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64" r:id="rId5"/>
    <p:sldId id="281" r:id="rId6"/>
    <p:sldId id="265" r:id="rId7"/>
    <p:sldId id="282" r:id="rId8"/>
    <p:sldId id="283" r:id="rId9"/>
    <p:sldId id="1823" r:id="rId10"/>
    <p:sldId id="1824" r:id="rId11"/>
    <p:sldId id="1570" r:id="rId12"/>
    <p:sldId id="1825" r:id="rId13"/>
    <p:sldId id="1826" r:id="rId14"/>
    <p:sldId id="266" r:id="rId15"/>
    <p:sldId id="267" r:id="rId16"/>
    <p:sldId id="268" r:id="rId17"/>
    <p:sldId id="269" r:id="rId18"/>
    <p:sldId id="270" r:id="rId19"/>
    <p:sldId id="271" r:id="rId20"/>
    <p:sldId id="272" r:id="rId21"/>
    <p:sldId id="273" r:id="rId22"/>
    <p:sldId id="275" r:id="rId23"/>
    <p:sldId id="274" r:id="rId24"/>
    <p:sldId id="276" r:id="rId25"/>
    <p:sldId id="277" r:id="rId26"/>
    <p:sldId id="278" r:id="rId27"/>
    <p:sldId id="279" r:id="rId28"/>
    <p:sldId id="280" r:id="rId29"/>
    <p:sldId id="262" r:id="rId3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Presentatie" id="{D1A71C9D-B6DE-AB4E-9887-06671BE82916}">
          <p14:sldIdLst>
            <p14:sldId id="264"/>
            <p14:sldId id="281"/>
            <p14:sldId id="265"/>
            <p14:sldId id="282"/>
            <p14:sldId id="283"/>
            <p14:sldId id="1823"/>
            <p14:sldId id="1824"/>
            <p14:sldId id="1570"/>
            <p14:sldId id="1825"/>
            <p14:sldId id="1826"/>
          </p14:sldIdLst>
        </p14:section>
        <p14:section name="Ondersteuningsitems" id="{C801B08D-158A-470C-A234-639219E7D3A6}">
          <p14:sldIdLst>
            <p14:sldId id="266"/>
            <p14:sldId id="267"/>
            <p14:sldId id="268"/>
            <p14:sldId id="269"/>
            <p14:sldId id="270"/>
            <p14:sldId id="271"/>
            <p14:sldId id="272"/>
            <p14:sldId id="273"/>
            <p14:sldId id="275"/>
            <p14:sldId id="274"/>
            <p14:sldId id="276"/>
            <p14:sldId id="277"/>
            <p14:sldId id="278"/>
            <p14:sldId id="279"/>
            <p14:sldId id="280"/>
          </p14:sldIdLst>
        </p14:section>
        <p14:section name="Tekst en afbeelding" id="{1F532F7D-45A1-6F47-A650-31F63BD0147F}">
          <p14:sldIdLst/>
        </p14:section>
        <p14:section name="Alleen afbeelding en quote" id="{1F99EA0F-B65D-5247-A2A7-79A3DB723016}">
          <p14:sldIdLst>
            <p14:sldId id="262"/>
          </p14:sldIdLst>
        </p14:section>
        <p14:section name="Contactgegevens" id="{3A8B74E0-4C64-DF4A-A5AC-E9AA1B719D0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olk.C." initials="S" lastIdx="1" clrIdx="0">
    <p:extLst>
      <p:ext uri="{19B8F6BF-5375-455C-9EA6-DF929625EA0E}">
        <p15:presenceInfo xmlns:p15="http://schemas.microsoft.com/office/powerpoint/2012/main" userId="S::C.Stolk@driestar-educatief.nl::bbf22001-878c-42a1-a39a-e22a22672fb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50"/>
    <a:srgbClr val="D2ECFC"/>
    <a:srgbClr val="BAEC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720F85-9ED8-4660-AC82-742D5BF1B94D}" v="4" dt="2022-10-03T11:56:29.33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131" autoAdjust="0"/>
  </p:normalViewPr>
  <p:slideViewPr>
    <p:cSldViewPr snapToGrid="0" snapToObjects="1">
      <p:cViewPr varScale="1">
        <p:scale>
          <a:sx n="49" d="100"/>
          <a:sy n="49" d="100"/>
        </p:scale>
        <p:origin x="1954" y="6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gchelaar, Doreanne | ParnasSys Academie" userId="d18c6e0a-433c-494b-8521-0f48ebc560b2" providerId="ADAL" clId="{633A7300-3BF0-4534-905C-A265272FFA42}"/>
    <pc:docChg chg="undo custSel addSld delSld modSld addSection delSection modSection">
      <pc:chgData name="Tigchelaar, Doreanne | ParnasSys Academie" userId="d18c6e0a-433c-494b-8521-0f48ebc560b2" providerId="ADAL" clId="{633A7300-3BF0-4534-905C-A265272FFA42}" dt="2022-02-28T08:32:50.965" v="580" actId="1076"/>
      <pc:docMkLst>
        <pc:docMk/>
      </pc:docMkLst>
      <pc:sldChg chg="delSp mod">
        <pc:chgData name="Tigchelaar, Doreanne | ParnasSys Academie" userId="d18c6e0a-433c-494b-8521-0f48ebc560b2" providerId="ADAL" clId="{633A7300-3BF0-4534-905C-A265272FFA42}" dt="2022-02-28T08:15:47.093" v="1" actId="478"/>
        <pc:sldMkLst>
          <pc:docMk/>
          <pc:sldMk cId="3610639856" sldId="264"/>
        </pc:sldMkLst>
        <pc:spChg chg="del">
          <ac:chgData name="Tigchelaar, Doreanne | ParnasSys Academie" userId="d18c6e0a-433c-494b-8521-0f48ebc560b2" providerId="ADAL" clId="{633A7300-3BF0-4534-905C-A265272FFA42}" dt="2022-02-28T08:15:47.093" v="1" actId="478"/>
          <ac:spMkLst>
            <pc:docMk/>
            <pc:sldMk cId="3610639856" sldId="264"/>
            <ac:spMk id="6" creationId="{E36F94D1-7F6E-47B3-A282-DD5ABBE4D3CF}"/>
          </ac:spMkLst>
        </pc:spChg>
      </pc:sldChg>
      <pc:sldChg chg="addSp delSp modSp new mod modClrScheme chgLayout modNotesTx">
        <pc:chgData name="Tigchelaar, Doreanne | ParnasSys Academie" userId="d18c6e0a-433c-494b-8521-0f48ebc560b2" providerId="ADAL" clId="{633A7300-3BF0-4534-905C-A265272FFA42}" dt="2022-02-28T08:18:48.965" v="98" actId="20577"/>
        <pc:sldMkLst>
          <pc:docMk/>
          <pc:sldMk cId="793725772" sldId="281"/>
        </pc:sldMkLst>
        <pc:spChg chg="del mod ord">
          <ac:chgData name="Tigchelaar, Doreanne | ParnasSys Academie" userId="d18c6e0a-433c-494b-8521-0f48ebc560b2" providerId="ADAL" clId="{633A7300-3BF0-4534-905C-A265272FFA42}" dt="2022-02-28T08:16:02.736" v="3" actId="700"/>
          <ac:spMkLst>
            <pc:docMk/>
            <pc:sldMk cId="793725772" sldId="281"/>
            <ac:spMk id="2" creationId="{F13BAC6B-EDB8-4BF1-9511-D9CFB2CEACB0}"/>
          </ac:spMkLst>
        </pc:spChg>
        <pc:spChg chg="del mod ord">
          <ac:chgData name="Tigchelaar, Doreanne | ParnasSys Academie" userId="d18c6e0a-433c-494b-8521-0f48ebc560b2" providerId="ADAL" clId="{633A7300-3BF0-4534-905C-A265272FFA42}" dt="2022-02-28T08:16:02.736" v="3" actId="700"/>
          <ac:spMkLst>
            <pc:docMk/>
            <pc:sldMk cId="793725772" sldId="281"/>
            <ac:spMk id="3" creationId="{50286351-EB71-42FC-BE1A-E560B0614D56}"/>
          </ac:spMkLst>
        </pc:spChg>
        <pc:spChg chg="del mod ord">
          <ac:chgData name="Tigchelaar, Doreanne | ParnasSys Academie" userId="d18c6e0a-433c-494b-8521-0f48ebc560b2" providerId="ADAL" clId="{633A7300-3BF0-4534-905C-A265272FFA42}" dt="2022-02-28T08:16:02.736" v="3" actId="700"/>
          <ac:spMkLst>
            <pc:docMk/>
            <pc:sldMk cId="793725772" sldId="281"/>
            <ac:spMk id="4" creationId="{165A656A-6863-485D-955C-1E946D35138E}"/>
          </ac:spMkLst>
        </pc:spChg>
        <pc:spChg chg="add del mod ord">
          <ac:chgData name="Tigchelaar, Doreanne | ParnasSys Academie" userId="d18c6e0a-433c-494b-8521-0f48ebc560b2" providerId="ADAL" clId="{633A7300-3BF0-4534-905C-A265272FFA42}" dt="2022-02-28T08:16:07.715" v="4" actId="700"/>
          <ac:spMkLst>
            <pc:docMk/>
            <pc:sldMk cId="793725772" sldId="281"/>
            <ac:spMk id="5" creationId="{9171DEF1-005D-4A0A-A702-3E114F964C87}"/>
          </ac:spMkLst>
        </pc:spChg>
        <pc:spChg chg="add del mod ord">
          <ac:chgData name="Tigchelaar, Doreanne | ParnasSys Academie" userId="d18c6e0a-433c-494b-8521-0f48ebc560b2" providerId="ADAL" clId="{633A7300-3BF0-4534-905C-A265272FFA42}" dt="2022-02-28T08:16:07.715" v="4" actId="700"/>
          <ac:spMkLst>
            <pc:docMk/>
            <pc:sldMk cId="793725772" sldId="281"/>
            <ac:spMk id="6" creationId="{6F12DEC0-28AC-4D9E-BE23-1564A96967CE}"/>
          </ac:spMkLst>
        </pc:spChg>
        <pc:spChg chg="add del mod ord">
          <ac:chgData name="Tigchelaar, Doreanne | ParnasSys Academie" userId="d18c6e0a-433c-494b-8521-0f48ebc560b2" providerId="ADAL" clId="{633A7300-3BF0-4534-905C-A265272FFA42}" dt="2022-02-28T08:16:07.715" v="4" actId="700"/>
          <ac:spMkLst>
            <pc:docMk/>
            <pc:sldMk cId="793725772" sldId="281"/>
            <ac:spMk id="7" creationId="{2A980B54-037D-4D72-AF67-64A41D3B8492}"/>
          </ac:spMkLst>
        </pc:spChg>
        <pc:spChg chg="add mod ord">
          <ac:chgData name="Tigchelaar, Doreanne | ParnasSys Academie" userId="d18c6e0a-433c-494b-8521-0f48ebc560b2" providerId="ADAL" clId="{633A7300-3BF0-4534-905C-A265272FFA42}" dt="2022-02-28T08:16:23.674" v="32" actId="1076"/>
          <ac:spMkLst>
            <pc:docMk/>
            <pc:sldMk cId="793725772" sldId="281"/>
            <ac:spMk id="8" creationId="{BBEA2596-E260-41BE-B4FA-F4AB58444AF5}"/>
          </ac:spMkLst>
        </pc:spChg>
        <pc:spChg chg="add del mod ord">
          <ac:chgData name="Tigchelaar, Doreanne | ParnasSys Academie" userId="d18c6e0a-433c-494b-8521-0f48ebc560b2" providerId="ADAL" clId="{633A7300-3BF0-4534-905C-A265272FFA42}" dt="2022-02-28T08:16:17.748" v="30" actId="478"/>
          <ac:spMkLst>
            <pc:docMk/>
            <pc:sldMk cId="793725772" sldId="281"/>
            <ac:spMk id="9" creationId="{8D73B464-9C01-4A16-9034-8B034D909F22}"/>
          </ac:spMkLst>
        </pc:spChg>
        <pc:spChg chg="add del mod ord">
          <ac:chgData name="Tigchelaar, Doreanne | ParnasSys Academie" userId="d18c6e0a-433c-494b-8521-0f48ebc560b2" providerId="ADAL" clId="{633A7300-3BF0-4534-905C-A265272FFA42}" dt="2022-02-28T08:16:18.851" v="31" actId="478"/>
          <ac:spMkLst>
            <pc:docMk/>
            <pc:sldMk cId="793725772" sldId="281"/>
            <ac:spMk id="10" creationId="{E459E708-A96F-49D4-9960-35B94FE41987}"/>
          </ac:spMkLst>
        </pc:spChg>
        <pc:picChg chg="add mod">
          <ac:chgData name="Tigchelaar, Doreanne | ParnasSys Academie" userId="d18c6e0a-433c-494b-8521-0f48ebc560b2" providerId="ADAL" clId="{633A7300-3BF0-4534-905C-A265272FFA42}" dt="2022-02-28T08:17:48.456" v="36" actId="1076"/>
          <ac:picMkLst>
            <pc:docMk/>
            <pc:sldMk cId="793725772" sldId="281"/>
            <ac:picMk id="12" creationId="{C525E5CF-2600-449B-94F5-1AABC3CAA0AD}"/>
          </ac:picMkLst>
        </pc:picChg>
      </pc:sldChg>
      <pc:sldChg chg="modSp new mod">
        <pc:chgData name="Tigchelaar, Doreanne | ParnasSys Academie" userId="d18c6e0a-433c-494b-8521-0f48ebc560b2" providerId="ADAL" clId="{633A7300-3BF0-4534-905C-A265272FFA42}" dt="2022-02-28T08:21:28.378" v="203" actId="20577"/>
        <pc:sldMkLst>
          <pc:docMk/>
          <pc:sldMk cId="2118544445" sldId="282"/>
        </pc:sldMkLst>
        <pc:spChg chg="mod">
          <ac:chgData name="Tigchelaar, Doreanne | ParnasSys Academie" userId="d18c6e0a-433c-494b-8521-0f48ebc560b2" providerId="ADAL" clId="{633A7300-3BF0-4534-905C-A265272FFA42}" dt="2022-02-28T08:21:06.408" v="121" actId="1076"/>
          <ac:spMkLst>
            <pc:docMk/>
            <pc:sldMk cId="2118544445" sldId="282"/>
            <ac:spMk id="2" creationId="{DDCB91DE-297A-4F0D-862B-6ED31B5705DA}"/>
          </ac:spMkLst>
        </pc:spChg>
        <pc:spChg chg="mod">
          <ac:chgData name="Tigchelaar, Doreanne | ParnasSys Academie" userId="d18c6e0a-433c-494b-8521-0f48ebc560b2" providerId="ADAL" clId="{633A7300-3BF0-4534-905C-A265272FFA42}" dt="2022-02-28T08:21:28.378" v="203" actId="20577"/>
          <ac:spMkLst>
            <pc:docMk/>
            <pc:sldMk cId="2118544445" sldId="282"/>
            <ac:spMk id="3" creationId="{9D470B9D-3610-4B1D-AA38-1849ED282404}"/>
          </ac:spMkLst>
        </pc:spChg>
      </pc:sldChg>
      <pc:sldChg chg="modSp new mod">
        <pc:chgData name="Tigchelaar, Doreanne | ParnasSys Academie" userId="d18c6e0a-433c-494b-8521-0f48ebc560b2" providerId="ADAL" clId="{633A7300-3BF0-4534-905C-A265272FFA42}" dt="2022-02-28T08:21:45.400" v="220" actId="1076"/>
        <pc:sldMkLst>
          <pc:docMk/>
          <pc:sldMk cId="2993336251" sldId="283"/>
        </pc:sldMkLst>
        <pc:spChg chg="mod">
          <ac:chgData name="Tigchelaar, Doreanne | ParnasSys Academie" userId="d18c6e0a-433c-494b-8521-0f48ebc560b2" providerId="ADAL" clId="{633A7300-3BF0-4534-905C-A265272FFA42}" dt="2022-02-28T08:21:45.400" v="220" actId="1076"/>
          <ac:spMkLst>
            <pc:docMk/>
            <pc:sldMk cId="2993336251" sldId="283"/>
            <ac:spMk id="2" creationId="{3EB04653-AAEE-407D-B55C-C764E76B7E76}"/>
          </ac:spMkLst>
        </pc:spChg>
        <pc:spChg chg="mod">
          <ac:chgData name="Tigchelaar, Doreanne | ParnasSys Academie" userId="d18c6e0a-433c-494b-8521-0f48ebc560b2" providerId="ADAL" clId="{633A7300-3BF0-4534-905C-A265272FFA42}" dt="2022-02-28T08:21:42.564" v="219" actId="14100"/>
          <ac:spMkLst>
            <pc:docMk/>
            <pc:sldMk cId="2993336251" sldId="283"/>
            <ac:spMk id="3" creationId="{3A401EB9-2AD3-42FF-AB3F-590E89336785}"/>
          </ac:spMkLst>
        </pc:spChg>
      </pc:sldChg>
      <pc:sldChg chg="modSp add mod">
        <pc:chgData name="Tigchelaar, Doreanne | ParnasSys Academie" userId="d18c6e0a-433c-494b-8521-0f48ebc560b2" providerId="ADAL" clId="{633A7300-3BF0-4534-905C-A265272FFA42}" dt="2022-02-28T08:30:32.217" v="536" actId="6549"/>
        <pc:sldMkLst>
          <pc:docMk/>
          <pc:sldMk cId="706242283" sldId="1570"/>
        </pc:sldMkLst>
        <pc:spChg chg="mod">
          <ac:chgData name="Tigchelaar, Doreanne | ParnasSys Academie" userId="d18c6e0a-433c-494b-8521-0f48ebc560b2" providerId="ADAL" clId="{633A7300-3BF0-4534-905C-A265272FFA42}" dt="2022-02-28T08:30:32.217" v="536" actId="6549"/>
          <ac:spMkLst>
            <pc:docMk/>
            <pc:sldMk cId="706242283" sldId="1570"/>
            <ac:spMk id="7" creationId="{68E6541D-209D-4204-8267-66204F5C45C7}"/>
          </ac:spMkLst>
        </pc:spChg>
      </pc:sldChg>
      <pc:sldChg chg="add del">
        <pc:chgData name="Tigchelaar, Doreanne | ParnasSys Academie" userId="d18c6e0a-433c-494b-8521-0f48ebc560b2" providerId="ADAL" clId="{633A7300-3BF0-4534-905C-A265272FFA42}" dt="2022-02-28T08:25:47.981" v="295" actId="47"/>
        <pc:sldMkLst>
          <pc:docMk/>
          <pc:sldMk cId="1193538970" sldId="1571"/>
        </pc:sldMkLst>
      </pc:sldChg>
      <pc:sldChg chg="delSp modSp add mod">
        <pc:chgData name="Tigchelaar, Doreanne | ParnasSys Academie" userId="d18c6e0a-433c-494b-8521-0f48ebc560b2" providerId="ADAL" clId="{633A7300-3BF0-4534-905C-A265272FFA42}" dt="2022-02-28T08:23:37.704" v="286" actId="14100"/>
        <pc:sldMkLst>
          <pc:docMk/>
          <pc:sldMk cId="3638183834" sldId="1823"/>
        </pc:sldMkLst>
        <pc:spChg chg="del">
          <ac:chgData name="Tigchelaar, Doreanne | ParnasSys Academie" userId="d18c6e0a-433c-494b-8521-0f48ebc560b2" providerId="ADAL" clId="{633A7300-3BF0-4534-905C-A265272FFA42}" dt="2022-02-28T08:23:30.818" v="284" actId="478"/>
          <ac:spMkLst>
            <pc:docMk/>
            <pc:sldMk cId="3638183834" sldId="1823"/>
            <ac:spMk id="4" creationId="{9E1260AF-0F95-434A-B347-4702E682727E}"/>
          </ac:spMkLst>
        </pc:spChg>
        <pc:spChg chg="mod">
          <ac:chgData name="Tigchelaar, Doreanne | ParnasSys Academie" userId="d18c6e0a-433c-494b-8521-0f48ebc560b2" providerId="ADAL" clId="{633A7300-3BF0-4534-905C-A265272FFA42}" dt="2022-02-28T08:23:34.276" v="285" actId="1076"/>
          <ac:spMkLst>
            <pc:docMk/>
            <pc:sldMk cId="3638183834" sldId="1823"/>
            <ac:spMk id="5" creationId="{55375A65-C33C-414A-BAD0-882F8FD4DC4D}"/>
          </ac:spMkLst>
        </pc:spChg>
        <pc:picChg chg="mod">
          <ac:chgData name="Tigchelaar, Doreanne | ParnasSys Academie" userId="d18c6e0a-433c-494b-8521-0f48ebc560b2" providerId="ADAL" clId="{633A7300-3BF0-4534-905C-A265272FFA42}" dt="2022-02-28T08:23:37.704" v="286" actId="14100"/>
          <ac:picMkLst>
            <pc:docMk/>
            <pc:sldMk cId="3638183834" sldId="1823"/>
            <ac:picMk id="1026" creationId="{937AF8B7-1FDA-46AE-A050-FE06D123F135}"/>
          </ac:picMkLst>
        </pc:picChg>
      </pc:sldChg>
      <pc:sldChg chg="delSp modSp add mod">
        <pc:chgData name="Tigchelaar, Doreanne | ParnasSys Academie" userId="d18c6e0a-433c-494b-8521-0f48ebc560b2" providerId="ADAL" clId="{633A7300-3BF0-4534-905C-A265272FFA42}" dt="2022-02-28T08:24:19.733" v="294" actId="478"/>
        <pc:sldMkLst>
          <pc:docMk/>
          <pc:sldMk cId="351890896" sldId="1824"/>
        </pc:sldMkLst>
        <pc:spChg chg="del">
          <ac:chgData name="Tigchelaar, Doreanne | ParnasSys Academie" userId="d18c6e0a-433c-494b-8521-0f48ebc560b2" providerId="ADAL" clId="{633A7300-3BF0-4534-905C-A265272FFA42}" dt="2022-02-28T08:24:19.733" v="294" actId="478"/>
          <ac:spMkLst>
            <pc:docMk/>
            <pc:sldMk cId="351890896" sldId="1824"/>
            <ac:spMk id="4" creationId="{390AFB86-E1EE-448D-BA41-E3C3F9E1D3B3}"/>
          </ac:spMkLst>
        </pc:spChg>
        <pc:spChg chg="mod">
          <ac:chgData name="Tigchelaar, Doreanne | ParnasSys Academie" userId="d18c6e0a-433c-494b-8521-0f48ebc560b2" providerId="ADAL" clId="{633A7300-3BF0-4534-905C-A265272FFA42}" dt="2022-02-28T08:24:12.380" v="292"/>
          <ac:spMkLst>
            <pc:docMk/>
            <pc:sldMk cId="351890896" sldId="1824"/>
            <ac:spMk id="6" creationId="{7CC6A7D9-D771-4E44-81DA-36D127C91A4A}"/>
          </ac:spMkLst>
        </pc:spChg>
        <pc:picChg chg="mod">
          <ac:chgData name="Tigchelaar, Doreanne | ParnasSys Academie" userId="d18c6e0a-433c-494b-8521-0f48ebc560b2" providerId="ADAL" clId="{633A7300-3BF0-4534-905C-A265272FFA42}" dt="2022-02-28T08:24:16.920" v="293" actId="14100"/>
          <ac:picMkLst>
            <pc:docMk/>
            <pc:sldMk cId="351890896" sldId="1824"/>
            <ac:picMk id="5" creationId="{841803E4-9E56-4356-BBF2-6900599E99F4}"/>
          </ac:picMkLst>
        </pc:picChg>
      </pc:sldChg>
      <pc:sldChg chg="addSp modSp new mod">
        <pc:chgData name="Tigchelaar, Doreanne | ParnasSys Academie" userId="d18c6e0a-433c-494b-8521-0f48ebc560b2" providerId="ADAL" clId="{633A7300-3BF0-4534-905C-A265272FFA42}" dt="2022-02-28T08:30:42.783" v="537" actId="122"/>
        <pc:sldMkLst>
          <pc:docMk/>
          <pc:sldMk cId="1699173303" sldId="1825"/>
        </pc:sldMkLst>
        <pc:spChg chg="mod">
          <ac:chgData name="Tigchelaar, Doreanne | ParnasSys Academie" userId="d18c6e0a-433c-494b-8521-0f48ebc560b2" providerId="ADAL" clId="{633A7300-3BF0-4534-905C-A265272FFA42}" dt="2022-02-28T08:30:42.783" v="537" actId="122"/>
          <ac:spMkLst>
            <pc:docMk/>
            <pc:sldMk cId="1699173303" sldId="1825"/>
            <ac:spMk id="2" creationId="{DAF4581D-F385-4D39-BC9C-E1AC71478E2B}"/>
          </ac:spMkLst>
        </pc:spChg>
        <pc:spChg chg="mod">
          <ac:chgData name="Tigchelaar, Doreanne | ParnasSys Academie" userId="d18c6e0a-433c-494b-8521-0f48ebc560b2" providerId="ADAL" clId="{633A7300-3BF0-4534-905C-A265272FFA42}" dt="2022-02-28T08:28:36.499" v="528" actId="5793"/>
          <ac:spMkLst>
            <pc:docMk/>
            <pc:sldMk cId="1699173303" sldId="1825"/>
            <ac:spMk id="3" creationId="{986EDDD7-1104-4631-A606-F7890D947905}"/>
          </ac:spMkLst>
        </pc:spChg>
        <pc:picChg chg="add mod">
          <ac:chgData name="Tigchelaar, Doreanne | ParnasSys Academie" userId="d18c6e0a-433c-494b-8521-0f48ebc560b2" providerId="ADAL" clId="{633A7300-3BF0-4534-905C-A265272FFA42}" dt="2022-02-28T08:27:00.136" v="437" actId="1076"/>
          <ac:picMkLst>
            <pc:docMk/>
            <pc:sldMk cId="1699173303" sldId="1825"/>
            <ac:picMk id="5" creationId="{E0435C5B-07B6-4DE4-A24E-04467B9608A9}"/>
          </ac:picMkLst>
        </pc:picChg>
        <pc:picChg chg="add mod">
          <ac:chgData name="Tigchelaar, Doreanne | ParnasSys Academie" userId="d18c6e0a-433c-494b-8521-0f48ebc560b2" providerId="ADAL" clId="{633A7300-3BF0-4534-905C-A265272FFA42}" dt="2022-02-28T08:28:41.092" v="530" actId="1076"/>
          <ac:picMkLst>
            <pc:docMk/>
            <pc:sldMk cId="1699173303" sldId="1825"/>
            <ac:picMk id="7" creationId="{98EAF734-A2F3-490E-9CBB-86225A97FF79}"/>
          </ac:picMkLst>
        </pc:picChg>
      </pc:sldChg>
      <pc:sldChg chg="addSp delSp modSp new mod">
        <pc:chgData name="Tigchelaar, Doreanne | ParnasSys Academie" userId="d18c6e0a-433c-494b-8521-0f48ebc560b2" providerId="ADAL" clId="{633A7300-3BF0-4534-905C-A265272FFA42}" dt="2022-02-28T08:32:50.965" v="580" actId="1076"/>
        <pc:sldMkLst>
          <pc:docMk/>
          <pc:sldMk cId="216977889" sldId="1826"/>
        </pc:sldMkLst>
        <pc:spChg chg="add del mod">
          <ac:chgData name="Tigchelaar, Doreanne | ParnasSys Academie" userId="d18c6e0a-433c-494b-8521-0f48ebc560b2" providerId="ADAL" clId="{633A7300-3BF0-4534-905C-A265272FFA42}" dt="2022-02-28T08:31:56.445" v="542" actId="478"/>
          <ac:spMkLst>
            <pc:docMk/>
            <pc:sldMk cId="216977889" sldId="1826"/>
            <ac:spMk id="2" creationId="{2715DF2C-F7B7-453F-82B0-7164087D9F73}"/>
          </ac:spMkLst>
        </pc:spChg>
        <pc:spChg chg="add mod">
          <ac:chgData name="Tigchelaar, Doreanne | ParnasSys Academie" userId="d18c6e0a-433c-494b-8521-0f48ebc560b2" providerId="ADAL" clId="{633A7300-3BF0-4534-905C-A265272FFA42}" dt="2022-02-28T08:32:22.701" v="578" actId="1076"/>
          <ac:spMkLst>
            <pc:docMk/>
            <pc:sldMk cId="216977889" sldId="1826"/>
            <ac:spMk id="3" creationId="{150D4ED9-129D-4BE2-BB59-C8672BD78938}"/>
          </ac:spMkLst>
        </pc:spChg>
        <pc:picChg chg="add mod">
          <ac:chgData name="Tigchelaar, Doreanne | ParnasSys Academie" userId="d18c6e0a-433c-494b-8521-0f48ebc560b2" providerId="ADAL" clId="{633A7300-3BF0-4534-905C-A265272FFA42}" dt="2022-02-28T08:32:50.965" v="580" actId="1076"/>
          <ac:picMkLst>
            <pc:docMk/>
            <pc:sldMk cId="216977889" sldId="1826"/>
            <ac:picMk id="1026" creationId="{4056211C-C0AD-4D7E-A280-C14E8A6DD2A2}"/>
          </ac:picMkLst>
        </pc:picChg>
      </pc:sldChg>
    </pc:docChg>
  </pc:docChgLst>
  <pc:docChgLst>
    <pc:chgData name="Elst, Corine van" userId="ddb5b763-7f74-49bb-bae2-c6b921a6ffa8" providerId="ADAL" clId="{6C73FFF2-C5C5-497E-9F72-3AE4EC48A1C7}"/>
    <pc:docChg chg="undo custSel modSld sldOrd modMainMaster">
      <pc:chgData name="Elst, Corine van" userId="ddb5b763-7f74-49bb-bae2-c6b921a6ffa8" providerId="ADAL" clId="{6C73FFF2-C5C5-497E-9F72-3AE4EC48A1C7}" dt="2021-11-17T13:16:03.346" v="2040" actId="14100"/>
      <pc:docMkLst>
        <pc:docMk/>
      </pc:docMkLst>
      <pc:sldChg chg="modTransition modAnim">
        <pc:chgData name="Elst, Corine van" userId="ddb5b763-7f74-49bb-bae2-c6b921a6ffa8" providerId="ADAL" clId="{6C73FFF2-C5C5-497E-9F72-3AE4EC48A1C7}" dt="2021-11-17T13:15:23.863" v="2039"/>
        <pc:sldMkLst>
          <pc:docMk/>
          <pc:sldMk cId="611046669" sldId="262"/>
        </pc:sldMkLst>
      </pc:sldChg>
      <pc:sldChg chg="modTransition">
        <pc:chgData name="Elst, Corine van" userId="ddb5b763-7f74-49bb-bae2-c6b921a6ffa8" providerId="ADAL" clId="{6C73FFF2-C5C5-497E-9F72-3AE4EC48A1C7}" dt="2021-11-17T13:14:26.446" v="2030"/>
        <pc:sldMkLst>
          <pc:docMk/>
          <pc:sldMk cId="3610639856" sldId="264"/>
        </pc:sldMkLst>
      </pc:sldChg>
      <pc:sldChg chg="modTransition">
        <pc:chgData name="Elst, Corine van" userId="ddb5b763-7f74-49bb-bae2-c6b921a6ffa8" providerId="ADAL" clId="{6C73FFF2-C5C5-497E-9F72-3AE4EC48A1C7}" dt="2021-11-17T13:14:26.446" v="2030"/>
        <pc:sldMkLst>
          <pc:docMk/>
          <pc:sldMk cId="3644220981" sldId="265"/>
        </pc:sldMkLst>
      </pc:sldChg>
      <pc:sldChg chg="modTransition modNotesTx">
        <pc:chgData name="Elst, Corine van" userId="ddb5b763-7f74-49bb-bae2-c6b921a6ffa8" providerId="ADAL" clId="{6C73FFF2-C5C5-497E-9F72-3AE4EC48A1C7}" dt="2021-11-17T13:14:26.446" v="2030"/>
        <pc:sldMkLst>
          <pc:docMk/>
          <pc:sldMk cId="2332836022" sldId="266"/>
        </pc:sldMkLst>
      </pc:sldChg>
      <pc:sldChg chg="modTransition modNotesTx">
        <pc:chgData name="Elst, Corine van" userId="ddb5b763-7f74-49bb-bae2-c6b921a6ffa8" providerId="ADAL" clId="{6C73FFF2-C5C5-497E-9F72-3AE4EC48A1C7}" dt="2021-11-17T13:14:26.446" v="2030"/>
        <pc:sldMkLst>
          <pc:docMk/>
          <pc:sldMk cId="2145383452" sldId="267"/>
        </pc:sldMkLst>
      </pc:sldChg>
      <pc:sldChg chg="addSp delSp modSp mod modTransition modNotesTx">
        <pc:chgData name="Elst, Corine van" userId="ddb5b763-7f74-49bb-bae2-c6b921a6ffa8" providerId="ADAL" clId="{6C73FFF2-C5C5-497E-9F72-3AE4EC48A1C7}" dt="2021-11-17T13:14:26.446" v="2030"/>
        <pc:sldMkLst>
          <pc:docMk/>
          <pc:sldMk cId="4022381545" sldId="268"/>
        </pc:sldMkLst>
        <pc:picChg chg="del mod">
          <ac:chgData name="Elst, Corine van" userId="ddb5b763-7f74-49bb-bae2-c6b921a6ffa8" providerId="ADAL" clId="{6C73FFF2-C5C5-497E-9F72-3AE4EC48A1C7}" dt="2021-11-17T12:53:51.166" v="1940" actId="478"/>
          <ac:picMkLst>
            <pc:docMk/>
            <pc:sldMk cId="4022381545" sldId="268"/>
            <ac:picMk id="4" creationId="{BE137F6D-BA67-440E-8851-755EEF78C1E9}"/>
          </ac:picMkLst>
        </pc:picChg>
        <pc:picChg chg="add mod">
          <ac:chgData name="Elst, Corine van" userId="ddb5b763-7f74-49bb-bae2-c6b921a6ffa8" providerId="ADAL" clId="{6C73FFF2-C5C5-497E-9F72-3AE4EC48A1C7}" dt="2021-11-17T12:54:17.829" v="1948" actId="1440"/>
          <ac:picMkLst>
            <pc:docMk/>
            <pc:sldMk cId="4022381545" sldId="268"/>
            <ac:picMk id="5" creationId="{192A10BA-D880-4B71-BD7C-3A821ABA085B}"/>
          </ac:picMkLst>
        </pc:picChg>
      </pc:sldChg>
      <pc:sldChg chg="modSp mod modTransition modNotesTx">
        <pc:chgData name="Elst, Corine van" userId="ddb5b763-7f74-49bb-bae2-c6b921a6ffa8" providerId="ADAL" clId="{6C73FFF2-C5C5-497E-9F72-3AE4EC48A1C7}" dt="2021-11-17T13:14:26.446" v="2030"/>
        <pc:sldMkLst>
          <pc:docMk/>
          <pc:sldMk cId="351239871" sldId="269"/>
        </pc:sldMkLst>
        <pc:picChg chg="mod">
          <ac:chgData name="Elst, Corine van" userId="ddb5b763-7f74-49bb-bae2-c6b921a6ffa8" providerId="ADAL" clId="{6C73FFF2-C5C5-497E-9F72-3AE4EC48A1C7}" dt="2021-11-17T12:57:51.253" v="1963" actId="1076"/>
          <ac:picMkLst>
            <pc:docMk/>
            <pc:sldMk cId="351239871" sldId="269"/>
            <ac:picMk id="5" creationId="{BAF6C6CE-9411-4C67-B4F6-C09B07D64065}"/>
          </ac:picMkLst>
        </pc:picChg>
      </pc:sldChg>
      <pc:sldChg chg="modSp mod ord modTransition modNotesTx">
        <pc:chgData name="Elst, Corine van" userId="ddb5b763-7f74-49bb-bae2-c6b921a6ffa8" providerId="ADAL" clId="{6C73FFF2-C5C5-497E-9F72-3AE4EC48A1C7}" dt="2021-11-17T13:14:26.446" v="2030"/>
        <pc:sldMkLst>
          <pc:docMk/>
          <pc:sldMk cId="290489607" sldId="270"/>
        </pc:sldMkLst>
        <pc:picChg chg="mod">
          <ac:chgData name="Elst, Corine van" userId="ddb5b763-7f74-49bb-bae2-c6b921a6ffa8" providerId="ADAL" clId="{6C73FFF2-C5C5-497E-9F72-3AE4EC48A1C7}" dt="2021-11-17T12:57:10.123" v="1961" actId="1076"/>
          <ac:picMkLst>
            <pc:docMk/>
            <pc:sldMk cId="290489607" sldId="270"/>
            <ac:picMk id="4" creationId="{4388C3E2-47C2-4887-A15D-F900F9C32CD3}"/>
          </ac:picMkLst>
        </pc:picChg>
      </pc:sldChg>
      <pc:sldChg chg="addSp delSp modSp mod modTransition modNotesTx">
        <pc:chgData name="Elst, Corine van" userId="ddb5b763-7f74-49bb-bae2-c6b921a6ffa8" providerId="ADAL" clId="{6C73FFF2-C5C5-497E-9F72-3AE4EC48A1C7}" dt="2021-11-17T13:14:26.446" v="2030"/>
        <pc:sldMkLst>
          <pc:docMk/>
          <pc:sldMk cId="3405542343" sldId="271"/>
        </pc:sldMkLst>
        <pc:picChg chg="add mod">
          <ac:chgData name="Elst, Corine van" userId="ddb5b763-7f74-49bb-bae2-c6b921a6ffa8" providerId="ADAL" clId="{6C73FFF2-C5C5-497E-9F72-3AE4EC48A1C7}" dt="2021-11-17T12:56:39.679" v="1957" actId="1440"/>
          <ac:picMkLst>
            <pc:docMk/>
            <pc:sldMk cId="3405542343" sldId="271"/>
            <ac:picMk id="4" creationId="{EBC873CF-63EB-4A06-AC35-22A9FBFB08B4}"/>
          </ac:picMkLst>
        </pc:picChg>
        <pc:picChg chg="del">
          <ac:chgData name="Elst, Corine van" userId="ddb5b763-7f74-49bb-bae2-c6b921a6ffa8" providerId="ADAL" clId="{6C73FFF2-C5C5-497E-9F72-3AE4EC48A1C7}" dt="2021-11-17T12:55:50.482" v="1949" actId="21"/>
          <ac:picMkLst>
            <pc:docMk/>
            <pc:sldMk cId="3405542343" sldId="271"/>
            <ac:picMk id="5" creationId="{D15E47C7-3CE0-4BF5-9D4A-B30ADFB2BBE8}"/>
          </ac:picMkLst>
        </pc:picChg>
      </pc:sldChg>
      <pc:sldChg chg="addSp modSp mod modTransition modNotesTx">
        <pc:chgData name="Elst, Corine van" userId="ddb5b763-7f74-49bb-bae2-c6b921a6ffa8" providerId="ADAL" clId="{6C73FFF2-C5C5-497E-9F72-3AE4EC48A1C7}" dt="2021-11-17T13:14:26.446" v="2030"/>
        <pc:sldMkLst>
          <pc:docMk/>
          <pc:sldMk cId="1220400072" sldId="272"/>
        </pc:sldMkLst>
        <pc:picChg chg="add mod">
          <ac:chgData name="Elst, Corine van" userId="ddb5b763-7f74-49bb-bae2-c6b921a6ffa8" providerId="ADAL" clId="{6C73FFF2-C5C5-497E-9F72-3AE4EC48A1C7}" dt="2021-11-17T11:53:26.917" v="1922" actId="1440"/>
          <ac:picMkLst>
            <pc:docMk/>
            <pc:sldMk cId="1220400072" sldId="272"/>
            <ac:picMk id="4" creationId="{D6D2E5F3-8386-4750-BCBC-4DDFDAC5B1AD}"/>
          </ac:picMkLst>
        </pc:picChg>
      </pc:sldChg>
      <pc:sldChg chg="addSp modSp mod modTransition modNotesTx">
        <pc:chgData name="Elst, Corine van" userId="ddb5b763-7f74-49bb-bae2-c6b921a6ffa8" providerId="ADAL" clId="{6C73FFF2-C5C5-497E-9F72-3AE4EC48A1C7}" dt="2021-11-17T13:14:26.446" v="2030"/>
        <pc:sldMkLst>
          <pc:docMk/>
          <pc:sldMk cId="874734418" sldId="273"/>
        </pc:sldMkLst>
        <pc:picChg chg="add mod">
          <ac:chgData name="Elst, Corine van" userId="ddb5b763-7f74-49bb-bae2-c6b921a6ffa8" providerId="ADAL" clId="{6C73FFF2-C5C5-497E-9F72-3AE4EC48A1C7}" dt="2021-11-17T11:40:43.279" v="1902" actId="962"/>
          <ac:picMkLst>
            <pc:docMk/>
            <pc:sldMk cId="874734418" sldId="273"/>
            <ac:picMk id="4" creationId="{6005FD2F-4467-4927-93D0-F96E3BD6AB67}"/>
          </ac:picMkLst>
        </pc:picChg>
      </pc:sldChg>
      <pc:sldChg chg="addSp modSp mod modTransition modNotesTx">
        <pc:chgData name="Elst, Corine van" userId="ddb5b763-7f74-49bb-bae2-c6b921a6ffa8" providerId="ADAL" clId="{6C73FFF2-C5C5-497E-9F72-3AE4EC48A1C7}" dt="2021-11-17T13:14:26.446" v="2030"/>
        <pc:sldMkLst>
          <pc:docMk/>
          <pc:sldMk cId="1054806819" sldId="274"/>
        </pc:sldMkLst>
        <pc:picChg chg="add mod">
          <ac:chgData name="Elst, Corine van" userId="ddb5b763-7f74-49bb-bae2-c6b921a6ffa8" providerId="ADAL" clId="{6C73FFF2-C5C5-497E-9F72-3AE4EC48A1C7}" dt="2021-11-17T13:01:39.235" v="1979" actId="1076"/>
          <ac:picMkLst>
            <pc:docMk/>
            <pc:sldMk cId="1054806819" sldId="274"/>
            <ac:picMk id="4" creationId="{5609C1CD-4910-47B0-8BB7-8CC2CCFF64A9}"/>
          </ac:picMkLst>
        </pc:picChg>
      </pc:sldChg>
      <pc:sldChg chg="addSp delSp modSp mod modTransition modNotesTx">
        <pc:chgData name="Elst, Corine van" userId="ddb5b763-7f74-49bb-bae2-c6b921a6ffa8" providerId="ADAL" clId="{6C73FFF2-C5C5-497E-9F72-3AE4EC48A1C7}" dt="2021-11-17T13:16:03.346" v="2040" actId="14100"/>
        <pc:sldMkLst>
          <pc:docMk/>
          <pc:sldMk cId="3521706002" sldId="275"/>
        </pc:sldMkLst>
        <pc:picChg chg="add del mod">
          <ac:chgData name="Elst, Corine van" userId="ddb5b763-7f74-49bb-bae2-c6b921a6ffa8" providerId="ADAL" clId="{6C73FFF2-C5C5-497E-9F72-3AE4EC48A1C7}" dt="2021-11-17T12:59:57.312" v="1964" actId="478"/>
          <ac:picMkLst>
            <pc:docMk/>
            <pc:sldMk cId="3521706002" sldId="275"/>
            <ac:picMk id="3" creationId="{33F324FD-889C-4C3E-922F-36125F0C40D8}"/>
          </ac:picMkLst>
        </pc:picChg>
        <pc:picChg chg="add mod">
          <ac:chgData name="Elst, Corine van" userId="ddb5b763-7f74-49bb-bae2-c6b921a6ffa8" providerId="ADAL" clId="{6C73FFF2-C5C5-497E-9F72-3AE4EC48A1C7}" dt="2021-11-17T13:16:03.346" v="2040" actId="14100"/>
          <ac:picMkLst>
            <pc:docMk/>
            <pc:sldMk cId="3521706002" sldId="275"/>
            <ac:picMk id="5" creationId="{488AFC07-2B68-409E-A339-25CEF101B2C6}"/>
          </ac:picMkLst>
        </pc:picChg>
      </pc:sldChg>
      <pc:sldChg chg="addSp delSp modSp mod modTransition modNotesTx">
        <pc:chgData name="Elst, Corine van" userId="ddb5b763-7f74-49bb-bae2-c6b921a6ffa8" providerId="ADAL" clId="{6C73FFF2-C5C5-497E-9F72-3AE4EC48A1C7}" dt="2021-11-17T13:14:26.446" v="2030"/>
        <pc:sldMkLst>
          <pc:docMk/>
          <pc:sldMk cId="3703445280" sldId="276"/>
        </pc:sldMkLst>
        <pc:picChg chg="add del mod">
          <ac:chgData name="Elst, Corine van" userId="ddb5b763-7f74-49bb-bae2-c6b921a6ffa8" providerId="ADAL" clId="{6C73FFF2-C5C5-497E-9F72-3AE4EC48A1C7}" dt="2021-11-17T13:03:25.729" v="1983" actId="478"/>
          <ac:picMkLst>
            <pc:docMk/>
            <pc:sldMk cId="3703445280" sldId="276"/>
            <ac:picMk id="4" creationId="{C52765FF-131D-43E5-B04D-70EE931BDB93}"/>
          </ac:picMkLst>
        </pc:picChg>
        <pc:picChg chg="add mod">
          <ac:chgData name="Elst, Corine van" userId="ddb5b763-7f74-49bb-bae2-c6b921a6ffa8" providerId="ADAL" clId="{6C73FFF2-C5C5-497E-9F72-3AE4EC48A1C7}" dt="2021-11-17T13:04:22.656" v="1992" actId="1440"/>
          <ac:picMkLst>
            <pc:docMk/>
            <pc:sldMk cId="3703445280" sldId="276"/>
            <ac:picMk id="6" creationId="{0794EEB4-7ABC-4AC2-9E2E-CF936AD9D3AF}"/>
          </ac:picMkLst>
        </pc:picChg>
      </pc:sldChg>
      <pc:sldChg chg="addSp modSp mod modTransition modNotesTx">
        <pc:chgData name="Elst, Corine van" userId="ddb5b763-7f74-49bb-bae2-c6b921a6ffa8" providerId="ADAL" clId="{6C73FFF2-C5C5-497E-9F72-3AE4EC48A1C7}" dt="2021-11-17T13:14:26.446" v="2030"/>
        <pc:sldMkLst>
          <pc:docMk/>
          <pc:sldMk cId="472682214" sldId="277"/>
        </pc:sldMkLst>
        <pc:picChg chg="add mod">
          <ac:chgData name="Elst, Corine van" userId="ddb5b763-7f74-49bb-bae2-c6b921a6ffa8" providerId="ADAL" clId="{6C73FFF2-C5C5-497E-9F72-3AE4EC48A1C7}" dt="2021-11-17T13:04:34.853" v="1994" actId="1076"/>
          <ac:picMkLst>
            <pc:docMk/>
            <pc:sldMk cId="472682214" sldId="277"/>
            <ac:picMk id="4" creationId="{274BEC3F-0BFC-45B1-8C6F-40FF751AC0A9}"/>
          </ac:picMkLst>
        </pc:picChg>
      </pc:sldChg>
      <pc:sldChg chg="addSp modSp mod modTransition modNotesTx">
        <pc:chgData name="Elst, Corine van" userId="ddb5b763-7f74-49bb-bae2-c6b921a6ffa8" providerId="ADAL" clId="{6C73FFF2-C5C5-497E-9F72-3AE4EC48A1C7}" dt="2021-11-17T13:14:26.446" v="2030"/>
        <pc:sldMkLst>
          <pc:docMk/>
          <pc:sldMk cId="870672225" sldId="278"/>
        </pc:sldMkLst>
        <pc:picChg chg="add mod">
          <ac:chgData name="Elst, Corine van" userId="ddb5b763-7f74-49bb-bae2-c6b921a6ffa8" providerId="ADAL" clId="{6C73FFF2-C5C5-497E-9F72-3AE4EC48A1C7}" dt="2021-11-17T11:44:57.330" v="1910" actId="1440"/>
          <ac:picMkLst>
            <pc:docMk/>
            <pc:sldMk cId="870672225" sldId="278"/>
            <ac:picMk id="4" creationId="{A1A738FB-6B2D-4BB1-A5C7-82C1CE3C0EDE}"/>
          </ac:picMkLst>
        </pc:picChg>
      </pc:sldChg>
      <pc:sldChg chg="addSp delSp modSp mod modTransition modNotesTx">
        <pc:chgData name="Elst, Corine van" userId="ddb5b763-7f74-49bb-bae2-c6b921a6ffa8" providerId="ADAL" clId="{6C73FFF2-C5C5-497E-9F72-3AE4EC48A1C7}" dt="2021-11-17T13:14:26.446" v="2030"/>
        <pc:sldMkLst>
          <pc:docMk/>
          <pc:sldMk cId="2558190556" sldId="279"/>
        </pc:sldMkLst>
        <pc:picChg chg="add del mod">
          <ac:chgData name="Elst, Corine van" userId="ddb5b763-7f74-49bb-bae2-c6b921a6ffa8" providerId="ADAL" clId="{6C73FFF2-C5C5-497E-9F72-3AE4EC48A1C7}" dt="2021-11-17T09:00:14.261" v="1889" actId="478"/>
          <ac:picMkLst>
            <pc:docMk/>
            <pc:sldMk cId="2558190556" sldId="279"/>
            <ac:picMk id="4" creationId="{9CCA8922-CD2E-476E-91E7-B9C53713DB53}"/>
          </ac:picMkLst>
        </pc:picChg>
        <pc:picChg chg="add mod">
          <ac:chgData name="Elst, Corine van" userId="ddb5b763-7f74-49bb-bae2-c6b921a6ffa8" providerId="ADAL" clId="{6C73FFF2-C5C5-497E-9F72-3AE4EC48A1C7}" dt="2021-11-17T11:27:41.406" v="1896" actId="1440"/>
          <ac:picMkLst>
            <pc:docMk/>
            <pc:sldMk cId="2558190556" sldId="279"/>
            <ac:picMk id="6" creationId="{16250A53-7955-46B0-9658-96C700FFE81C}"/>
          </ac:picMkLst>
        </pc:picChg>
      </pc:sldChg>
      <pc:sldChg chg="addSp modSp mod modTransition modNotesTx">
        <pc:chgData name="Elst, Corine van" userId="ddb5b763-7f74-49bb-bae2-c6b921a6ffa8" providerId="ADAL" clId="{6C73FFF2-C5C5-497E-9F72-3AE4EC48A1C7}" dt="2021-11-17T13:14:26.446" v="2030"/>
        <pc:sldMkLst>
          <pc:docMk/>
          <pc:sldMk cId="2189586291" sldId="280"/>
        </pc:sldMkLst>
        <pc:picChg chg="add mod">
          <ac:chgData name="Elst, Corine van" userId="ddb5b763-7f74-49bb-bae2-c6b921a6ffa8" providerId="ADAL" clId="{6C73FFF2-C5C5-497E-9F72-3AE4EC48A1C7}" dt="2021-11-17T11:45:22.058" v="1913" actId="1076"/>
          <ac:picMkLst>
            <pc:docMk/>
            <pc:sldMk cId="2189586291" sldId="280"/>
            <ac:picMk id="4" creationId="{0430E286-D41C-402C-AD62-E923840B7105}"/>
          </ac:picMkLst>
        </pc:picChg>
      </pc:sldChg>
      <pc:sldMasterChg chg="modTransition modSldLayout">
        <pc:chgData name="Elst, Corine van" userId="ddb5b763-7f74-49bb-bae2-c6b921a6ffa8" providerId="ADAL" clId="{6C73FFF2-C5C5-497E-9F72-3AE4EC48A1C7}" dt="2021-11-17T13:14:26.446" v="2030"/>
        <pc:sldMasterMkLst>
          <pc:docMk/>
          <pc:sldMasterMk cId="110302546" sldId="2147483648"/>
        </pc:sldMasterMkLst>
        <pc:sldLayoutChg chg="modTransition">
          <pc:chgData name="Elst, Corine van" userId="ddb5b763-7f74-49bb-bae2-c6b921a6ffa8" providerId="ADAL" clId="{6C73FFF2-C5C5-497E-9F72-3AE4EC48A1C7}" dt="2021-11-17T13:14:26.446" v="2030"/>
          <pc:sldLayoutMkLst>
            <pc:docMk/>
            <pc:sldMasterMk cId="110302546" sldId="2147483648"/>
            <pc:sldLayoutMk cId="1047901191" sldId="2147483649"/>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1302586437" sldId="2147483651"/>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3694676701" sldId="2147483652"/>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4025032904" sldId="2147483654"/>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4084119270" sldId="2147483655"/>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1742360617" sldId="2147483656"/>
          </pc:sldLayoutMkLst>
        </pc:sldLayoutChg>
        <pc:sldLayoutChg chg="modTransition">
          <pc:chgData name="Elst, Corine van" userId="ddb5b763-7f74-49bb-bae2-c6b921a6ffa8" providerId="ADAL" clId="{6C73FFF2-C5C5-497E-9F72-3AE4EC48A1C7}" dt="2021-11-17T13:14:26.446" v="2030"/>
          <pc:sldLayoutMkLst>
            <pc:docMk/>
            <pc:sldMasterMk cId="110302546" sldId="2147483648"/>
            <pc:sldLayoutMk cId="1148300123" sldId="2147483670"/>
          </pc:sldLayoutMkLst>
        </pc:sldLayoutChg>
      </pc:sldMasterChg>
    </pc:docChg>
  </pc:docChgLst>
  <pc:docChgLst>
    <pc:chgData name="C.P." userId="ddb5b763-7f74-49bb-bae2-c6b921a6ffa8" providerId="ADAL" clId="{6C73FFF2-C5C5-497E-9F72-3AE4EC48A1C7}"/>
    <pc:docChg chg="undo redo custSel addSld delSld modSld sldOrd modSection">
      <pc:chgData name="C.P." userId="ddb5b763-7f74-49bb-bae2-c6b921a6ffa8" providerId="ADAL" clId="{6C73FFF2-C5C5-497E-9F72-3AE4EC48A1C7}" dt="2021-11-04T14:21:04.001" v="2202" actId="1076"/>
      <pc:docMkLst>
        <pc:docMk/>
      </pc:docMkLst>
      <pc:sldChg chg="delSp modSp del mod">
        <pc:chgData name="C.P." userId="ddb5b763-7f74-49bb-bae2-c6b921a6ffa8" providerId="ADAL" clId="{6C73FFF2-C5C5-497E-9F72-3AE4EC48A1C7}" dt="2021-11-04T14:19:38.800" v="2172" actId="47"/>
        <pc:sldMkLst>
          <pc:docMk/>
          <pc:sldMk cId="300369839" sldId="257"/>
        </pc:sldMkLst>
        <pc:spChg chg="del mod">
          <ac:chgData name="C.P." userId="ddb5b763-7f74-49bb-bae2-c6b921a6ffa8" providerId="ADAL" clId="{6C73FFF2-C5C5-497E-9F72-3AE4EC48A1C7}" dt="2021-11-04T14:19:03.029" v="2164" actId="478"/>
          <ac:spMkLst>
            <pc:docMk/>
            <pc:sldMk cId="300369839" sldId="257"/>
            <ac:spMk id="2" creationId="{2A0F72DC-B1D7-754A-80D3-871DFB08D515}"/>
          </ac:spMkLst>
        </pc:spChg>
        <pc:spChg chg="del">
          <ac:chgData name="C.P." userId="ddb5b763-7f74-49bb-bae2-c6b921a6ffa8" providerId="ADAL" clId="{6C73FFF2-C5C5-497E-9F72-3AE4EC48A1C7}" dt="2021-11-04T14:18:57.131" v="2163" actId="478"/>
          <ac:spMkLst>
            <pc:docMk/>
            <pc:sldMk cId="300369839" sldId="257"/>
            <ac:spMk id="3" creationId="{66833196-7E86-AE4E-9399-944EC11E1606}"/>
          </ac:spMkLst>
        </pc:spChg>
        <pc:spChg chg="del">
          <ac:chgData name="C.P." userId="ddb5b763-7f74-49bb-bae2-c6b921a6ffa8" providerId="ADAL" clId="{6C73FFF2-C5C5-497E-9F72-3AE4EC48A1C7}" dt="2021-11-04T14:18:55.499" v="2162" actId="478"/>
          <ac:spMkLst>
            <pc:docMk/>
            <pc:sldMk cId="300369839" sldId="257"/>
            <ac:spMk id="4" creationId="{315B8F45-4DAB-E24B-B390-F98954536623}"/>
          </ac:spMkLst>
        </pc:spChg>
        <pc:spChg chg="del">
          <ac:chgData name="C.P." userId="ddb5b763-7f74-49bb-bae2-c6b921a6ffa8" providerId="ADAL" clId="{6C73FFF2-C5C5-497E-9F72-3AE4EC48A1C7}" dt="2021-11-04T14:18:54.737" v="2161" actId="478"/>
          <ac:spMkLst>
            <pc:docMk/>
            <pc:sldMk cId="300369839" sldId="257"/>
            <ac:spMk id="5" creationId="{1B5C4454-C74F-804C-9F09-F5BB65DA83D1}"/>
          </ac:spMkLst>
        </pc:spChg>
        <pc:spChg chg="del">
          <ac:chgData name="C.P." userId="ddb5b763-7f74-49bb-bae2-c6b921a6ffa8" providerId="ADAL" clId="{6C73FFF2-C5C5-497E-9F72-3AE4EC48A1C7}" dt="2021-11-04T14:18:53.532" v="2160" actId="478"/>
          <ac:spMkLst>
            <pc:docMk/>
            <pc:sldMk cId="300369839" sldId="257"/>
            <ac:spMk id="6" creationId="{964099B6-7CBA-304F-A5AD-5610175B096F}"/>
          </ac:spMkLst>
        </pc:spChg>
        <pc:spChg chg="mod">
          <ac:chgData name="C.P." userId="ddb5b763-7f74-49bb-bae2-c6b921a6ffa8" providerId="ADAL" clId="{6C73FFF2-C5C5-497E-9F72-3AE4EC48A1C7}" dt="2021-11-04T14:19:15.937" v="2168" actId="20577"/>
          <ac:spMkLst>
            <pc:docMk/>
            <pc:sldMk cId="300369839" sldId="257"/>
            <ac:spMk id="7" creationId="{17940E2D-B4D2-374A-A7EE-B4E662005BAC}"/>
          </ac:spMkLst>
        </pc:spChg>
      </pc:sldChg>
      <pc:sldChg chg="addSp delSp modSp del mod">
        <pc:chgData name="C.P." userId="ddb5b763-7f74-49bb-bae2-c6b921a6ffa8" providerId="ADAL" clId="{6C73FFF2-C5C5-497E-9F72-3AE4EC48A1C7}" dt="2021-11-04T14:18:32.761" v="2137" actId="47"/>
        <pc:sldMkLst>
          <pc:docMk/>
          <pc:sldMk cId="1631477139" sldId="259"/>
        </pc:sldMkLst>
        <pc:spChg chg="del">
          <ac:chgData name="C.P." userId="ddb5b763-7f74-49bb-bae2-c6b921a6ffa8" providerId="ADAL" clId="{6C73FFF2-C5C5-497E-9F72-3AE4EC48A1C7}" dt="2021-11-04T14:18:17.085" v="2133" actId="478"/>
          <ac:spMkLst>
            <pc:docMk/>
            <pc:sldMk cId="1631477139" sldId="259"/>
            <ac:spMk id="2" creationId="{5E3C1BA7-0DA3-634B-B683-2C0BBC592CB3}"/>
          </ac:spMkLst>
        </pc:spChg>
        <pc:spChg chg="del">
          <ac:chgData name="C.P." userId="ddb5b763-7f74-49bb-bae2-c6b921a6ffa8" providerId="ADAL" clId="{6C73FFF2-C5C5-497E-9F72-3AE4EC48A1C7}" dt="2021-11-04T14:18:15.365" v="2132" actId="478"/>
          <ac:spMkLst>
            <pc:docMk/>
            <pc:sldMk cId="1631477139" sldId="259"/>
            <ac:spMk id="3" creationId="{062AA091-1758-AC45-8997-CCB8631E5197}"/>
          </ac:spMkLst>
        </pc:spChg>
        <pc:spChg chg="del">
          <ac:chgData name="C.P." userId="ddb5b763-7f74-49bb-bae2-c6b921a6ffa8" providerId="ADAL" clId="{6C73FFF2-C5C5-497E-9F72-3AE4EC48A1C7}" dt="2021-11-04T14:18:12.056" v="2131" actId="478"/>
          <ac:spMkLst>
            <pc:docMk/>
            <pc:sldMk cId="1631477139" sldId="259"/>
            <ac:spMk id="4" creationId="{B2367186-1BA1-4649-8302-1A5723AA4855}"/>
          </ac:spMkLst>
        </pc:spChg>
        <pc:spChg chg="del">
          <ac:chgData name="C.P." userId="ddb5b763-7f74-49bb-bae2-c6b921a6ffa8" providerId="ADAL" clId="{6C73FFF2-C5C5-497E-9F72-3AE4EC48A1C7}" dt="2021-11-04T14:18:18.101" v="2134" actId="478"/>
          <ac:spMkLst>
            <pc:docMk/>
            <pc:sldMk cId="1631477139" sldId="259"/>
            <ac:spMk id="5" creationId="{123F0650-B9FE-FE4F-AE9D-EB24471445B9}"/>
          </ac:spMkLst>
        </pc:spChg>
        <pc:spChg chg="del">
          <ac:chgData name="C.P." userId="ddb5b763-7f74-49bb-bae2-c6b921a6ffa8" providerId="ADAL" clId="{6C73FFF2-C5C5-497E-9F72-3AE4EC48A1C7}" dt="2021-11-04T14:18:19.767" v="2135" actId="478"/>
          <ac:spMkLst>
            <pc:docMk/>
            <pc:sldMk cId="1631477139" sldId="259"/>
            <ac:spMk id="6" creationId="{B4B285D9-1623-D04C-A0E0-5471710E67A5}"/>
          </ac:spMkLst>
        </pc:spChg>
        <pc:spChg chg="mod">
          <ac:chgData name="C.P." userId="ddb5b763-7f74-49bb-bae2-c6b921a6ffa8" providerId="ADAL" clId="{6C73FFF2-C5C5-497E-9F72-3AE4EC48A1C7}" dt="2021-11-04T14:18:09.501" v="2130" actId="20577"/>
          <ac:spMkLst>
            <pc:docMk/>
            <pc:sldMk cId="1631477139" sldId="259"/>
            <ac:spMk id="7" creationId="{520713F1-0627-F440-80CA-95AFE2755010}"/>
          </ac:spMkLst>
        </pc:spChg>
        <pc:spChg chg="add del mod">
          <ac:chgData name="C.P." userId="ddb5b763-7f74-49bb-bae2-c6b921a6ffa8" providerId="ADAL" clId="{6C73FFF2-C5C5-497E-9F72-3AE4EC48A1C7}" dt="2021-11-04T14:18:25.229" v="2136" actId="478"/>
          <ac:spMkLst>
            <pc:docMk/>
            <pc:sldMk cId="1631477139" sldId="259"/>
            <ac:spMk id="9" creationId="{C532A172-25AA-4EB1-BF82-49BB25BD70FB}"/>
          </ac:spMkLst>
        </pc:spChg>
      </pc:sldChg>
      <pc:sldChg chg="del">
        <pc:chgData name="C.P." userId="ddb5b763-7f74-49bb-bae2-c6b921a6ffa8" providerId="ADAL" clId="{6C73FFF2-C5C5-497E-9F72-3AE4EC48A1C7}" dt="2021-11-04T14:19:37.760" v="2171" actId="47"/>
        <pc:sldMkLst>
          <pc:docMk/>
          <pc:sldMk cId="2361026181" sldId="260"/>
        </pc:sldMkLst>
      </pc:sldChg>
      <pc:sldChg chg="modSp">
        <pc:chgData name="C.P." userId="ddb5b763-7f74-49bb-bae2-c6b921a6ffa8" providerId="ADAL" clId="{6C73FFF2-C5C5-497E-9F72-3AE4EC48A1C7}" dt="2021-11-04T14:19:34.488" v="2170" actId="120"/>
        <pc:sldMkLst>
          <pc:docMk/>
          <pc:sldMk cId="611046669" sldId="262"/>
        </pc:sldMkLst>
        <pc:spChg chg="mod">
          <ac:chgData name="C.P." userId="ddb5b763-7f74-49bb-bae2-c6b921a6ffa8" providerId="ADAL" clId="{6C73FFF2-C5C5-497E-9F72-3AE4EC48A1C7}" dt="2021-11-04T14:19:34.488" v="2170" actId="120"/>
          <ac:spMkLst>
            <pc:docMk/>
            <pc:sldMk cId="611046669" sldId="262"/>
            <ac:spMk id="5" creationId="{BC5174EE-BB76-A149-9110-14C282B2CECC}"/>
          </ac:spMkLst>
        </pc:spChg>
      </pc:sldChg>
      <pc:sldChg chg="addSp delSp modSp mod">
        <pc:chgData name="C.P." userId="ddb5b763-7f74-49bb-bae2-c6b921a6ffa8" providerId="ADAL" clId="{6C73FFF2-C5C5-497E-9F72-3AE4EC48A1C7}" dt="2021-11-04T14:21:04.001" v="2202" actId="1076"/>
        <pc:sldMkLst>
          <pc:docMk/>
          <pc:sldMk cId="3610639856" sldId="264"/>
        </pc:sldMkLst>
        <pc:spChg chg="del mod">
          <ac:chgData name="C.P." userId="ddb5b763-7f74-49bb-bae2-c6b921a6ffa8" providerId="ADAL" clId="{6C73FFF2-C5C5-497E-9F72-3AE4EC48A1C7}" dt="2021-11-04T14:20:14.164" v="2188" actId="478"/>
          <ac:spMkLst>
            <pc:docMk/>
            <pc:sldMk cId="3610639856" sldId="264"/>
            <ac:spMk id="2" creationId="{49F219AB-7E84-4360-B885-0C90369E01E4}"/>
          </ac:spMkLst>
        </pc:spChg>
        <pc:spChg chg="mod">
          <ac:chgData name="C.P." userId="ddb5b763-7f74-49bb-bae2-c6b921a6ffa8" providerId="ADAL" clId="{6C73FFF2-C5C5-497E-9F72-3AE4EC48A1C7}" dt="2021-11-04T14:21:04.001" v="2202" actId="1076"/>
          <ac:spMkLst>
            <pc:docMk/>
            <pc:sldMk cId="3610639856" sldId="264"/>
            <ac:spMk id="3" creationId="{7F1F9814-6AC1-4FBC-B042-0333BE7FB054}"/>
          </ac:spMkLst>
        </pc:spChg>
        <pc:spChg chg="del">
          <ac:chgData name="C.P." userId="ddb5b763-7f74-49bb-bae2-c6b921a6ffa8" providerId="ADAL" clId="{6C73FFF2-C5C5-497E-9F72-3AE4EC48A1C7}" dt="2021-11-04T14:20:10.569" v="2187" actId="478"/>
          <ac:spMkLst>
            <pc:docMk/>
            <pc:sldMk cId="3610639856" sldId="264"/>
            <ac:spMk id="4" creationId="{D179B5FB-E3BD-458E-A995-1727ED0AECFB}"/>
          </ac:spMkLst>
        </pc:spChg>
        <pc:spChg chg="add mod">
          <ac:chgData name="C.P." userId="ddb5b763-7f74-49bb-bae2-c6b921a6ffa8" providerId="ADAL" clId="{6C73FFF2-C5C5-497E-9F72-3AE4EC48A1C7}" dt="2021-11-04T14:20:14.164" v="2188" actId="478"/>
          <ac:spMkLst>
            <pc:docMk/>
            <pc:sldMk cId="3610639856" sldId="264"/>
            <ac:spMk id="6" creationId="{E36F94D1-7F6E-47B3-A282-DD5ABBE4D3CF}"/>
          </ac:spMkLst>
        </pc:spChg>
      </pc:sldChg>
      <pc:sldChg chg="addSp modSp mod modNotesTx">
        <pc:chgData name="C.P." userId="ddb5b763-7f74-49bb-bae2-c6b921a6ffa8" providerId="ADAL" clId="{6C73FFF2-C5C5-497E-9F72-3AE4EC48A1C7}" dt="2021-11-04T13:47:36.876" v="1002" actId="20577"/>
        <pc:sldMkLst>
          <pc:docMk/>
          <pc:sldMk cId="3644220981" sldId="265"/>
        </pc:sldMkLst>
        <pc:spChg chg="mod">
          <ac:chgData name="C.P." userId="ddb5b763-7f74-49bb-bae2-c6b921a6ffa8" providerId="ADAL" clId="{6C73FFF2-C5C5-497E-9F72-3AE4EC48A1C7}" dt="2021-11-04T13:21:06.640" v="41" actId="20577"/>
          <ac:spMkLst>
            <pc:docMk/>
            <pc:sldMk cId="3644220981" sldId="265"/>
            <ac:spMk id="2" creationId="{657D0D15-BB72-4581-BFE1-8BBB10EF8FB9}"/>
          </ac:spMkLst>
        </pc:spChg>
        <pc:spChg chg="mod">
          <ac:chgData name="C.P." userId="ddb5b763-7f74-49bb-bae2-c6b921a6ffa8" providerId="ADAL" clId="{6C73FFF2-C5C5-497E-9F72-3AE4EC48A1C7}" dt="2021-11-04T13:23:13.855" v="74" actId="1076"/>
          <ac:spMkLst>
            <pc:docMk/>
            <pc:sldMk cId="3644220981" sldId="265"/>
            <ac:spMk id="3" creationId="{26D99322-9AD9-47DC-8BA1-5D0D90C7AA2D}"/>
          </ac:spMkLst>
        </pc:spChg>
        <pc:spChg chg="add mod">
          <ac:chgData name="C.P." userId="ddb5b763-7f74-49bb-bae2-c6b921a6ffa8" providerId="ADAL" clId="{6C73FFF2-C5C5-497E-9F72-3AE4EC48A1C7}" dt="2021-11-04T13:39:43.004" v="429" actId="6549"/>
          <ac:spMkLst>
            <pc:docMk/>
            <pc:sldMk cId="3644220981" sldId="265"/>
            <ac:spMk id="7" creationId="{31222194-3D19-452C-9D77-EF025832DB23}"/>
          </ac:spMkLst>
        </pc:spChg>
        <pc:graphicFrameChg chg="add mod modGraphic">
          <ac:chgData name="C.P." userId="ddb5b763-7f74-49bb-bae2-c6b921a6ffa8" providerId="ADAL" clId="{6C73FFF2-C5C5-497E-9F72-3AE4EC48A1C7}" dt="2021-11-04T13:35:09.458" v="350" actId="14100"/>
          <ac:graphicFrameMkLst>
            <pc:docMk/>
            <pc:sldMk cId="3644220981" sldId="265"/>
            <ac:graphicFrameMk id="4" creationId="{95698446-3ADF-465D-8B98-3C109B43B038}"/>
          </ac:graphicFrameMkLst>
        </pc:graphicFrameChg>
        <pc:graphicFrameChg chg="add mod modGraphic">
          <ac:chgData name="C.P." userId="ddb5b763-7f74-49bb-bae2-c6b921a6ffa8" providerId="ADAL" clId="{6C73FFF2-C5C5-497E-9F72-3AE4EC48A1C7}" dt="2021-11-04T13:32:58.960" v="261" actId="14734"/>
          <ac:graphicFrameMkLst>
            <pc:docMk/>
            <pc:sldMk cId="3644220981" sldId="265"/>
            <ac:graphicFrameMk id="5" creationId="{D58B112A-432C-487F-99BB-B7C4E6677A71}"/>
          </ac:graphicFrameMkLst>
        </pc:graphicFrameChg>
      </pc:sldChg>
      <pc:sldChg chg="modSp new add del mod">
        <pc:chgData name="C.P." userId="ddb5b763-7f74-49bb-bae2-c6b921a6ffa8" providerId="ADAL" clId="{6C73FFF2-C5C5-497E-9F72-3AE4EC48A1C7}" dt="2021-11-04T13:40:16.531" v="430" actId="47"/>
        <pc:sldMkLst>
          <pc:docMk/>
          <pc:sldMk cId="171772625" sldId="266"/>
        </pc:sldMkLst>
        <pc:spChg chg="mod">
          <ac:chgData name="C.P." userId="ddb5b763-7f74-49bb-bae2-c6b921a6ffa8" providerId="ADAL" clId="{6C73FFF2-C5C5-497E-9F72-3AE4EC48A1C7}" dt="2021-11-04T13:37:06.749" v="372"/>
          <ac:spMkLst>
            <pc:docMk/>
            <pc:sldMk cId="171772625" sldId="266"/>
            <ac:spMk id="3" creationId="{56AC0276-82E3-4F6C-BBC1-C8C411DF85EF}"/>
          </ac:spMkLst>
        </pc:spChg>
      </pc:sldChg>
      <pc:sldChg chg="addSp delSp modSp new mod modNotesTx">
        <pc:chgData name="C.P." userId="ddb5b763-7f74-49bb-bae2-c6b921a6ffa8" providerId="ADAL" clId="{6C73FFF2-C5C5-497E-9F72-3AE4EC48A1C7}" dt="2021-11-04T14:01:07.325" v="1417" actId="20577"/>
        <pc:sldMkLst>
          <pc:docMk/>
          <pc:sldMk cId="2332836022" sldId="266"/>
        </pc:sldMkLst>
        <pc:spChg chg="mod">
          <ac:chgData name="C.P." userId="ddb5b763-7f74-49bb-bae2-c6b921a6ffa8" providerId="ADAL" clId="{6C73FFF2-C5C5-497E-9F72-3AE4EC48A1C7}" dt="2021-11-04T13:50:57.117" v="1027" actId="1076"/>
          <ac:spMkLst>
            <pc:docMk/>
            <pc:sldMk cId="2332836022" sldId="266"/>
            <ac:spMk id="2" creationId="{86931D6F-BCA9-4EA2-B436-575284FF682F}"/>
          </ac:spMkLst>
        </pc:spChg>
        <pc:spChg chg="del mod">
          <ac:chgData name="C.P." userId="ddb5b763-7f74-49bb-bae2-c6b921a6ffa8" providerId="ADAL" clId="{6C73FFF2-C5C5-497E-9F72-3AE4EC48A1C7}" dt="2021-11-04T13:50:26.050" v="1022" actId="478"/>
          <ac:spMkLst>
            <pc:docMk/>
            <pc:sldMk cId="2332836022" sldId="266"/>
            <ac:spMk id="3" creationId="{9B212782-499E-40B2-B784-EF4543477374}"/>
          </ac:spMkLst>
        </pc:spChg>
        <pc:picChg chg="add mod">
          <ac:chgData name="C.P." userId="ddb5b763-7f74-49bb-bae2-c6b921a6ffa8" providerId="ADAL" clId="{6C73FFF2-C5C5-497E-9F72-3AE4EC48A1C7}" dt="2021-11-04T13:50:49.994" v="1026" actId="1076"/>
          <ac:picMkLst>
            <pc:docMk/>
            <pc:sldMk cId="2332836022" sldId="266"/>
            <ac:picMk id="4" creationId="{86F029B7-3CD1-4F22-9814-D4C9243EBA71}"/>
          </ac:picMkLst>
        </pc:picChg>
      </pc:sldChg>
      <pc:sldChg chg="del">
        <pc:chgData name="C.P." userId="ddb5b763-7f74-49bb-bae2-c6b921a6ffa8" providerId="ADAL" clId="{6C73FFF2-C5C5-497E-9F72-3AE4EC48A1C7}" dt="2021-11-04T13:18:17.355" v="21" actId="47"/>
        <pc:sldMkLst>
          <pc:docMk/>
          <pc:sldMk cId="2399344264" sldId="266"/>
        </pc:sldMkLst>
      </pc:sldChg>
      <pc:sldChg chg="addSp delSp modSp add mod modNotesTx">
        <pc:chgData name="C.P." userId="ddb5b763-7f74-49bb-bae2-c6b921a6ffa8" providerId="ADAL" clId="{6C73FFF2-C5C5-497E-9F72-3AE4EC48A1C7}" dt="2021-11-04T14:00:49.365" v="1395" actId="6549"/>
        <pc:sldMkLst>
          <pc:docMk/>
          <pc:sldMk cId="2145383452" sldId="267"/>
        </pc:sldMkLst>
        <pc:spChg chg="mod">
          <ac:chgData name="C.P." userId="ddb5b763-7f74-49bb-bae2-c6b921a6ffa8" providerId="ADAL" clId="{6C73FFF2-C5C5-497E-9F72-3AE4EC48A1C7}" dt="2021-11-04T13:59:55.585" v="1333" actId="20577"/>
          <ac:spMkLst>
            <pc:docMk/>
            <pc:sldMk cId="2145383452" sldId="267"/>
            <ac:spMk id="2" creationId="{86931D6F-BCA9-4EA2-B436-575284FF682F}"/>
          </ac:spMkLst>
        </pc:spChg>
        <pc:picChg chg="del">
          <ac:chgData name="C.P." userId="ddb5b763-7f74-49bb-bae2-c6b921a6ffa8" providerId="ADAL" clId="{6C73FFF2-C5C5-497E-9F72-3AE4EC48A1C7}" dt="2021-11-04T13:59:32.807" v="1309" actId="478"/>
          <ac:picMkLst>
            <pc:docMk/>
            <pc:sldMk cId="2145383452" sldId="267"/>
            <ac:picMk id="4" creationId="{86F029B7-3CD1-4F22-9814-D4C9243EBA71}"/>
          </ac:picMkLst>
        </pc:picChg>
        <pc:picChg chg="add mod">
          <ac:chgData name="C.P." userId="ddb5b763-7f74-49bb-bae2-c6b921a6ffa8" providerId="ADAL" clId="{6C73FFF2-C5C5-497E-9F72-3AE4EC48A1C7}" dt="2021-11-04T13:59:51.372" v="1316" actId="1076"/>
          <ac:picMkLst>
            <pc:docMk/>
            <pc:sldMk cId="2145383452" sldId="267"/>
            <ac:picMk id="5" creationId="{D6F89AE7-D214-4003-8A13-39AFB799809A}"/>
          </ac:picMkLst>
        </pc:picChg>
      </pc:sldChg>
      <pc:sldChg chg="addSp delSp modSp add mod modNotesTx">
        <pc:chgData name="C.P." userId="ddb5b763-7f74-49bb-bae2-c6b921a6ffa8" providerId="ADAL" clId="{6C73FFF2-C5C5-497E-9F72-3AE4EC48A1C7}" dt="2021-11-04T14:02:53.294" v="1513" actId="6549"/>
        <pc:sldMkLst>
          <pc:docMk/>
          <pc:sldMk cId="4022381545" sldId="268"/>
        </pc:sldMkLst>
        <pc:spChg chg="mod">
          <ac:chgData name="C.P." userId="ddb5b763-7f74-49bb-bae2-c6b921a6ffa8" providerId="ADAL" clId="{6C73FFF2-C5C5-497E-9F72-3AE4EC48A1C7}" dt="2021-11-04T14:01:43.355" v="1454" actId="20577"/>
          <ac:spMkLst>
            <pc:docMk/>
            <pc:sldMk cId="4022381545" sldId="268"/>
            <ac:spMk id="2" creationId="{86931D6F-BCA9-4EA2-B436-575284FF682F}"/>
          </ac:spMkLst>
        </pc:spChg>
        <pc:picChg chg="add mod">
          <ac:chgData name="C.P." userId="ddb5b763-7f74-49bb-bae2-c6b921a6ffa8" providerId="ADAL" clId="{6C73FFF2-C5C5-497E-9F72-3AE4EC48A1C7}" dt="2021-11-04T14:02:02.820" v="1459" actId="1076"/>
          <ac:picMkLst>
            <pc:docMk/>
            <pc:sldMk cId="4022381545" sldId="268"/>
            <ac:picMk id="4" creationId="{BE137F6D-BA67-440E-8851-755EEF78C1E9}"/>
          </ac:picMkLst>
        </pc:picChg>
        <pc:picChg chg="del">
          <ac:chgData name="C.P." userId="ddb5b763-7f74-49bb-bae2-c6b921a6ffa8" providerId="ADAL" clId="{6C73FFF2-C5C5-497E-9F72-3AE4EC48A1C7}" dt="2021-11-04T14:01:45.297" v="1455" actId="478"/>
          <ac:picMkLst>
            <pc:docMk/>
            <pc:sldMk cId="4022381545" sldId="268"/>
            <ac:picMk id="5" creationId="{D6F89AE7-D214-4003-8A13-39AFB799809A}"/>
          </ac:picMkLst>
        </pc:picChg>
      </pc:sldChg>
      <pc:sldChg chg="addSp delSp modSp add mod modNotesTx">
        <pc:chgData name="C.P." userId="ddb5b763-7f74-49bb-bae2-c6b921a6ffa8" providerId="ADAL" clId="{6C73FFF2-C5C5-497E-9F72-3AE4EC48A1C7}" dt="2021-11-04T14:04:45.732" v="1557" actId="20577"/>
        <pc:sldMkLst>
          <pc:docMk/>
          <pc:sldMk cId="351239871" sldId="269"/>
        </pc:sldMkLst>
        <pc:spChg chg="mod">
          <ac:chgData name="C.P." userId="ddb5b763-7f74-49bb-bae2-c6b921a6ffa8" providerId="ADAL" clId="{6C73FFF2-C5C5-497E-9F72-3AE4EC48A1C7}" dt="2021-11-04T14:03:11.013" v="1529" actId="20577"/>
          <ac:spMkLst>
            <pc:docMk/>
            <pc:sldMk cId="351239871" sldId="269"/>
            <ac:spMk id="2" creationId="{86931D6F-BCA9-4EA2-B436-575284FF682F}"/>
          </ac:spMkLst>
        </pc:spChg>
        <pc:picChg chg="del">
          <ac:chgData name="C.P." userId="ddb5b763-7f74-49bb-bae2-c6b921a6ffa8" providerId="ADAL" clId="{6C73FFF2-C5C5-497E-9F72-3AE4EC48A1C7}" dt="2021-11-04T14:03:46.890" v="1530" actId="478"/>
          <ac:picMkLst>
            <pc:docMk/>
            <pc:sldMk cId="351239871" sldId="269"/>
            <ac:picMk id="4" creationId="{BE137F6D-BA67-440E-8851-755EEF78C1E9}"/>
          </ac:picMkLst>
        </pc:picChg>
        <pc:picChg chg="add mod">
          <ac:chgData name="C.P." userId="ddb5b763-7f74-49bb-bae2-c6b921a6ffa8" providerId="ADAL" clId="{6C73FFF2-C5C5-497E-9F72-3AE4EC48A1C7}" dt="2021-11-04T14:04:13.948" v="1538" actId="1076"/>
          <ac:picMkLst>
            <pc:docMk/>
            <pc:sldMk cId="351239871" sldId="269"/>
            <ac:picMk id="5" creationId="{BAF6C6CE-9411-4C67-B4F6-C09B07D64065}"/>
          </ac:picMkLst>
        </pc:picChg>
      </pc:sldChg>
      <pc:sldChg chg="addSp delSp modSp add mod modNotesTx">
        <pc:chgData name="C.P." userId="ddb5b763-7f74-49bb-bae2-c6b921a6ffa8" providerId="ADAL" clId="{6C73FFF2-C5C5-497E-9F72-3AE4EC48A1C7}" dt="2021-11-04T14:06:15.728" v="1588" actId="1076"/>
        <pc:sldMkLst>
          <pc:docMk/>
          <pc:sldMk cId="290489607" sldId="270"/>
        </pc:sldMkLst>
        <pc:spChg chg="mod">
          <ac:chgData name="C.P." userId="ddb5b763-7f74-49bb-bae2-c6b921a6ffa8" providerId="ADAL" clId="{6C73FFF2-C5C5-497E-9F72-3AE4EC48A1C7}" dt="2021-11-04T14:05:14.334" v="1568" actId="20577"/>
          <ac:spMkLst>
            <pc:docMk/>
            <pc:sldMk cId="290489607" sldId="270"/>
            <ac:spMk id="2" creationId="{86931D6F-BCA9-4EA2-B436-575284FF682F}"/>
          </ac:spMkLst>
        </pc:spChg>
        <pc:picChg chg="add mod">
          <ac:chgData name="C.P." userId="ddb5b763-7f74-49bb-bae2-c6b921a6ffa8" providerId="ADAL" clId="{6C73FFF2-C5C5-497E-9F72-3AE4EC48A1C7}" dt="2021-11-04T14:06:15.728" v="1588" actId="1076"/>
          <ac:picMkLst>
            <pc:docMk/>
            <pc:sldMk cId="290489607" sldId="270"/>
            <ac:picMk id="4" creationId="{4388C3E2-47C2-4887-A15D-F900F9C32CD3}"/>
          </ac:picMkLst>
        </pc:picChg>
        <pc:picChg chg="del">
          <ac:chgData name="C.P." userId="ddb5b763-7f74-49bb-bae2-c6b921a6ffa8" providerId="ADAL" clId="{6C73FFF2-C5C5-497E-9F72-3AE4EC48A1C7}" dt="2021-11-04T14:05:15.769" v="1569" actId="478"/>
          <ac:picMkLst>
            <pc:docMk/>
            <pc:sldMk cId="290489607" sldId="270"/>
            <ac:picMk id="5" creationId="{BAF6C6CE-9411-4C67-B4F6-C09B07D64065}"/>
          </ac:picMkLst>
        </pc:picChg>
      </pc:sldChg>
      <pc:sldChg chg="addSp delSp modSp add mod modNotesTx">
        <pc:chgData name="C.P." userId="ddb5b763-7f74-49bb-bae2-c6b921a6ffa8" providerId="ADAL" clId="{6C73FFF2-C5C5-497E-9F72-3AE4EC48A1C7}" dt="2021-11-04T14:08:31.170" v="1647" actId="1076"/>
        <pc:sldMkLst>
          <pc:docMk/>
          <pc:sldMk cId="3405542343" sldId="271"/>
        </pc:sldMkLst>
        <pc:spChg chg="mod">
          <ac:chgData name="C.P." userId="ddb5b763-7f74-49bb-bae2-c6b921a6ffa8" providerId="ADAL" clId="{6C73FFF2-C5C5-497E-9F72-3AE4EC48A1C7}" dt="2021-11-04T14:06:40.719" v="1609" actId="20577"/>
          <ac:spMkLst>
            <pc:docMk/>
            <pc:sldMk cId="3405542343" sldId="271"/>
            <ac:spMk id="2" creationId="{86931D6F-BCA9-4EA2-B436-575284FF682F}"/>
          </ac:spMkLst>
        </pc:spChg>
        <pc:picChg chg="del">
          <ac:chgData name="C.P." userId="ddb5b763-7f74-49bb-bae2-c6b921a6ffa8" providerId="ADAL" clId="{6C73FFF2-C5C5-497E-9F72-3AE4EC48A1C7}" dt="2021-11-04T14:07:23.014" v="1643" actId="478"/>
          <ac:picMkLst>
            <pc:docMk/>
            <pc:sldMk cId="3405542343" sldId="271"/>
            <ac:picMk id="4" creationId="{4388C3E2-47C2-4887-A15D-F900F9C32CD3}"/>
          </ac:picMkLst>
        </pc:picChg>
        <pc:picChg chg="add mod">
          <ac:chgData name="C.P." userId="ddb5b763-7f74-49bb-bae2-c6b921a6ffa8" providerId="ADAL" clId="{6C73FFF2-C5C5-497E-9F72-3AE4EC48A1C7}" dt="2021-11-04T14:08:31.170" v="1647" actId="1076"/>
          <ac:picMkLst>
            <pc:docMk/>
            <pc:sldMk cId="3405542343" sldId="271"/>
            <ac:picMk id="5" creationId="{D15E47C7-3CE0-4BF5-9D4A-B30ADFB2BBE8}"/>
          </ac:picMkLst>
        </pc:picChg>
      </pc:sldChg>
      <pc:sldChg chg="addSp delSp modSp add mod modNotesTx">
        <pc:chgData name="C.P." userId="ddb5b763-7f74-49bb-bae2-c6b921a6ffa8" providerId="ADAL" clId="{6C73FFF2-C5C5-497E-9F72-3AE4EC48A1C7}" dt="2021-11-04T14:11:57.437" v="1710" actId="478"/>
        <pc:sldMkLst>
          <pc:docMk/>
          <pc:sldMk cId="1220400072" sldId="272"/>
        </pc:sldMkLst>
        <pc:spChg chg="mod">
          <ac:chgData name="C.P." userId="ddb5b763-7f74-49bb-bae2-c6b921a6ffa8" providerId="ADAL" clId="{6C73FFF2-C5C5-497E-9F72-3AE4EC48A1C7}" dt="2021-11-04T14:09:08.531" v="1671" actId="20577"/>
          <ac:spMkLst>
            <pc:docMk/>
            <pc:sldMk cId="1220400072" sldId="272"/>
            <ac:spMk id="2" creationId="{86931D6F-BCA9-4EA2-B436-575284FF682F}"/>
          </ac:spMkLst>
        </pc:spChg>
        <pc:picChg chg="add del mod">
          <ac:chgData name="C.P." userId="ddb5b763-7f74-49bb-bae2-c6b921a6ffa8" providerId="ADAL" clId="{6C73FFF2-C5C5-497E-9F72-3AE4EC48A1C7}" dt="2021-11-04T14:11:57.437" v="1710" actId="478"/>
          <ac:picMkLst>
            <pc:docMk/>
            <pc:sldMk cId="1220400072" sldId="272"/>
            <ac:picMk id="4" creationId="{FADE9FCE-F111-4FCC-8F15-F516B27947D0}"/>
          </ac:picMkLst>
        </pc:picChg>
        <pc:picChg chg="del">
          <ac:chgData name="C.P." userId="ddb5b763-7f74-49bb-bae2-c6b921a6ffa8" providerId="ADAL" clId="{6C73FFF2-C5C5-497E-9F72-3AE4EC48A1C7}" dt="2021-11-04T14:09:44.712" v="1704" actId="478"/>
          <ac:picMkLst>
            <pc:docMk/>
            <pc:sldMk cId="1220400072" sldId="272"/>
            <ac:picMk id="5" creationId="{D15E47C7-3CE0-4BF5-9D4A-B30ADFB2BBE8}"/>
          </ac:picMkLst>
        </pc:picChg>
      </pc:sldChg>
      <pc:sldChg chg="modSp add mod modNotesTx">
        <pc:chgData name="C.P." userId="ddb5b763-7f74-49bb-bae2-c6b921a6ffa8" providerId="ADAL" clId="{6C73FFF2-C5C5-497E-9F72-3AE4EC48A1C7}" dt="2021-11-04T14:12:51.589" v="1753" actId="20577"/>
        <pc:sldMkLst>
          <pc:docMk/>
          <pc:sldMk cId="874734418" sldId="273"/>
        </pc:sldMkLst>
        <pc:spChg chg="mod">
          <ac:chgData name="C.P." userId="ddb5b763-7f74-49bb-bae2-c6b921a6ffa8" providerId="ADAL" clId="{6C73FFF2-C5C5-497E-9F72-3AE4EC48A1C7}" dt="2021-11-04T14:12:21.273" v="1727" actId="20577"/>
          <ac:spMkLst>
            <pc:docMk/>
            <pc:sldMk cId="874734418" sldId="273"/>
            <ac:spMk id="2" creationId="{86931D6F-BCA9-4EA2-B436-575284FF682F}"/>
          </ac:spMkLst>
        </pc:spChg>
      </pc:sldChg>
      <pc:sldChg chg="addSp delSp modSp add mod ord modNotesTx">
        <pc:chgData name="C.P." userId="ddb5b763-7f74-49bb-bae2-c6b921a6ffa8" providerId="ADAL" clId="{6C73FFF2-C5C5-497E-9F72-3AE4EC48A1C7}" dt="2021-11-04T14:14:43.621" v="1898" actId="22"/>
        <pc:sldMkLst>
          <pc:docMk/>
          <pc:sldMk cId="1054806819" sldId="274"/>
        </pc:sldMkLst>
        <pc:spChg chg="mod">
          <ac:chgData name="C.P." userId="ddb5b763-7f74-49bb-bae2-c6b921a6ffa8" providerId="ADAL" clId="{6C73FFF2-C5C5-497E-9F72-3AE4EC48A1C7}" dt="2021-11-04T14:13:59.755" v="1862" actId="20577"/>
          <ac:spMkLst>
            <pc:docMk/>
            <pc:sldMk cId="1054806819" sldId="274"/>
            <ac:spMk id="2" creationId="{86931D6F-BCA9-4EA2-B436-575284FF682F}"/>
          </ac:spMkLst>
        </pc:spChg>
        <pc:spChg chg="add del">
          <ac:chgData name="C.P." userId="ddb5b763-7f74-49bb-bae2-c6b921a6ffa8" providerId="ADAL" clId="{6C73FFF2-C5C5-497E-9F72-3AE4EC48A1C7}" dt="2021-11-04T14:14:43.621" v="1898" actId="22"/>
          <ac:spMkLst>
            <pc:docMk/>
            <pc:sldMk cId="1054806819" sldId="274"/>
            <ac:spMk id="4" creationId="{5E493222-E258-4523-8836-0F27B4704AD0}"/>
          </ac:spMkLst>
        </pc:spChg>
      </pc:sldChg>
      <pc:sldChg chg="add">
        <pc:chgData name="C.P." userId="ddb5b763-7f74-49bb-bae2-c6b921a6ffa8" providerId="ADAL" clId="{6C73FFF2-C5C5-497E-9F72-3AE4EC48A1C7}" dt="2021-11-04T14:13:51.310" v="1837"/>
        <pc:sldMkLst>
          <pc:docMk/>
          <pc:sldMk cId="3521706002" sldId="275"/>
        </pc:sldMkLst>
      </pc:sldChg>
      <pc:sldChg chg="modSp add mod modNotesTx">
        <pc:chgData name="C.P." userId="ddb5b763-7f74-49bb-bae2-c6b921a6ffa8" providerId="ADAL" clId="{6C73FFF2-C5C5-497E-9F72-3AE4EC48A1C7}" dt="2021-11-04T14:15:09.556" v="1930" actId="20577"/>
        <pc:sldMkLst>
          <pc:docMk/>
          <pc:sldMk cId="3703445280" sldId="276"/>
        </pc:sldMkLst>
        <pc:spChg chg="mod">
          <ac:chgData name="C.P." userId="ddb5b763-7f74-49bb-bae2-c6b921a6ffa8" providerId="ADAL" clId="{6C73FFF2-C5C5-497E-9F72-3AE4EC48A1C7}" dt="2021-11-04T14:14:50.973" v="1913" actId="20577"/>
          <ac:spMkLst>
            <pc:docMk/>
            <pc:sldMk cId="3703445280" sldId="276"/>
            <ac:spMk id="2" creationId="{86931D6F-BCA9-4EA2-B436-575284FF682F}"/>
          </ac:spMkLst>
        </pc:spChg>
      </pc:sldChg>
      <pc:sldChg chg="modSp add mod modNotesTx">
        <pc:chgData name="C.P." userId="ddb5b763-7f74-49bb-bae2-c6b921a6ffa8" providerId="ADAL" clId="{6C73FFF2-C5C5-497E-9F72-3AE4EC48A1C7}" dt="2021-11-04T14:15:41.744" v="1978" actId="20577"/>
        <pc:sldMkLst>
          <pc:docMk/>
          <pc:sldMk cId="472682214" sldId="277"/>
        </pc:sldMkLst>
        <pc:spChg chg="mod">
          <ac:chgData name="C.P." userId="ddb5b763-7f74-49bb-bae2-c6b921a6ffa8" providerId="ADAL" clId="{6C73FFF2-C5C5-497E-9F72-3AE4EC48A1C7}" dt="2021-11-04T14:15:24.638" v="1954" actId="20577"/>
          <ac:spMkLst>
            <pc:docMk/>
            <pc:sldMk cId="472682214" sldId="277"/>
            <ac:spMk id="2" creationId="{86931D6F-BCA9-4EA2-B436-575284FF682F}"/>
          </ac:spMkLst>
        </pc:spChg>
      </pc:sldChg>
      <pc:sldChg chg="modSp add mod modNotesTx">
        <pc:chgData name="C.P." userId="ddb5b763-7f74-49bb-bae2-c6b921a6ffa8" providerId="ADAL" clId="{6C73FFF2-C5C5-497E-9F72-3AE4EC48A1C7}" dt="2021-11-04T14:16:05.306" v="2010" actId="20577"/>
        <pc:sldMkLst>
          <pc:docMk/>
          <pc:sldMk cId="870672225" sldId="278"/>
        </pc:sldMkLst>
        <pc:spChg chg="mod">
          <ac:chgData name="C.P." userId="ddb5b763-7f74-49bb-bae2-c6b921a6ffa8" providerId="ADAL" clId="{6C73FFF2-C5C5-497E-9F72-3AE4EC48A1C7}" dt="2021-11-04T14:15:48.732" v="1990" actId="20577"/>
          <ac:spMkLst>
            <pc:docMk/>
            <pc:sldMk cId="870672225" sldId="278"/>
            <ac:spMk id="2" creationId="{86931D6F-BCA9-4EA2-B436-575284FF682F}"/>
          </ac:spMkLst>
        </pc:spChg>
      </pc:sldChg>
      <pc:sldChg chg="modSp add mod modNotesTx">
        <pc:chgData name="C.P." userId="ddb5b763-7f74-49bb-bae2-c6b921a6ffa8" providerId="ADAL" clId="{6C73FFF2-C5C5-497E-9F72-3AE4EC48A1C7}" dt="2021-11-04T14:16:52.244" v="2072" actId="20577"/>
        <pc:sldMkLst>
          <pc:docMk/>
          <pc:sldMk cId="2558190556" sldId="279"/>
        </pc:sldMkLst>
        <pc:spChg chg="mod">
          <ac:chgData name="C.P." userId="ddb5b763-7f74-49bb-bae2-c6b921a6ffa8" providerId="ADAL" clId="{6C73FFF2-C5C5-497E-9F72-3AE4EC48A1C7}" dt="2021-11-04T14:16:16.170" v="2035" actId="20577"/>
          <ac:spMkLst>
            <pc:docMk/>
            <pc:sldMk cId="2558190556" sldId="279"/>
            <ac:spMk id="2" creationId="{86931D6F-BCA9-4EA2-B436-575284FF682F}"/>
          </ac:spMkLst>
        </pc:spChg>
      </pc:sldChg>
      <pc:sldChg chg="modSp add mod modNotesTx">
        <pc:chgData name="C.P." userId="ddb5b763-7f74-49bb-bae2-c6b921a6ffa8" providerId="ADAL" clId="{6C73FFF2-C5C5-497E-9F72-3AE4EC48A1C7}" dt="2021-11-04T14:17:32.151" v="2117" actId="20577"/>
        <pc:sldMkLst>
          <pc:docMk/>
          <pc:sldMk cId="2189586291" sldId="280"/>
        </pc:sldMkLst>
        <pc:spChg chg="mod">
          <ac:chgData name="C.P." userId="ddb5b763-7f74-49bb-bae2-c6b921a6ffa8" providerId="ADAL" clId="{6C73FFF2-C5C5-497E-9F72-3AE4EC48A1C7}" dt="2021-11-04T14:17:15.487" v="2094" actId="20577"/>
          <ac:spMkLst>
            <pc:docMk/>
            <pc:sldMk cId="2189586291" sldId="280"/>
            <ac:spMk id="2" creationId="{86931D6F-BCA9-4EA2-B436-575284FF682F}"/>
          </ac:spMkLst>
        </pc:spChg>
      </pc:sldChg>
    </pc:docChg>
  </pc:docChgLst>
  <pc:docChgLst>
    <pc:chgData name="Haverhals, Bertine | Gouwe Academie" userId="96acbf78-19f2-423a-bec7-2988965ac937" providerId="ADAL" clId="{1AAB2D1F-9C97-43AA-9BE5-438397F48B7A}"/>
    <pc:docChg chg="undo custSel modSld">
      <pc:chgData name="Haverhals, Bertine | Gouwe Academie" userId="96acbf78-19f2-423a-bec7-2988965ac937" providerId="ADAL" clId="{1AAB2D1F-9C97-43AA-9BE5-438397F48B7A}" dt="2021-11-17T20:56:40.463" v="14" actId="20577"/>
      <pc:docMkLst>
        <pc:docMk/>
      </pc:docMkLst>
      <pc:sldChg chg="modSp mod">
        <pc:chgData name="Haverhals, Bertine | Gouwe Academie" userId="96acbf78-19f2-423a-bec7-2988965ac937" providerId="ADAL" clId="{1AAB2D1F-9C97-43AA-9BE5-438397F48B7A}" dt="2021-11-17T20:56:40.463" v="14" actId="20577"/>
        <pc:sldMkLst>
          <pc:docMk/>
          <pc:sldMk cId="3610639856" sldId="264"/>
        </pc:sldMkLst>
        <pc:spChg chg="mod">
          <ac:chgData name="Haverhals, Bertine | Gouwe Academie" userId="96acbf78-19f2-423a-bec7-2988965ac937" providerId="ADAL" clId="{1AAB2D1F-9C97-43AA-9BE5-438397F48B7A}" dt="2021-11-17T20:56:40.463" v="14" actId="20577"/>
          <ac:spMkLst>
            <pc:docMk/>
            <pc:sldMk cId="3610639856" sldId="264"/>
            <ac:spMk id="3" creationId="{7F1F9814-6AC1-4FBC-B042-0333BE7FB05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2E54F-DD2B-7B42-BBC8-AC4CFBE2854A}" type="datetimeFigureOut">
              <a:rPr lang="nl-NL" smtClean="0"/>
              <a:t>3-10-2022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BD9C81-6D6C-BB44-9521-3C1B662E6101}" type="slidenum">
              <a:rPr lang="nl-NL" smtClean="0"/>
              <a:t>‹nr.›</a:t>
            </a:fld>
            <a:endParaRPr lang="nl-NL"/>
          </a:p>
        </p:txBody>
      </p:sp>
    </p:spTree>
    <p:extLst>
      <p:ext uri="{BB962C8B-B14F-4D97-AF65-F5344CB8AC3E}">
        <p14:creationId xmlns:p14="http://schemas.microsoft.com/office/powerpoint/2010/main" val="341517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dirty="0">
                <a:effectLst/>
                <a:latin typeface="+mn-lt"/>
                <a:ea typeface="+mn-ea"/>
                <a:cs typeface="+mn-cs"/>
                <a:sym typeface="Helvetica Neue"/>
              </a:rPr>
              <a:t>Waarom zo’n vragenlijst?</a:t>
            </a:r>
            <a:r>
              <a:rPr lang="nl-NL" sz="1200" dirty="0">
                <a:effectLst/>
                <a:latin typeface="+mn-lt"/>
                <a:ea typeface="+mn-ea"/>
                <a:cs typeface="+mn-cs"/>
                <a:sym typeface="Helvetica Neue"/>
              </a:rPr>
              <a:t> </a:t>
            </a:r>
          </a:p>
          <a:p>
            <a:r>
              <a:rPr lang="nl-NL" sz="1200" dirty="0">
                <a:effectLst/>
                <a:latin typeface="+mn-lt"/>
                <a:ea typeface="+mn-ea"/>
                <a:cs typeface="+mn-cs"/>
                <a:sym typeface="Helvetica Neue"/>
              </a:rPr>
              <a:t>Leg goed aan de leerlingen uit waarom ze deze vragenlijst(en) invullen en wat de bedoeling is. Dat is erg belangrijk om ervoor te zorgen dat de leerling zich veilig voelt en de vragenlijst eerlijk invult.</a:t>
            </a:r>
          </a:p>
          <a:p>
            <a:r>
              <a:rPr lang="nl-NL" sz="1200" dirty="0">
                <a:effectLst/>
                <a:latin typeface="+mn-lt"/>
                <a:ea typeface="+mn-ea"/>
                <a:cs typeface="+mn-cs"/>
                <a:sym typeface="Helvetica Neue"/>
              </a:rPr>
              <a:t>Wees transparant over jouw bedoeling met de vragenlijst. De lijst is ontworpen om leerlingen te bevragen over hun beleving. Hierdoor is het mogelijk om het perspectief van de leerling te plaatsen naast de observatie van de leerkracht. Hierdoor is het mogelijk om af te stemmen op hun behoeften, wat nodig is om te leren en het fijn te hebben op school.</a:t>
            </a:r>
          </a:p>
          <a:p>
            <a:r>
              <a:rPr lang="nl-NL" sz="1200" dirty="0">
                <a:effectLst/>
                <a:latin typeface="+mn-lt"/>
                <a:ea typeface="+mn-ea"/>
                <a:cs typeface="+mn-cs"/>
                <a:sym typeface="Helvetica Neue"/>
              </a:rPr>
              <a:t>Wanneer het je bedoeling is de uitslag met hen te bespreken, kun je dat aangeven. Ze weten dan dat je er op terug komt. </a:t>
            </a:r>
          </a:p>
          <a:p>
            <a:r>
              <a:rPr lang="nl-NL" sz="1200" dirty="0">
                <a:effectLst/>
                <a:latin typeface="+mn-lt"/>
                <a:ea typeface="+mn-ea"/>
                <a:cs typeface="+mn-cs"/>
                <a:sym typeface="Helvetica Neue"/>
              </a:rPr>
              <a:t>Wanneer de school er voor kiest om ook met ouders de uitslag te bespreken, adviseren we om de leerlingen hierover te informeren.  </a:t>
            </a:r>
          </a:p>
          <a:p>
            <a:r>
              <a:rPr lang="nl-NL" sz="1200" dirty="0">
                <a:effectLst/>
                <a:latin typeface="+mn-lt"/>
                <a:ea typeface="+mn-ea"/>
                <a:cs typeface="+mn-cs"/>
                <a:sym typeface="Helvetica Neue"/>
              </a:rPr>
              <a:t>Voorkom dat je het invullen zo beïnvloedt dat leerlingen sociaal wenselijke antwoorden geven. Maak het niet spannend door het te gewichtig te maken. </a:t>
            </a:r>
          </a:p>
          <a:p>
            <a:r>
              <a:rPr lang="nl-NL" sz="1200" i="1" dirty="0">
                <a:effectLst/>
                <a:latin typeface="+mn-lt"/>
                <a:ea typeface="+mn-ea"/>
                <a:cs typeface="+mn-cs"/>
                <a:sym typeface="Helvetica Neue"/>
              </a:rPr>
              <a:t> </a:t>
            </a:r>
            <a:endParaRPr lang="nl-NL" sz="1200" dirty="0">
              <a:effectLst/>
              <a:latin typeface="+mn-lt"/>
              <a:ea typeface="+mn-ea"/>
              <a:cs typeface="+mn-cs"/>
              <a:sym typeface="Helvetica Neue"/>
            </a:endParaRPr>
          </a:p>
          <a:p>
            <a:r>
              <a:rPr lang="nl-NL" sz="1200" i="1" dirty="0">
                <a:effectLst/>
                <a:latin typeface="+mn-lt"/>
                <a:ea typeface="+mn-ea"/>
                <a:cs typeface="+mn-cs"/>
                <a:sym typeface="Helvetica Neue"/>
              </a:rPr>
              <a:t>Ik ben heel benieuwd hoe jullie over jezelf denken. Daar is deze vragenlijst voor. Het gaat dus over jezelf, er is daarom geen goed of fout antwoord. Je vult in wat jij denkt, voelt of doet. Daarom is het belangrijk dat je de vragenlijst eerlijk invult, ook als je denkt dat het niet zo’n leuk antwoord is. Alle antwoorden zijn goed, als het maar is wat jij denkt, voelt of doet. Je krijgt er ook geen cijfer voor. De antwoorden ga ik gebruiken om je beter te kunnen begrijpen en om je te kunnen helpen als dat nodig is. </a:t>
            </a:r>
            <a:endParaRPr lang="nl-NL" sz="1200" dirty="0">
              <a:effectLst/>
              <a:latin typeface="+mn-lt"/>
              <a:ea typeface="+mn-ea"/>
              <a:cs typeface="+mn-cs"/>
              <a:sym typeface="Helvetica Neue"/>
            </a:endParaRPr>
          </a:p>
          <a:p>
            <a:endParaRPr lang="nl-NL" dirty="0"/>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a:t>
            </a:fld>
            <a:endParaRPr lang="nl-NL"/>
          </a:p>
        </p:txBody>
      </p:sp>
    </p:spTree>
    <p:extLst>
      <p:ext uri="{BB962C8B-B14F-4D97-AF65-F5344CB8AC3E}">
        <p14:creationId xmlns:p14="http://schemas.microsoft.com/office/powerpoint/2010/main" val="35996738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Impulsbeheersing </a:t>
            </a:r>
            <a:r>
              <a:rPr lang="nl-NL" sz="1200" dirty="0">
                <a:effectLst/>
                <a:latin typeface="Calibri" panose="020F0502020204030204" pitchFamily="34" charset="0"/>
                <a:ea typeface="Calibri" panose="020F0502020204030204" pitchFamily="34" charset="0"/>
              </a:rPr>
              <a:t>gaat het om nadenken voordat je iets doet of zegt, op je beurt wachten en luisteren zonder de ander in de rede te vallen.</a:t>
            </a:r>
            <a:endParaRPr lang="nl-NL" dirty="0"/>
          </a:p>
          <a:p>
            <a:pPr algn="l"/>
            <a:endParaRPr lang="nl-NL" dirty="0"/>
          </a:p>
          <a:p>
            <a:pPr algn="l"/>
            <a:r>
              <a:rPr lang="nl-NL" dirty="0"/>
              <a:t>Stellingen bij Impulsbeheersing:</a:t>
            </a:r>
          </a:p>
          <a:p>
            <a:pPr algn="l"/>
            <a:endParaRPr lang="nl-NL" dirty="0"/>
          </a:p>
          <a:p>
            <a:r>
              <a:rPr lang="nl-NL" sz="1800" b="0" i="0" u="none" strike="noStrike" baseline="0" dirty="0">
                <a:solidFill>
                  <a:srgbClr val="000000"/>
                </a:solidFill>
                <a:latin typeface="Calibri" panose="020F0502020204030204" pitchFamily="34" charset="0"/>
              </a:rPr>
              <a:t>28. Ik zeg het als ik iets wel of niet wil. 			Ik zeg het niet als ik iets wel of niet wil. 	</a:t>
            </a:r>
          </a:p>
          <a:p>
            <a:r>
              <a:rPr lang="nl-NL" sz="1800" b="0" i="0" u="none" strike="noStrike" baseline="0" dirty="0">
                <a:solidFill>
                  <a:srgbClr val="000000"/>
                </a:solidFill>
                <a:latin typeface="Calibri" panose="020F0502020204030204" pitchFamily="34" charset="0"/>
              </a:rPr>
              <a:t>29. Ik denk na voor ik iets zeg of doe. 			Ik denk niet na voor ik iets zeg of doe. 	</a:t>
            </a:r>
          </a:p>
          <a:p>
            <a:r>
              <a:rPr lang="nl-NL" sz="1800" b="0" i="0" u="none" strike="noStrike" baseline="0" dirty="0">
                <a:solidFill>
                  <a:srgbClr val="000000"/>
                </a:solidFill>
                <a:latin typeface="Calibri" panose="020F0502020204030204" pitchFamily="34" charset="0"/>
              </a:rPr>
              <a:t>30. Ik wacht op mijn beurt. 				Ik wacht niet op mijn beurt. 	</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800" b="0" i="0" u="none" strike="noStrike" baseline="0" dirty="0">
                <a:solidFill>
                  <a:srgbClr val="000000"/>
                </a:solidFill>
                <a:latin typeface="Calibri" panose="020F0502020204030204" pitchFamily="34" charset="0"/>
              </a:rPr>
              <a:t>31. Ik luister naar een ander zonder hem of haar in de rede te vallen. 	Ik val een ander in de rede. 	</a:t>
            </a:r>
          </a:p>
          <a:p>
            <a:endParaRPr lang="nl-NL" sz="1800" b="0" i="0" u="none" strike="noStrike" baseline="0" dirty="0">
              <a:solidFill>
                <a:srgbClr val="000000"/>
              </a:solidFill>
              <a:latin typeface="Calibri" panose="020F0502020204030204" pitchFamily="34" charset="0"/>
            </a:endParaRPr>
          </a:p>
          <a:p>
            <a:pPr algn="l"/>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18</a:t>
            </a:fld>
            <a:endParaRPr lang="nl-NL"/>
          </a:p>
        </p:txBody>
      </p:sp>
    </p:spTree>
    <p:extLst>
      <p:ext uri="{BB962C8B-B14F-4D97-AF65-F5344CB8AC3E}">
        <p14:creationId xmlns:p14="http://schemas.microsoft.com/office/powerpoint/2010/main" val="1025988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Sociale flexibiliteit</a:t>
            </a:r>
            <a:r>
              <a:rPr lang="nl-NL" sz="1200" dirty="0">
                <a:effectLst/>
                <a:latin typeface="Calibri" panose="020F0502020204030204" pitchFamily="34" charset="0"/>
                <a:ea typeface="Calibri" panose="020F0502020204030204" pitchFamily="34" charset="0"/>
              </a:rPr>
              <a:t> gaat het om openstaan voor ideeën van een ander, accepteren van hulp van anderen en kunnen aanpassen als er veranderingen zijn.</a:t>
            </a:r>
            <a:endParaRPr lang="nl-NL" dirty="0"/>
          </a:p>
          <a:p>
            <a:pPr algn="l"/>
            <a:endParaRPr lang="nl-NL" dirty="0"/>
          </a:p>
          <a:p>
            <a:pPr algn="l"/>
            <a:r>
              <a:rPr lang="nl-NL" dirty="0"/>
              <a:t>Stellingen bij Sociale flexibiliteit:</a:t>
            </a:r>
          </a:p>
          <a:p>
            <a:pPr algn="l"/>
            <a:endParaRPr lang="nl-NL" dirty="0"/>
          </a:p>
          <a:p>
            <a:r>
              <a:rPr lang="nl-NL" sz="1800" b="0" i="0" u="none" strike="noStrike" baseline="0" dirty="0">
                <a:solidFill>
                  <a:srgbClr val="000000"/>
                </a:solidFill>
                <a:latin typeface="Calibri" panose="020F0502020204030204" pitchFamily="34" charset="0"/>
              </a:rPr>
              <a:t>32. Ik sta open voor de ideeën van een ander. 	Ik sta niet open voor de ideeën van een ander. 	</a:t>
            </a:r>
          </a:p>
          <a:p>
            <a:r>
              <a:rPr lang="nl-NL" sz="1800" b="0" i="0" u="none" strike="noStrike" baseline="0" dirty="0">
                <a:solidFill>
                  <a:srgbClr val="000000"/>
                </a:solidFill>
                <a:latin typeface="Calibri" panose="020F0502020204030204" pitchFamily="34" charset="0"/>
              </a:rPr>
              <a:t>33. Ik accepteer hulp van anderen. 		Ik accepteer geen hulp van anderen. 	</a:t>
            </a:r>
          </a:p>
          <a:p>
            <a:r>
              <a:rPr lang="nl-NL" sz="1800" b="0" i="0" u="none" strike="noStrike" baseline="0" dirty="0">
                <a:solidFill>
                  <a:srgbClr val="000000"/>
                </a:solidFill>
                <a:latin typeface="Calibri" panose="020F0502020204030204" pitchFamily="34" charset="0"/>
              </a:rPr>
              <a:t>34. Ik pas mij aan als er veranderingen zijn. 		Ik pas mij niet aan als er veranderingen zijn. 	</a:t>
            </a:r>
          </a:p>
          <a:p>
            <a:endParaRPr lang="nl-NL" sz="1800" b="0" i="0" u="none" strike="noStrike" baseline="0" dirty="0">
              <a:solidFill>
                <a:srgbClr val="000000"/>
              </a:solidFill>
              <a:latin typeface="Calibri" panose="020F0502020204030204" pitchFamily="34" charset="0"/>
            </a:endParaRPr>
          </a:p>
          <a:p>
            <a:pPr algn="l"/>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19</a:t>
            </a:fld>
            <a:endParaRPr lang="nl-NL"/>
          </a:p>
        </p:txBody>
      </p:sp>
    </p:spTree>
    <p:extLst>
      <p:ext uri="{BB962C8B-B14F-4D97-AF65-F5344CB8AC3E}">
        <p14:creationId xmlns:p14="http://schemas.microsoft.com/office/powerpoint/2010/main" val="1786691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Inlevingsvermogen </a:t>
            </a:r>
            <a:r>
              <a:rPr lang="nl-NL" sz="1200" dirty="0">
                <a:effectLst/>
                <a:latin typeface="Calibri" panose="020F0502020204030204" pitchFamily="34" charset="0"/>
                <a:ea typeface="Calibri" panose="020F0502020204030204" pitchFamily="34" charset="0"/>
              </a:rPr>
              <a:t>gaat het om het tonen van belangstelling voor wat anderen zeggen en doen, een ander helpen, rekening houden met de ander wanneer iemand boos, blij of verdrietig is. </a:t>
            </a:r>
            <a:endParaRPr lang="nl-NL" dirty="0"/>
          </a:p>
          <a:p>
            <a:pPr algn="l"/>
            <a:endParaRPr lang="nl-NL" dirty="0"/>
          </a:p>
          <a:p>
            <a:pPr algn="l"/>
            <a:r>
              <a:rPr lang="nl-NL" dirty="0"/>
              <a:t>Stellingen bij Inlevingsvermogen:</a:t>
            </a:r>
          </a:p>
          <a:p>
            <a:pPr algn="l"/>
            <a:endParaRPr lang="nl-NL" dirty="0"/>
          </a:p>
          <a:p>
            <a:r>
              <a:rPr lang="nl-NL" sz="1800" b="0" i="0" u="none" strike="noStrike" baseline="0" dirty="0">
                <a:solidFill>
                  <a:srgbClr val="000000"/>
                </a:solidFill>
                <a:latin typeface="Calibri" panose="020F0502020204030204" pitchFamily="34" charset="0"/>
              </a:rPr>
              <a:t>35. Ik toon belangstelling voor wat anderen zeggen en doen. 		Ik toon geen belangstelling voor wat anderen zeggen en doen. 	</a:t>
            </a:r>
          </a:p>
          <a:p>
            <a:r>
              <a:rPr lang="nl-NL" sz="1800" b="0" i="0" u="none" strike="noStrike" baseline="0" dirty="0">
                <a:solidFill>
                  <a:srgbClr val="000000"/>
                </a:solidFill>
                <a:latin typeface="Calibri" panose="020F0502020204030204" pitchFamily="34" charset="0"/>
              </a:rPr>
              <a:t>36. Ik help een ander. 					Ik help een ander niet. 	</a:t>
            </a:r>
          </a:p>
          <a:p>
            <a:r>
              <a:rPr lang="nl-NL" sz="1800" b="0" i="0" u="none" strike="noStrike" baseline="0" dirty="0">
                <a:solidFill>
                  <a:srgbClr val="000000"/>
                </a:solidFill>
                <a:latin typeface="Calibri" panose="020F0502020204030204" pitchFamily="34" charset="0"/>
              </a:rPr>
              <a:t>37. Ik houd rekening met de ander wanneer iemand boos, blij of verdrietig is. 	Ik houd geen rekening met de ander wanneer iemand boos, blij of verdrietig is.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20</a:t>
            </a:fld>
            <a:endParaRPr lang="nl-NL"/>
          </a:p>
        </p:txBody>
      </p:sp>
    </p:spTree>
    <p:extLst>
      <p:ext uri="{BB962C8B-B14F-4D97-AF65-F5344CB8AC3E}">
        <p14:creationId xmlns:p14="http://schemas.microsoft.com/office/powerpoint/2010/main" val="3798226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Aanpakgedrag</a:t>
            </a:r>
            <a:r>
              <a:rPr lang="nl-NL" sz="1200" dirty="0">
                <a:effectLst/>
                <a:latin typeface="Calibri" panose="020F0502020204030204" pitchFamily="34" charset="0"/>
                <a:ea typeface="Calibri" panose="020F0502020204030204" pitchFamily="34" charset="0"/>
              </a:rPr>
              <a:t> gaat het om het werken volgens een plan, nauwkeurig werken en verbeteren van je werk. </a:t>
            </a:r>
            <a:endParaRPr lang="nl-NL" dirty="0"/>
          </a:p>
          <a:p>
            <a:pPr algn="l"/>
            <a:endParaRPr lang="nl-NL" dirty="0"/>
          </a:p>
          <a:p>
            <a:pPr algn="l"/>
            <a:r>
              <a:rPr lang="nl-NL" dirty="0"/>
              <a:t>Stellingen bij Aanpakgedrag:</a:t>
            </a:r>
          </a:p>
          <a:p>
            <a:pPr algn="l"/>
            <a:endParaRPr lang="nl-NL" dirty="0"/>
          </a:p>
          <a:p>
            <a:r>
              <a:rPr lang="nl-NL" sz="1800" b="0" i="0" u="none" strike="noStrike" baseline="0" dirty="0">
                <a:solidFill>
                  <a:srgbClr val="000000"/>
                </a:solidFill>
                <a:latin typeface="Calibri" panose="020F0502020204030204" pitchFamily="34" charset="0"/>
              </a:rPr>
              <a:t>38. Ik werk volgens een plan. 	Ik werk niet volgens een plan. 	</a:t>
            </a:r>
          </a:p>
          <a:p>
            <a:r>
              <a:rPr lang="nl-NL" sz="1800" b="0" i="0" u="none" strike="noStrike" baseline="0" dirty="0">
                <a:solidFill>
                  <a:srgbClr val="000000"/>
                </a:solidFill>
                <a:latin typeface="Calibri" panose="020F0502020204030204" pitchFamily="34" charset="0"/>
              </a:rPr>
              <a:t>39. Ik werk nauwkeurig. 	Ik werk niet nauwkeurig. 	</a:t>
            </a:r>
          </a:p>
          <a:p>
            <a:r>
              <a:rPr lang="nl-NL" sz="1800" b="0" i="0" u="none" strike="noStrike" baseline="0" dirty="0">
                <a:solidFill>
                  <a:srgbClr val="000000"/>
                </a:solidFill>
                <a:latin typeface="Calibri" panose="020F0502020204030204" pitchFamily="34" charset="0"/>
              </a:rPr>
              <a:t>40. Ik verbeter mijn werk. 	Ik verbeter mijn werk niet. 	</a:t>
            </a:r>
          </a:p>
          <a:p>
            <a:r>
              <a:rPr lang="nl-NL" sz="1800" b="0" i="0" u="none" strike="noStrike" baseline="0" dirty="0">
                <a:solidFill>
                  <a:srgbClr val="000000"/>
                </a:solidFill>
                <a:latin typeface="Calibri" panose="020F0502020204030204" pitchFamily="34" charset="0"/>
              </a:rPr>
              <a:t>41. Ik leer van mijn fouten. 	Ik leer niet van mijn fouten.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21</a:t>
            </a:fld>
            <a:endParaRPr lang="nl-NL"/>
          </a:p>
        </p:txBody>
      </p:sp>
    </p:spTree>
    <p:extLst>
      <p:ext uri="{BB962C8B-B14F-4D97-AF65-F5344CB8AC3E}">
        <p14:creationId xmlns:p14="http://schemas.microsoft.com/office/powerpoint/2010/main" val="3511366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Digitale vaardigheden </a:t>
            </a:r>
            <a:r>
              <a:rPr lang="nl-NL" sz="1200" dirty="0">
                <a:effectLst/>
                <a:latin typeface="Calibri" panose="020F0502020204030204" pitchFamily="34" charset="0"/>
                <a:ea typeface="Calibri" panose="020F0502020204030204" pitchFamily="34" charset="0"/>
              </a:rPr>
              <a:t>gaat het om het computervaardig zijn, nadenken over wat je wel en niet met media doet en weten hoe je informatie op internet moet opzoeken. </a:t>
            </a:r>
            <a:endParaRPr lang="nl-NL" dirty="0"/>
          </a:p>
          <a:p>
            <a:pPr algn="l"/>
            <a:endParaRPr lang="nl-NL" dirty="0"/>
          </a:p>
          <a:p>
            <a:pPr algn="l"/>
            <a:endParaRPr lang="nl-NL" dirty="0"/>
          </a:p>
          <a:p>
            <a:pPr algn="l"/>
            <a:r>
              <a:rPr lang="nl-NL" dirty="0"/>
              <a:t>Stellingen bij Digitale vaardigheden:</a:t>
            </a:r>
          </a:p>
          <a:p>
            <a:pPr algn="l"/>
            <a:endParaRPr lang="nl-NL" dirty="0"/>
          </a:p>
          <a:p>
            <a:r>
              <a:rPr lang="nl-NL" sz="1800" b="0" i="0" u="none" strike="noStrike" baseline="0" dirty="0">
                <a:solidFill>
                  <a:srgbClr val="000000"/>
                </a:solidFill>
                <a:latin typeface="Calibri" panose="020F0502020204030204" pitchFamily="34" charset="0"/>
              </a:rPr>
              <a:t>42. Ik ben computervaardig. 			Ik ben niet computervaardig. 	</a:t>
            </a:r>
          </a:p>
          <a:p>
            <a:r>
              <a:rPr lang="nl-NL" sz="1800" b="0" i="0" u="none" strike="noStrike" baseline="0" dirty="0">
                <a:solidFill>
                  <a:srgbClr val="000000"/>
                </a:solidFill>
                <a:latin typeface="Calibri" panose="020F0502020204030204" pitchFamily="34" charset="0"/>
              </a:rPr>
              <a:t>43. Ik denk na over wat ik wel en niet met media doe. 	Ik denk niet na over wat ik wel en niet met media doe. 	</a:t>
            </a:r>
          </a:p>
          <a:p>
            <a:r>
              <a:rPr lang="nl-NL" sz="1800" b="0" i="0" u="none" strike="noStrike" baseline="0" dirty="0">
                <a:solidFill>
                  <a:srgbClr val="000000"/>
                </a:solidFill>
                <a:latin typeface="Calibri" panose="020F0502020204030204" pitchFamily="34" charset="0"/>
              </a:rPr>
              <a:t>44. Ik weet hoe ik informatie op internet moet opzoeken. 	Ik weet niet hoe ik informatie op internet moet opzoeken.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22</a:t>
            </a:fld>
            <a:endParaRPr lang="nl-NL"/>
          </a:p>
        </p:txBody>
      </p:sp>
    </p:spTree>
    <p:extLst>
      <p:ext uri="{BB962C8B-B14F-4D97-AF65-F5344CB8AC3E}">
        <p14:creationId xmlns:p14="http://schemas.microsoft.com/office/powerpoint/2010/main" val="2776738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Creativiteit</a:t>
            </a:r>
            <a:r>
              <a:rPr lang="nl-NL" sz="1200" dirty="0">
                <a:effectLst/>
                <a:latin typeface="Calibri" panose="020F0502020204030204" pitchFamily="34" charset="0"/>
                <a:ea typeface="Calibri" panose="020F0502020204030204" pitchFamily="34" charset="0"/>
              </a:rPr>
              <a:t> gaat het om het hebben van een nieuwsgierige houding, bedenken van nieuwe ideeën en het leren van fouten.</a:t>
            </a:r>
            <a:endParaRPr lang="nl-NL" dirty="0"/>
          </a:p>
          <a:p>
            <a:pPr algn="l"/>
            <a:endParaRPr lang="nl-NL" dirty="0"/>
          </a:p>
          <a:p>
            <a:pPr algn="l"/>
            <a:r>
              <a:rPr lang="nl-NL" dirty="0"/>
              <a:t>Stellingen bij Creativiteit:</a:t>
            </a:r>
          </a:p>
          <a:p>
            <a:pPr algn="l"/>
            <a:endParaRPr lang="nl-NL" dirty="0"/>
          </a:p>
          <a:p>
            <a:r>
              <a:rPr lang="nl-NL" sz="1800" b="0" i="0" u="none" strike="noStrike" baseline="0" dirty="0">
                <a:solidFill>
                  <a:srgbClr val="000000"/>
                </a:solidFill>
                <a:latin typeface="Calibri" panose="020F0502020204030204" pitchFamily="34" charset="0"/>
              </a:rPr>
              <a:t>45. Ik heb een nieuwsgierige houding. 		Ik heb geen nieuwsgierige houding. 	</a:t>
            </a:r>
          </a:p>
          <a:p>
            <a:r>
              <a:rPr lang="nl-NL" sz="1800" b="0" i="0" u="none" strike="noStrike" baseline="0" dirty="0">
                <a:solidFill>
                  <a:srgbClr val="000000"/>
                </a:solidFill>
                <a:latin typeface="Calibri" panose="020F0502020204030204" pitchFamily="34" charset="0"/>
              </a:rPr>
              <a:t>46. Ik bedenk nieuwe ideeën. 			Ik bedenk geen nieuwe ideeën. 	</a:t>
            </a:r>
          </a:p>
          <a:p>
            <a:r>
              <a:rPr lang="nl-NL" sz="1800" b="0" i="0" u="none" strike="noStrike" baseline="0" dirty="0">
                <a:solidFill>
                  <a:srgbClr val="000000"/>
                </a:solidFill>
                <a:latin typeface="Calibri" panose="020F0502020204030204" pitchFamily="34" charset="0"/>
              </a:rPr>
              <a:t>47. Als er een probleem is, bedenk ik oplossingen. 	Als er een probleem is, bedenk ik geen oplossingen.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23</a:t>
            </a:fld>
            <a:endParaRPr lang="nl-NL"/>
          </a:p>
        </p:txBody>
      </p:sp>
    </p:spTree>
    <p:extLst>
      <p:ext uri="{BB962C8B-B14F-4D97-AF65-F5344CB8AC3E}">
        <p14:creationId xmlns:p14="http://schemas.microsoft.com/office/powerpoint/2010/main" val="35318432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Aantasting veiligheid </a:t>
            </a:r>
            <a:r>
              <a:rPr lang="nl-NL" sz="1200" dirty="0">
                <a:effectLst/>
                <a:latin typeface="Calibri" panose="020F0502020204030204" pitchFamily="34" charset="0"/>
                <a:ea typeface="Calibri" panose="020F0502020204030204" pitchFamily="34" charset="0"/>
              </a:rPr>
              <a:t>gaat het om het sociaal veilig tonen en niet gepest worden.</a:t>
            </a:r>
            <a:endParaRPr lang="nl-NL" dirty="0"/>
          </a:p>
          <a:p>
            <a:pPr algn="l"/>
            <a:endParaRPr lang="nl-NL" dirty="0"/>
          </a:p>
          <a:p>
            <a:pPr algn="l"/>
            <a:r>
              <a:rPr lang="nl-NL" dirty="0"/>
              <a:t>Stellingen bij Aantasting veiligheid:</a:t>
            </a:r>
          </a:p>
          <a:p>
            <a:pPr algn="l"/>
            <a:endParaRPr lang="nl-NL" dirty="0"/>
          </a:p>
          <a:p>
            <a:r>
              <a:rPr lang="nl-NL" sz="1800" b="0" i="0" u="none" strike="noStrike" baseline="0" dirty="0">
                <a:solidFill>
                  <a:srgbClr val="000000"/>
                </a:solidFill>
                <a:latin typeface="Calibri" panose="020F0502020204030204" pitchFamily="34" charset="0"/>
              </a:rPr>
              <a:t>48. Ik word niet uitgescholden op school. 		Ik word uitgescholden op school. 	</a:t>
            </a:r>
          </a:p>
          <a:p>
            <a:r>
              <a:rPr lang="nl-NL" sz="1800" b="0" i="0" u="none" strike="noStrike" baseline="0" dirty="0">
                <a:solidFill>
                  <a:srgbClr val="000000"/>
                </a:solidFill>
                <a:latin typeface="Calibri" panose="020F0502020204030204" pitchFamily="34" charset="0"/>
              </a:rPr>
              <a:t>49. Ik word niet belachelijk gemaakt op school. 	Ik word belachelijk gemaakt op school. 	</a:t>
            </a:r>
          </a:p>
          <a:p>
            <a:r>
              <a:rPr lang="nl-NL" sz="1800" b="0" i="0" u="none" strike="noStrike" baseline="0" dirty="0">
                <a:solidFill>
                  <a:srgbClr val="000000"/>
                </a:solidFill>
                <a:latin typeface="Calibri" panose="020F0502020204030204" pitchFamily="34" charset="0"/>
              </a:rPr>
              <a:t>50. Ik word niet gediscrimineerd op school. 		Ik word gediscrimineerd op school. 	</a:t>
            </a:r>
          </a:p>
          <a:p>
            <a:r>
              <a:rPr lang="nl-NL" sz="1800" b="0" i="0" u="none" strike="noStrike" baseline="0" dirty="0">
                <a:solidFill>
                  <a:srgbClr val="000000"/>
                </a:solidFill>
                <a:latin typeface="Calibri" panose="020F0502020204030204" pitchFamily="34" charset="0"/>
              </a:rPr>
              <a:t>51. Ik word niet buitengesloten op school. 		Ik word buitengesloten op school. 	</a:t>
            </a:r>
          </a:p>
          <a:p>
            <a:r>
              <a:rPr lang="nl-NL" sz="1800" b="0" i="0" u="none" strike="noStrike" baseline="0" dirty="0">
                <a:solidFill>
                  <a:srgbClr val="000000"/>
                </a:solidFill>
                <a:latin typeface="Calibri" panose="020F0502020204030204" pitchFamily="34" charset="0"/>
              </a:rPr>
              <a:t>52. Ik word niet bedreigd op school. 		Ik word bedreigd op school. 	</a:t>
            </a:r>
          </a:p>
          <a:p>
            <a:r>
              <a:rPr lang="nl-NL" sz="1800" b="0" i="0" u="none" strike="noStrike" baseline="0" dirty="0">
                <a:solidFill>
                  <a:srgbClr val="000000"/>
                </a:solidFill>
                <a:latin typeface="Calibri" panose="020F0502020204030204" pitchFamily="34" charset="0"/>
              </a:rPr>
              <a:t>53. Ik word niet verkeerd beïnvloed op school. 	Ik word verkeerd beïnvloed op school. 	</a:t>
            </a:r>
          </a:p>
          <a:p>
            <a:r>
              <a:rPr lang="nl-NL" sz="1800" b="0" i="0" u="none" strike="noStrike" baseline="0" dirty="0">
                <a:solidFill>
                  <a:srgbClr val="000000"/>
                </a:solidFill>
                <a:latin typeface="Calibri" panose="020F0502020204030204" pitchFamily="34" charset="0"/>
              </a:rPr>
              <a:t>54. Ik word niet bang gemaakt op school. 		Ik word bang gemaakt op school. 	</a:t>
            </a:r>
          </a:p>
          <a:p>
            <a:r>
              <a:rPr lang="nl-NL" sz="1800" b="0" i="0" u="none" strike="noStrike" baseline="0" dirty="0">
                <a:solidFill>
                  <a:srgbClr val="000000"/>
                </a:solidFill>
                <a:latin typeface="Calibri" panose="020F0502020204030204" pitchFamily="34" charset="0"/>
              </a:rPr>
              <a:t>55. Ik word niet aangeraakt wanneer ik dat niet wil. 	Ik word aangeraakt wanneer ik dat niet wil. 	</a:t>
            </a:r>
          </a:p>
          <a:p>
            <a:r>
              <a:rPr lang="nl-NL" sz="1800" b="0" i="0" u="none" strike="noStrike" baseline="0" dirty="0">
                <a:solidFill>
                  <a:srgbClr val="000000"/>
                </a:solidFill>
                <a:latin typeface="Calibri" panose="020F0502020204030204" pitchFamily="34" charset="0"/>
              </a:rPr>
              <a:t>56. Ik word niet geslagen op school. 		Ik word geslagen op school. 	</a:t>
            </a:r>
          </a:p>
          <a:p>
            <a:r>
              <a:rPr lang="nl-NL" sz="1800" b="0" i="0" u="none" strike="noStrike" baseline="0" dirty="0">
                <a:solidFill>
                  <a:srgbClr val="000000"/>
                </a:solidFill>
                <a:latin typeface="Calibri" panose="020F0502020204030204" pitchFamily="34" charset="0"/>
              </a:rPr>
              <a:t>57. Ik word niet geschopt op school. 		Ik word geschopt op school. 	</a:t>
            </a:r>
          </a:p>
          <a:p>
            <a:endParaRPr lang="nl-NL" sz="18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24</a:t>
            </a:fld>
            <a:endParaRPr lang="nl-NL"/>
          </a:p>
        </p:txBody>
      </p:sp>
    </p:spTree>
    <p:extLst>
      <p:ext uri="{BB962C8B-B14F-4D97-AF65-F5344CB8AC3E}">
        <p14:creationId xmlns:p14="http://schemas.microsoft.com/office/powerpoint/2010/main" val="459404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Veiligheidsbeleving </a:t>
            </a:r>
            <a:r>
              <a:rPr lang="nl-NL" sz="1200" dirty="0">
                <a:effectLst/>
                <a:latin typeface="Calibri" panose="020F0502020204030204" pitchFamily="34" charset="0"/>
                <a:ea typeface="Calibri" panose="020F0502020204030204" pitchFamily="34" charset="0"/>
              </a:rPr>
              <a:t>gaat het om jezelf veilig voelen op school, in de klas, in de directe omgeving van school en in het schoolgebouw.</a:t>
            </a:r>
            <a:endParaRPr lang="nl-NL" dirty="0"/>
          </a:p>
          <a:p>
            <a:pPr algn="l"/>
            <a:endParaRPr lang="nl-NL" dirty="0"/>
          </a:p>
          <a:p>
            <a:pPr algn="l"/>
            <a:r>
              <a:rPr lang="nl-NL" dirty="0"/>
              <a:t>Stellingen bij Veiligheidsbeleving:</a:t>
            </a:r>
          </a:p>
          <a:p>
            <a:pPr algn="l"/>
            <a:endParaRPr lang="nl-NL" dirty="0"/>
          </a:p>
          <a:p>
            <a:r>
              <a:rPr lang="nl-NL" sz="1800" b="0" i="0" u="none" strike="noStrike" baseline="0" dirty="0">
                <a:solidFill>
                  <a:srgbClr val="000000"/>
                </a:solidFill>
                <a:latin typeface="Calibri" panose="020F0502020204030204" pitchFamily="34" charset="0"/>
              </a:rPr>
              <a:t>58. Ik voel me veilig op school. 		Ik voel me niet veilig op school. 	</a:t>
            </a:r>
          </a:p>
          <a:p>
            <a:r>
              <a:rPr lang="nl-NL" sz="1800" b="0" i="0" u="none" strike="noStrike" baseline="0" dirty="0">
                <a:solidFill>
                  <a:srgbClr val="000000"/>
                </a:solidFill>
                <a:latin typeface="Calibri" panose="020F0502020204030204" pitchFamily="34" charset="0"/>
              </a:rPr>
              <a:t>59. Ik voel me veilig in de klas. 		Ik voel me niet veilig in de klas. 	</a:t>
            </a:r>
          </a:p>
          <a:p>
            <a:r>
              <a:rPr lang="nl-NL" sz="1800" b="0" i="0" u="none" strike="noStrike" baseline="0" dirty="0">
                <a:solidFill>
                  <a:srgbClr val="000000"/>
                </a:solidFill>
                <a:latin typeface="Calibri" panose="020F0502020204030204" pitchFamily="34" charset="0"/>
              </a:rPr>
              <a:t>60. Ik voel me veilig in de directe omgeving van de school. 	Ik voel me niet veilig in de directe omgeving van de school. 	</a:t>
            </a:r>
          </a:p>
          <a:p>
            <a:r>
              <a:rPr lang="nl-NL" sz="1800" b="0" i="0" u="none" strike="noStrike" baseline="0" dirty="0">
                <a:solidFill>
                  <a:srgbClr val="000000"/>
                </a:solidFill>
                <a:latin typeface="Calibri" panose="020F0502020204030204" pitchFamily="34" charset="0"/>
              </a:rPr>
              <a:t>61. Ik voel me veilig in het schoolgebouw. 		Ik voel me niet veilig in het schoolgebouw. 	</a:t>
            </a:r>
          </a:p>
          <a:p>
            <a:endParaRPr lang="nl-NL" sz="1800" b="0" i="0" u="none" strike="noStrike" baseline="0" dirty="0">
              <a:solidFill>
                <a:srgbClr val="000000"/>
              </a:solidFill>
              <a:latin typeface="Calibri" panose="020F0502020204030204" pitchFamily="34" charset="0"/>
            </a:endParaRP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25</a:t>
            </a:fld>
            <a:endParaRPr lang="nl-NL"/>
          </a:p>
        </p:txBody>
      </p:sp>
    </p:spTree>
    <p:extLst>
      <p:ext uri="{BB962C8B-B14F-4D97-AF65-F5344CB8AC3E}">
        <p14:creationId xmlns:p14="http://schemas.microsoft.com/office/powerpoint/2010/main" val="99308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Leg uit dat de vragen gaan over de situatie op school. Bespreek met de leerlingen de situatie waarover de stellingen gaan. Gebruik hiervoor een voorbeeldstelling: </a:t>
            </a:r>
            <a:r>
              <a:rPr lang="nl-NL" sz="1200" i="1" kern="1200" dirty="0">
                <a:solidFill>
                  <a:schemeClr val="tx1"/>
                </a:solidFill>
                <a:effectLst/>
                <a:latin typeface="+mn-lt"/>
                <a:ea typeface="+mn-ea"/>
                <a:cs typeface="+mn-cs"/>
              </a:rPr>
              <a:t>‘Ik ben tevreden over hoe ik moeilijke dingen zelf aanpak’. Je kiest wat het meest van toepassing is voor jou, bijvoorbeeld de stelling die links staat ‘Ik ben tevreden over hoe ik moeilijke dingen aanpak’. Vervolgens kies je voor ‘Dit klopt helemaal’ of ‘Dit klopt een beetje’. Als je voor links kiest, kruis je het eerste of tweede vakje aan. Als je voor de stelling rechts kiest, kruis je het derde of vierde vakje aan.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i="1" kern="1200" dirty="0">
                <a:solidFill>
                  <a:schemeClr val="tx1"/>
                </a:solidFill>
                <a:effectLst/>
                <a:latin typeface="+mn-lt"/>
                <a:ea typeface="+mn-ea"/>
                <a:cs typeface="+mn-cs"/>
              </a:rPr>
              <a:t>Als je de stellingen in gaat vullen, denk je na of dit voor jou zo is. Het kan gaan over dingen die in jouw klas gebeuren, maar ook dingen op het plein, bijvoorbeeld met leerlingen van andere groepen. Als je op het plein soms uitgelachen worden door anderen, telt dat ook mee. Als je thuis vaak uitgelachen wordt door een buurmeisje, telt dat niet mee.</a:t>
            </a:r>
          </a:p>
          <a:p>
            <a:endParaRPr lang="nl-NL" sz="1200" i="1"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3</a:t>
            </a:fld>
            <a:endParaRPr lang="nl-NL"/>
          </a:p>
        </p:txBody>
      </p:sp>
    </p:spTree>
    <p:extLst>
      <p:ext uri="{BB962C8B-B14F-4D97-AF65-F5344CB8AC3E}">
        <p14:creationId xmlns:p14="http://schemas.microsoft.com/office/powerpoint/2010/main" val="2286655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algn="l">
              <a:lnSpc>
                <a:spcPct val="107000"/>
              </a:lnSpc>
              <a:spcAft>
                <a:spcPts val="800"/>
              </a:spcAft>
            </a:pPr>
            <a:r>
              <a:rPr lang="nl-NL" sz="1800" dirty="0">
                <a:effectLst/>
                <a:latin typeface="Calibri" panose="020F0502020204030204" pitchFamily="34" charset="0"/>
                <a:ea typeface="Calibri" panose="020F0502020204030204" pitchFamily="34" charset="0"/>
              </a:rPr>
              <a:t>Ga met de leerlingen in gesprek over voorbeelden van dit ondersteuningsitem. Bij </a:t>
            </a:r>
            <a:r>
              <a:rPr lang="nl-NL" sz="1800" i="1" dirty="0">
                <a:effectLst/>
                <a:latin typeface="Calibri" panose="020F0502020204030204" pitchFamily="34" charset="0"/>
                <a:ea typeface="Calibri" panose="020F0502020204030204" pitchFamily="34" charset="0"/>
              </a:rPr>
              <a:t>Betrokkenheid</a:t>
            </a:r>
            <a:r>
              <a:rPr lang="nl-NL" sz="1800" dirty="0">
                <a:effectLst/>
                <a:latin typeface="Calibri" panose="020F0502020204030204" pitchFamily="34" charset="0"/>
                <a:ea typeface="Calibri" panose="020F0502020204030204" pitchFamily="34" charset="0"/>
              </a:rPr>
              <a:t> gaat het om het hebben van een goede leer/werkhouding.</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sz="1800" dirty="0"/>
          </a:p>
          <a:p>
            <a:r>
              <a:rPr lang="nl-NL" sz="1800" dirty="0"/>
              <a:t>Vanaf deze</a:t>
            </a:r>
            <a:r>
              <a:rPr lang="nl-NL" sz="1800" baseline="0" dirty="0"/>
              <a:t> dia is het de bedoeling dat je als volgt handelt:</a:t>
            </a:r>
          </a:p>
          <a:p>
            <a:pPr marL="171450" indent="-171450">
              <a:buFontTx/>
              <a:buChar char="-"/>
            </a:pPr>
            <a:r>
              <a:rPr lang="nl-NL" sz="1800" baseline="0" dirty="0"/>
              <a:t>Zet de foto op het scherm</a:t>
            </a:r>
          </a:p>
          <a:p>
            <a:pPr marL="171450" indent="-171450">
              <a:buFontTx/>
              <a:buChar char="-"/>
            </a:pPr>
            <a:r>
              <a:rPr lang="nl-NL" sz="1800" baseline="0" dirty="0"/>
              <a:t>Bespreek de toelichting in de notitie</a:t>
            </a:r>
          </a:p>
          <a:p>
            <a:pPr marL="171450" indent="-171450">
              <a:buFontTx/>
              <a:buChar char="-"/>
            </a:pPr>
            <a:r>
              <a:rPr lang="nl-NL" sz="1800" baseline="0" dirty="0"/>
              <a:t>Laat de leerlingen mee denken over wat je allemaal kunt doen als je wel OF niet oplet. Geef geen </a:t>
            </a:r>
            <a:r>
              <a:rPr lang="nl-NL" sz="1800" baseline="0" dirty="0" err="1"/>
              <a:t>waarde-oordeel</a:t>
            </a:r>
            <a:r>
              <a:rPr lang="nl-NL" sz="1800" baseline="0" dirty="0"/>
              <a:t>. Laat de leerlingen ook niet hardop antwoorden hoe het bij hen zelf gaat. Wel: brainstorm aan wat voor situaties en mogelijkheden ze kunnen denken</a:t>
            </a:r>
          </a:p>
          <a:p>
            <a:pPr marL="171450" indent="-171450">
              <a:buFontTx/>
              <a:buChar char="-"/>
            </a:pPr>
            <a:r>
              <a:rPr lang="nl-NL" sz="1800" baseline="0" dirty="0"/>
              <a:t>Vraag de leerlingen hun vinger bij stelling 1 te leggen</a:t>
            </a:r>
          </a:p>
          <a:p>
            <a:pPr marL="171450" indent="-171450">
              <a:buFontTx/>
              <a:buChar char="-"/>
            </a:pPr>
            <a:r>
              <a:rPr lang="nl-NL" sz="1800" baseline="0" dirty="0"/>
              <a:t>Lees stelling 1 voor</a:t>
            </a:r>
          </a:p>
          <a:p>
            <a:pPr marL="171450" indent="-171450">
              <a:buFontTx/>
              <a:buChar char="-"/>
            </a:pPr>
            <a:r>
              <a:rPr lang="nl-NL" sz="1800" baseline="0" dirty="0"/>
              <a:t>Laat de leerlingen het antwoord aankruisen dat op hen van toepassing is </a:t>
            </a:r>
          </a:p>
          <a:p>
            <a:pPr marL="171450" indent="-171450">
              <a:buFontTx/>
              <a:buChar char="-"/>
            </a:pPr>
            <a:r>
              <a:rPr lang="nl-NL" sz="1800" baseline="0" dirty="0"/>
              <a:t>Als iedereen een kruisje heeft gezet:</a:t>
            </a:r>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Vraag de leerlingen hun vinger bij stelling 2 te leggen</a:t>
            </a:r>
          </a:p>
          <a:p>
            <a:pPr marL="171450" marR="0" lvl="0" indent="-171450" defTabSz="241101" eaLnBrk="1" fontAlgn="auto" latinLnBrk="0" hangingPunct="1">
              <a:lnSpc>
                <a:spcPct val="117999"/>
              </a:lnSpc>
              <a:spcBef>
                <a:spcPts val="0"/>
              </a:spcBef>
              <a:spcAft>
                <a:spcPts val="0"/>
              </a:spcAft>
              <a:buClrTx/>
              <a:buSzTx/>
              <a:buFontTx/>
              <a:buChar char="-"/>
              <a:tabLst/>
              <a:defRPr/>
            </a:pPr>
            <a:endParaRPr lang="nl-NL" sz="1800" baseline="0" dirty="0"/>
          </a:p>
          <a:p>
            <a:pPr marL="171450" marR="0" lvl="0" indent="-171450" defTabSz="241101" eaLnBrk="1" fontAlgn="auto" latinLnBrk="0" hangingPunct="1">
              <a:lnSpc>
                <a:spcPct val="117999"/>
              </a:lnSpc>
              <a:spcBef>
                <a:spcPts val="0"/>
              </a:spcBef>
              <a:spcAft>
                <a:spcPts val="0"/>
              </a:spcAft>
              <a:buClrTx/>
              <a:buSzTx/>
              <a:buFontTx/>
              <a:buChar char="-"/>
              <a:tabLst/>
              <a:defRPr/>
            </a:pPr>
            <a:r>
              <a:rPr lang="nl-NL" sz="1800" baseline="0" dirty="0"/>
              <a:t>Pagina klaar? </a:t>
            </a:r>
            <a:br>
              <a:rPr lang="nl-NL" sz="1800" baseline="0" dirty="0"/>
            </a:br>
            <a:r>
              <a:rPr lang="nl-NL" sz="1800" baseline="0" dirty="0"/>
              <a:t>Laat de bladzijde omslaan, zet de volgende foto op het scherm, enzovoort. </a:t>
            </a:r>
          </a:p>
          <a:p>
            <a:pPr marL="228600" algn="l">
              <a:lnSpc>
                <a:spcPct val="107000"/>
              </a:lnSpc>
              <a:spcAft>
                <a:spcPts val="800"/>
              </a:spcAft>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28600" algn="l">
              <a:lnSpc>
                <a:spcPct val="107000"/>
              </a:lnSpc>
              <a:spcAft>
                <a:spcPts val="800"/>
              </a:spcAft>
            </a:pPr>
            <a:r>
              <a:rPr lang="nl-NL" sz="1800" dirty="0">
                <a:effectLst/>
                <a:latin typeface="Calibri" panose="020F0502020204030204" pitchFamily="34" charset="0"/>
                <a:ea typeface="Calibri" panose="020F0502020204030204" pitchFamily="34" charset="0"/>
                <a:cs typeface="Calibri" panose="020F0502020204030204" pitchFamily="34" charset="0"/>
              </a:rPr>
              <a:t>Stellingen bij Betrokkenheid:</a:t>
            </a:r>
          </a:p>
          <a:p>
            <a:pPr marL="228600" algn="l">
              <a:lnSpc>
                <a:spcPct val="107000"/>
              </a:lnSpc>
              <a:spcAft>
                <a:spcPts val="800"/>
              </a:spcAft>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lgn="l">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Ik blijf opletten tijdens de uitleg van de docent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b="0" i="0" u="none" strike="noStrike" baseline="0" dirty="0">
                <a:solidFill>
                  <a:srgbClr val="000000"/>
                </a:solidFill>
                <a:latin typeface="Calibri" panose="020F0502020204030204" pitchFamily="34" charset="0"/>
              </a:rPr>
              <a:t>Ik blijf niet opletten tijdens de uitleg van de docent. 	</a:t>
            </a:r>
          </a:p>
          <a:p>
            <a:pPr marL="342900" indent="-342900" algn="l">
              <a:buFont typeface="+mj-lt"/>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Wanneer ik aan een taak begin, dan maak ik deze af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b="0" i="0" u="none" strike="noStrike" baseline="0" dirty="0">
                <a:solidFill>
                  <a:srgbClr val="000000"/>
                </a:solidFill>
                <a:latin typeface="Calibri" panose="020F0502020204030204" pitchFamily="34" charset="0"/>
              </a:rPr>
              <a:t>Wanneer ik aan een taak begin, dan maak ik deze niet af.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endParaRPr lang="nl-NL" sz="1800" dirty="0">
              <a:solidFill>
                <a:srgbClr val="292B2C"/>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Font typeface="+mj-lt"/>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Als iets mij niet gelijk lukt, blijf ik het proberen.	</a:t>
            </a:r>
            <a:r>
              <a:rPr lang="nl-NL" sz="1800" b="0" i="0" u="none" strike="noStrike" baseline="0" dirty="0">
                <a:solidFill>
                  <a:srgbClr val="000000"/>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b="0" i="0" u="none" strike="noStrike" baseline="0" dirty="0">
                <a:solidFill>
                  <a:srgbClr val="000000"/>
                </a:solidFill>
                <a:latin typeface="Calibri" panose="020F0502020204030204" pitchFamily="34" charset="0"/>
              </a:rPr>
              <a:t>Als iets mij niet gelijk lukt, blijf ik het niet proberen.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Ik ben tevreden over hoe ik moeilijke dingen zelf aanpak.</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Ik ben niet tevreden over hoe ik moeilijke dingen zelf aanpak.</a:t>
            </a:r>
          </a:p>
          <a:p>
            <a:pPr marL="342900" indent="-342900" algn="l">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De dingen die ik doe op school, kan ik ook.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De dingen die ik doe op school, kan ik niet.	</a:t>
            </a:r>
            <a:endParaRPr lang="nl-NL"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l">
              <a:buAutoNum type="arabicPeriod"/>
            </a:pP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Ik vind dat ik goed ben in wat ik doe.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sym typeface="Wingdings" panose="05000000000000000000" pitchFamily="2" charset="2"/>
              </a:rPr>
              <a:t>	</a:t>
            </a:r>
            <a:r>
              <a:rPr lang="nl-NL" sz="1800" dirty="0">
                <a:solidFill>
                  <a:srgbClr val="292B2C"/>
                </a:solidFill>
                <a:effectLst/>
                <a:latin typeface="Calibri" panose="020F0502020204030204" pitchFamily="34" charset="0"/>
                <a:ea typeface="Calibri" panose="020F0502020204030204" pitchFamily="34" charset="0"/>
                <a:cs typeface="Calibri" panose="020F0502020204030204" pitchFamily="34" charset="0"/>
              </a:rPr>
              <a:t>Ik vind dat ik niet goed ben in wat ik doe.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200"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11</a:t>
            </a:fld>
            <a:endParaRPr lang="nl-NL"/>
          </a:p>
        </p:txBody>
      </p:sp>
    </p:spTree>
    <p:extLst>
      <p:ext uri="{BB962C8B-B14F-4D97-AF65-F5344CB8AC3E}">
        <p14:creationId xmlns:p14="http://schemas.microsoft.com/office/powerpoint/2010/main" val="3557925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Autonomiebeleving</a:t>
            </a:r>
            <a:r>
              <a:rPr lang="nl-NL" sz="1200" dirty="0">
                <a:effectLst/>
                <a:latin typeface="Calibri" panose="020F0502020204030204" pitchFamily="34" charset="0"/>
                <a:ea typeface="Calibri" panose="020F0502020204030204" pitchFamily="34" charset="0"/>
              </a:rPr>
              <a:t> gaat het om het ervaren van ruimte om eigen keuzes te maken.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lgn="l"/>
            <a:r>
              <a:rPr lang="nl-NL" dirty="0"/>
              <a:t>Stellingen bij autonomiebeleving:</a:t>
            </a:r>
          </a:p>
          <a:p>
            <a:pPr algn="l"/>
            <a:endParaRPr lang="nl-NL" dirty="0"/>
          </a:p>
          <a:p>
            <a:r>
              <a:rPr lang="nl-NL" sz="1800" b="0" i="0" u="none" strike="noStrike" baseline="0" dirty="0">
                <a:solidFill>
                  <a:srgbClr val="000000"/>
                </a:solidFill>
                <a:latin typeface="Calibri" panose="020F0502020204030204" pitchFamily="34" charset="0"/>
              </a:rPr>
              <a:t>7. Ik ervaar ruimte om eigen keuzes te maken. 	Ik ervaar geen ruimte om eigen keuzes te maken. 	</a:t>
            </a:r>
          </a:p>
          <a:p>
            <a:r>
              <a:rPr lang="nl-NL" sz="1800" b="0" i="0" u="none" strike="noStrike" baseline="0" dirty="0">
                <a:solidFill>
                  <a:srgbClr val="000000"/>
                </a:solidFill>
                <a:latin typeface="Calibri" panose="020F0502020204030204" pitchFamily="34" charset="0"/>
              </a:rPr>
              <a:t>8. Ik kan dingen doen op een manier die bij mij past. 	Ik kan geen dingen doen op een manier die bij mij past. 	</a:t>
            </a:r>
          </a:p>
          <a:p>
            <a:r>
              <a:rPr lang="nl-NL" sz="1800" b="0" i="0" u="none" strike="noStrike" baseline="0" dirty="0">
                <a:solidFill>
                  <a:srgbClr val="000000"/>
                </a:solidFill>
                <a:latin typeface="Calibri" panose="020F0502020204030204" pitchFamily="34" charset="0"/>
              </a:rPr>
              <a:t>9. Ik vind dat ik kan doen wat ik zelf fijn vind. 	Ik vind dat ik niet kan doen wat ik zelf fijn vind.</a:t>
            </a:r>
          </a:p>
          <a:p>
            <a:pPr algn="l"/>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12</a:t>
            </a:fld>
            <a:endParaRPr lang="nl-NL"/>
          </a:p>
        </p:txBody>
      </p:sp>
    </p:spTree>
    <p:extLst>
      <p:ext uri="{BB962C8B-B14F-4D97-AF65-F5344CB8AC3E}">
        <p14:creationId xmlns:p14="http://schemas.microsoft.com/office/powerpoint/2010/main" val="256311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Welbevinden - zelfvertrouwen </a:t>
            </a:r>
            <a:r>
              <a:rPr lang="nl-NL" sz="1200" dirty="0">
                <a:effectLst/>
                <a:latin typeface="Calibri" panose="020F0502020204030204" pitchFamily="34" charset="0"/>
                <a:ea typeface="Calibri" panose="020F0502020204030204" pitchFamily="34" charset="0"/>
              </a:rPr>
              <a:t>gaat het om de mate waarin de leerling zelfvertrouwen heeft.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a:p>
            <a:pPr algn="l"/>
            <a:r>
              <a:rPr lang="nl-NL" dirty="0"/>
              <a:t>Stellingen bij Welbevinden - zelfvertrouwen:</a:t>
            </a:r>
          </a:p>
          <a:p>
            <a:pPr algn="l"/>
            <a:endParaRPr lang="nl-NL" dirty="0"/>
          </a:p>
          <a:p>
            <a:r>
              <a:rPr lang="nl-NL" sz="1800" b="0" i="0" u="none" strike="noStrike" baseline="0" dirty="0">
                <a:solidFill>
                  <a:srgbClr val="000000"/>
                </a:solidFill>
                <a:latin typeface="Calibri" panose="020F0502020204030204" pitchFamily="34" charset="0"/>
              </a:rPr>
              <a:t>10. Ik ben zelfverzekerd. 			Ik ben onzeker. 	</a:t>
            </a:r>
          </a:p>
          <a:p>
            <a:r>
              <a:rPr lang="nl-NL" sz="1800" b="0" i="0" u="none" strike="noStrike" baseline="0" dirty="0">
                <a:solidFill>
                  <a:srgbClr val="000000"/>
                </a:solidFill>
                <a:latin typeface="Calibri" panose="020F0502020204030204" pitchFamily="34" charset="0"/>
              </a:rPr>
              <a:t>11. Ik voel me ontspannen tijdens een toets. 	Ik voel me niet ontspannen tijdens een toets. </a:t>
            </a:r>
          </a:p>
          <a:p>
            <a:r>
              <a:rPr lang="nl-NL" sz="1800" b="0" i="0" u="none" strike="noStrike" baseline="0" dirty="0">
                <a:solidFill>
                  <a:srgbClr val="000000"/>
                </a:solidFill>
                <a:latin typeface="Calibri" panose="020F0502020204030204" pitchFamily="34" charset="0"/>
              </a:rPr>
              <a:t>12. Ik ben tevreden over mijzelf. 		Ik ben niet tevreden over mijzelf. 	</a:t>
            </a:r>
          </a:p>
          <a:p>
            <a:r>
              <a:rPr lang="nl-NL" sz="1800" b="0" i="0" u="none" strike="noStrike" baseline="0" dirty="0">
                <a:solidFill>
                  <a:srgbClr val="000000"/>
                </a:solidFill>
                <a:latin typeface="Calibri" panose="020F0502020204030204" pitchFamily="34" charset="0"/>
              </a:rPr>
              <a:t>13. Ik ben niet bang om fouten te maken tijdens een toets. 	Ik ben bang om fouten te maken tijdens een toets. 	</a:t>
            </a:r>
          </a:p>
          <a:p>
            <a:r>
              <a:rPr lang="nl-NL" sz="1800" b="0" i="0" u="none" strike="noStrike" baseline="0" dirty="0">
                <a:solidFill>
                  <a:srgbClr val="000000"/>
                </a:solidFill>
                <a:latin typeface="Calibri" panose="020F0502020204030204" pitchFamily="34" charset="0"/>
              </a:rPr>
              <a:t>14. Ik ben zeker van mezelf tijdens een toets. 	Ik ben niet zeker van mezelf tijdens een toets.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13</a:t>
            </a:fld>
            <a:endParaRPr lang="nl-NL"/>
          </a:p>
        </p:txBody>
      </p:sp>
    </p:spTree>
    <p:extLst>
      <p:ext uri="{BB962C8B-B14F-4D97-AF65-F5344CB8AC3E}">
        <p14:creationId xmlns:p14="http://schemas.microsoft.com/office/powerpoint/2010/main" val="2701023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Welbevinden – relatie docent</a:t>
            </a:r>
            <a:r>
              <a:rPr lang="nl-NL" sz="1200" dirty="0">
                <a:effectLst/>
                <a:latin typeface="Calibri" panose="020F0502020204030204" pitchFamily="34" charset="0"/>
                <a:ea typeface="Calibri" panose="020F0502020204030204" pitchFamily="34" charset="0"/>
              </a:rPr>
              <a:t> gaat het om het hebben van een goede relatie met de docent.</a:t>
            </a:r>
            <a:endParaRPr lang="nl-NL" sz="1200" dirty="0">
              <a:effectLst/>
              <a:latin typeface="Calibri" panose="020F0502020204030204" pitchFamily="34" charset="0"/>
              <a:ea typeface="Calibri" panose="020F0502020204030204" pitchFamily="34" charset="0"/>
              <a:cs typeface="Calibri" panose="020F0502020204030204" pitchFamily="34" charset="0"/>
            </a:endParaRPr>
          </a:p>
          <a:p>
            <a:pPr algn="l"/>
            <a:endParaRPr lang="nl-NL" dirty="0"/>
          </a:p>
          <a:p>
            <a:pPr algn="l"/>
            <a:r>
              <a:rPr lang="nl-NL" dirty="0"/>
              <a:t>Stellingen bij Welbevinden – relatie docent:</a:t>
            </a:r>
          </a:p>
          <a:p>
            <a:pPr algn="l"/>
            <a:endParaRPr lang="nl-NL" dirty="0"/>
          </a:p>
          <a:p>
            <a:r>
              <a:rPr lang="nl-NL" sz="1800" b="0" i="0" u="none" strike="noStrike" baseline="0" dirty="0">
                <a:solidFill>
                  <a:srgbClr val="000000"/>
                </a:solidFill>
                <a:latin typeface="Calibri" panose="020F0502020204030204" pitchFamily="34" charset="0"/>
              </a:rPr>
              <a:t>15. Ik heb goed contact met mijn docenten. 		Ik heb geen goed contact met mijn docenten. 	</a:t>
            </a:r>
          </a:p>
          <a:p>
            <a:r>
              <a:rPr lang="nl-NL" sz="1800" b="0" i="0" u="none" strike="noStrike" baseline="0" dirty="0">
                <a:solidFill>
                  <a:srgbClr val="000000"/>
                </a:solidFill>
                <a:latin typeface="Calibri" panose="020F0502020204030204" pitchFamily="34" charset="0"/>
              </a:rPr>
              <a:t>16. Ik heb het gevoel dat mijn docenten mij begrijpen. 	Ik heb niet het gevoel dat mijn docenten mij begrijpen. 	</a:t>
            </a:r>
          </a:p>
          <a:p>
            <a:r>
              <a:rPr lang="nl-NL" sz="1800" b="0" i="0" u="none" strike="noStrike" baseline="0" dirty="0">
                <a:solidFill>
                  <a:srgbClr val="000000"/>
                </a:solidFill>
                <a:latin typeface="Calibri" panose="020F0502020204030204" pitchFamily="34" charset="0"/>
              </a:rPr>
              <a:t>17. Ik voel me prettig bij mijn docenten. 		Ik voel me niet prettig bij mijn docenten. 	</a:t>
            </a:r>
          </a:p>
          <a:p>
            <a:r>
              <a:rPr lang="nl-NL" sz="1800" b="0" i="0" u="none" strike="noStrike" baseline="0" dirty="0">
                <a:solidFill>
                  <a:srgbClr val="000000"/>
                </a:solidFill>
                <a:latin typeface="Calibri" panose="020F0502020204030204" pitchFamily="34" charset="0"/>
              </a:rPr>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14</a:t>
            </a:fld>
            <a:endParaRPr lang="nl-NL"/>
          </a:p>
        </p:txBody>
      </p:sp>
    </p:spTree>
    <p:extLst>
      <p:ext uri="{BB962C8B-B14F-4D97-AF65-F5344CB8AC3E}">
        <p14:creationId xmlns:p14="http://schemas.microsoft.com/office/powerpoint/2010/main" val="37613961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Welbevinden – relatie leerlingen</a:t>
            </a:r>
            <a:r>
              <a:rPr lang="nl-NL" sz="1200" dirty="0">
                <a:effectLst/>
                <a:latin typeface="Calibri" panose="020F0502020204030204" pitchFamily="34" charset="0"/>
                <a:ea typeface="Calibri" panose="020F0502020204030204" pitchFamily="34" charset="0"/>
              </a:rPr>
              <a:t> gaat het om het hebben van een goede relatie met andere leerlingen.</a:t>
            </a:r>
            <a:endParaRPr lang="nl-NL" dirty="0"/>
          </a:p>
          <a:p>
            <a:pPr algn="l"/>
            <a:endParaRPr lang="nl-NL" dirty="0"/>
          </a:p>
          <a:p>
            <a:pPr algn="l"/>
            <a:r>
              <a:rPr lang="nl-NL" dirty="0"/>
              <a:t>Stellingen bij Welbevinden – relatie leerlingen:</a:t>
            </a:r>
          </a:p>
          <a:p>
            <a:pPr algn="l"/>
            <a:endParaRPr lang="nl-NL" dirty="0"/>
          </a:p>
          <a:p>
            <a:r>
              <a:rPr lang="nl-NL" sz="1800" b="0" i="0" u="none" strike="noStrike" baseline="0" dirty="0">
                <a:solidFill>
                  <a:srgbClr val="000000"/>
                </a:solidFill>
                <a:latin typeface="Calibri" panose="020F0502020204030204" pitchFamily="34" charset="0"/>
              </a:rPr>
              <a:t>18. Ik heb het gevoel dat ik bij de klas hoor. 		Ik heb niet het gevoel dat ik bij de klas hoor. 	</a:t>
            </a:r>
          </a:p>
          <a:p>
            <a:r>
              <a:rPr lang="nl-NL" sz="1800" b="0" i="0" u="none" strike="noStrike" baseline="0" dirty="0">
                <a:solidFill>
                  <a:srgbClr val="000000"/>
                </a:solidFill>
                <a:latin typeface="Calibri" panose="020F0502020204030204" pitchFamily="34" charset="0"/>
              </a:rPr>
              <a:t>19. Ik heb genoeg vrienden. 			Ik zou meer vrienden willen hebben. 	</a:t>
            </a:r>
          </a:p>
          <a:p>
            <a:r>
              <a:rPr lang="nl-NL" sz="1800" b="0" i="0" u="none" strike="noStrike" baseline="0" dirty="0">
                <a:solidFill>
                  <a:srgbClr val="000000"/>
                </a:solidFill>
                <a:latin typeface="Calibri" panose="020F0502020204030204" pitchFamily="34" charset="0"/>
              </a:rPr>
              <a:t>20. Ik merk dat medeleerlingen mij waarderen. 	Ik merk niet dat medeleerlingen mij waarderen. 	</a:t>
            </a:r>
          </a:p>
          <a:p>
            <a:r>
              <a:rPr lang="nl-NL" sz="1800" b="0" i="0" u="none" strike="noStrike" baseline="0" dirty="0">
                <a:solidFill>
                  <a:srgbClr val="000000"/>
                </a:solidFill>
                <a:latin typeface="Calibri" panose="020F0502020204030204" pitchFamily="34" charset="0"/>
              </a:rPr>
              <a:t>	</a:t>
            </a:r>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15</a:t>
            </a:fld>
            <a:endParaRPr lang="nl-NL"/>
          </a:p>
        </p:txBody>
      </p:sp>
    </p:spTree>
    <p:extLst>
      <p:ext uri="{BB962C8B-B14F-4D97-AF65-F5344CB8AC3E}">
        <p14:creationId xmlns:p14="http://schemas.microsoft.com/office/powerpoint/2010/main" val="39325776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Sociaal initiatief</a:t>
            </a:r>
            <a:r>
              <a:rPr lang="nl-NL" sz="1200" dirty="0">
                <a:effectLst/>
                <a:latin typeface="Calibri" panose="020F0502020204030204" pitchFamily="34" charset="0"/>
                <a:ea typeface="Calibri" panose="020F0502020204030204" pitchFamily="34" charset="0"/>
              </a:rPr>
              <a:t> gaat het om het durven aanspreken van een ander, uit jezelf om hulp vragen en durven zeggen wat je denkt.</a:t>
            </a:r>
            <a:endParaRPr lang="nl-NL" dirty="0"/>
          </a:p>
          <a:p>
            <a:pPr algn="l"/>
            <a:endParaRPr lang="nl-NL" dirty="0"/>
          </a:p>
          <a:p>
            <a:pPr algn="l"/>
            <a:r>
              <a:rPr lang="nl-NL" dirty="0"/>
              <a:t>Stellingen bij Sociaal initiatief:</a:t>
            </a:r>
          </a:p>
          <a:p>
            <a:pPr algn="l"/>
            <a:endParaRPr lang="nl-NL" dirty="0"/>
          </a:p>
          <a:p>
            <a:r>
              <a:rPr lang="nl-NL" sz="1800" b="0" i="0" u="none" strike="noStrike" baseline="0" dirty="0">
                <a:solidFill>
                  <a:srgbClr val="000000"/>
                </a:solidFill>
                <a:latin typeface="Calibri" panose="020F0502020204030204" pitchFamily="34" charset="0"/>
              </a:rPr>
              <a:t>21. Ik spreek een ander aan als ik iets wil zeggen of vragen. 	Ik spreek een ander niet aan als ik iets wil zeggen of vragen. 	</a:t>
            </a:r>
          </a:p>
          <a:p>
            <a:r>
              <a:rPr lang="nl-NL" sz="1800" b="0" i="0" u="none" strike="noStrike" baseline="0" dirty="0">
                <a:solidFill>
                  <a:srgbClr val="000000"/>
                </a:solidFill>
                <a:latin typeface="Calibri" panose="020F0502020204030204" pitchFamily="34" charset="0"/>
              </a:rPr>
              <a:t>22. Ik vraag uit mijzelf om hulp. 			Ik vraag niet uit mijzelf om hulp. 	</a:t>
            </a:r>
          </a:p>
          <a:p>
            <a:r>
              <a:rPr lang="nl-NL" sz="1800" b="0" i="0" u="none" strike="noStrike" baseline="0" dirty="0">
                <a:solidFill>
                  <a:srgbClr val="000000"/>
                </a:solidFill>
                <a:latin typeface="Calibri" panose="020F0502020204030204" pitchFamily="34" charset="0"/>
              </a:rPr>
              <a:t>23. Ik begin een praatje met iemand anders. 			Ik begin niet een praatje met iemand anders. 	</a:t>
            </a:r>
          </a:p>
          <a:p>
            <a:r>
              <a:rPr lang="nl-NL" sz="1800" b="0" i="0" u="none" strike="noStrike" baseline="0" dirty="0">
                <a:solidFill>
                  <a:srgbClr val="000000"/>
                </a:solidFill>
                <a:latin typeface="Calibri" panose="020F0502020204030204" pitchFamily="34" charset="0"/>
              </a:rPr>
              <a:t>24. Als ik in een groepje werk, denk en praat ik mee. 		Als ik in een groepje werk, denk en praat ik niet mee. 	</a:t>
            </a:r>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16</a:t>
            </a:fld>
            <a:endParaRPr lang="nl-NL"/>
          </a:p>
        </p:txBody>
      </p:sp>
    </p:spTree>
    <p:extLst>
      <p:ext uri="{BB962C8B-B14F-4D97-AF65-F5344CB8AC3E}">
        <p14:creationId xmlns:p14="http://schemas.microsoft.com/office/powerpoint/2010/main" val="1659543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effectLst/>
                <a:latin typeface="Calibri" panose="020F0502020204030204" pitchFamily="34" charset="0"/>
                <a:ea typeface="Calibri" panose="020F0502020204030204" pitchFamily="34" charset="0"/>
              </a:rPr>
              <a:t>Ga met de leerlingen in gesprek over voorbeelden van dit ondersteuningsitem. Bij </a:t>
            </a:r>
            <a:r>
              <a:rPr lang="nl-NL" sz="1200" i="1" dirty="0">
                <a:effectLst/>
                <a:latin typeface="Calibri" panose="020F0502020204030204" pitchFamily="34" charset="0"/>
                <a:ea typeface="Calibri" panose="020F0502020204030204" pitchFamily="34" charset="0"/>
              </a:rPr>
              <a:t>Sociale autonomie</a:t>
            </a:r>
            <a:r>
              <a:rPr lang="nl-NL" sz="1200" dirty="0">
                <a:effectLst/>
                <a:latin typeface="Calibri" panose="020F0502020204030204" pitchFamily="34" charset="0"/>
                <a:ea typeface="Calibri" panose="020F0502020204030204" pitchFamily="34" charset="0"/>
              </a:rPr>
              <a:t> gaat het om het geven van je mening, zeggen dat je iets wel of niet wilt en voor jezelf opkomen.</a:t>
            </a:r>
            <a:endParaRPr lang="nl-NL" dirty="0"/>
          </a:p>
          <a:p>
            <a:pPr algn="l"/>
            <a:endParaRPr lang="nl-NL" dirty="0"/>
          </a:p>
          <a:p>
            <a:pPr algn="l"/>
            <a:r>
              <a:rPr lang="nl-NL" dirty="0"/>
              <a:t>Stellingen bij Sociale autonomie:</a:t>
            </a:r>
          </a:p>
          <a:p>
            <a:pPr algn="l"/>
            <a:endParaRPr lang="nl-NL" dirty="0"/>
          </a:p>
          <a:p>
            <a:r>
              <a:rPr lang="nl-NL" sz="1800" b="0" i="0" u="none" strike="noStrike" baseline="0" dirty="0">
                <a:solidFill>
                  <a:srgbClr val="000000"/>
                </a:solidFill>
                <a:latin typeface="Calibri" panose="020F0502020204030204" pitchFamily="34" charset="0"/>
              </a:rPr>
              <a:t>25. Ik zeg wat ik denk. 	Ik zeg niet wat ik denk. 	</a:t>
            </a:r>
          </a:p>
          <a:p>
            <a:r>
              <a:rPr lang="nl-NL" sz="1800" b="0" i="0" u="none" strike="noStrike" baseline="0" dirty="0">
                <a:solidFill>
                  <a:srgbClr val="000000"/>
                </a:solidFill>
                <a:latin typeface="Calibri" panose="020F0502020204030204" pitchFamily="34" charset="0"/>
              </a:rPr>
              <a:t>26. Ik geef mijn mening. 	Ik geef mijn mening niet. 	</a:t>
            </a:r>
          </a:p>
          <a:p>
            <a:r>
              <a:rPr lang="nl-NL" sz="1800" b="0" i="0" u="none" strike="noStrike" baseline="0" dirty="0">
                <a:solidFill>
                  <a:srgbClr val="000000"/>
                </a:solidFill>
                <a:latin typeface="Calibri" panose="020F0502020204030204" pitchFamily="34" charset="0"/>
              </a:rPr>
              <a:t>27. Ik kom voor mijzelf op. 	Ik kom niet voor mijzelf op. 	</a:t>
            </a:r>
          </a:p>
          <a:p>
            <a:pPr algn="l"/>
            <a:endParaRPr lang="nl-NL" dirty="0"/>
          </a:p>
        </p:txBody>
      </p:sp>
      <p:sp>
        <p:nvSpPr>
          <p:cNvPr id="4" name="Tijdelijke aanduiding voor dianummer 3"/>
          <p:cNvSpPr>
            <a:spLocks noGrp="1"/>
          </p:cNvSpPr>
          <p:nvPr>
            <p:ph type="sldNum" sz="quarter" idx="5"/>
          </p:nvPr>
        </p:nvSpPr>
        <p:spPr/>
        <p:txBody>
          <a:bodyPr/>
          <a:lstStyle/>
          <a:p>
            <a:fld id="{7ABD9C81-6D6C-BB44-9521-3C1B662E6101}" type="slidenum">
              <a:rPr lang="nl-NL" smtClean="0"/>
              <a:t>17</a:t>
            </a:fld>
            <a:endParaRPr lang="nl-NL"/>
          </a:p>
        </p:txBody>
      </p:sp>
    </p:spTree>
    <p:extLst>
      <p:ext uri="{BB962C8B-B14F-4D97-AF65-F5344CB8AC3E}">
        <p14:creationId xmlns:p14="http://schemas.microsoft.com/office/powerpoint/2010/main" val="7168207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7.svg"/><Relationship Id="rId7" Type="http://schemas.openxmlformats.org/officeDocument/2006/relationships/image" Target="../media/image21.svg"/><Relationship Id="rId2"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dirty="0">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7564" y="351238"/>
            <a:ext cx="3230484" cy="1507853"/>
          </a:xfrm>
          <a:prstGeom prst="rect">
            <a:avLst/>
          </a:prstGeom>
        </p:spPr>
      </p:pic>
      <p:grpSp>
        <p:nvGrpSpPr>
          <p:cNvPr id="11" name="Groep 10">
            <a:extLst>
              <a:ext uri="{FF2B5EF4-FFF2-40B4-BE49-F238E27FC236}">
                <a16:creationId xmlns:a16="http://schemas.microsoft.com/office/drawing/2014/main" id="{5CCAE2D1-BCD8-464B-AB03-B74263449375}"/>
              </a:ext>
            </a:extLst>
          </p:cNvPr>
          <p:cNvGrpSpPr/>
          <p:nvPr userDrawn="1"/>
        </p:nvGrpSpPr>
        <p:grpSpPr>
          <a:xfrm>
            <a:off x="9986890" y="6012976"/>
            <a:ext cx="2180039" cy="758229"/>
            <a:chOff x="8503149" y="6012976"/>
            <a:chExt cx="2180039" cy="758229"/>
          </a:xfrm>
        </p:grpSpPr>
        <p:pic>
          <p:nvPicPr>
            <p:cNvPr id="7" name="Afbeelding 6">
              <a:extLst>
                <a:ext uri="{FF2B5EF4-FFF2-40B4-BE49-F238E27FC236}">
                  <a16:creationId xmlns:a16="http://schemas.microsoft.com/office/drawing/2014/main" id="{D50F703E-78FD-4D57-AE1C-DB7858920C41}"/>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9521886" y="6012976"/>
              <a:ext cx="1161302" cy="758229"/>
            </a:xfrm>
            <a:prstGeom prst="rect">
              <a:avLst/>
            </a:prstGeom>
          </p:spPr>
        </p:pic>
        <p:pic>
          <p:nvPicPr>
            <p:cNvPr id="9" name="Afbeelding 8">
              <a:extLst>
                <a:ext uri="{FF2B5EF4-FFF2-40B4-BE49-F238E27FC236}">
                  <a16:creationId xmlns:a16="http://schemas.microsoft.com/office/drawing/2014/main" id="{D0403F2A-C99F-4D3E-B376-7B385D7766D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165834" y="6162018"/>
              <a:ext cx="356052" cy="390910"/>
            </a:xfrm>
            <a:prstGeom prst="rect">
              <a:avLst/>
            </a:prstGeom>
          </p:spPr>
        </p:pic>
        <p:sp>
          <p:nvSpPr>
            <p:cNvPr id="10" name="Tekstvak 9">
              <a:extLst>
                <a:ext uri="{FF2B5EF4-FFF2-40B4-BE49-F238E27FC236}">
                  <a16:creationId xmlns:a16="http://schemas.microsoft.com/office/drawing/2014/main" id="{03F6D3AC-6310-401F-AD44-01E3F749A039}"/>
                </a:ext>
              </a:extLst>
            </p:cNvPr>
            <p:cNvSpPr txBox="1"/>
            <p:nvPr userDrawn="1"/>
          </p:nvSpPr>
          <p:spPr>
            <a:xfrm>
              <a:off x="8503149" y="6445852"/>
              <a:ext cx="891958" cy="230832"/>
            </a:xfrm>
            <a:prstGeom prst="rect">
              <a:avLst/>
            </a:prstGeom>
            <a:noFill/>
          </p:spPr>
          <p:txBody>
            <a:bodyPr wrap="square" rtlCol="0">
              <a:spAutoFit/>
            </a:bodyPr>
            <a:lstStyle/>
            <a:p>
              <a:r>
                <a:rPr lang="nl-NL" sz="900" dirty="0" err="1">
                  <a:solidFill>
                    <a:srgbClr val="003350"/>
                  </a:solidFill>
                </a:rPr>
                <a:t>Powered</a:t>
              </a:r>
              <a:r>
                <a:rPr lang="nl-NL" sz="900" dirty="0">
                  <a:solidFill>
                    <a:srgbClr val="003350"/>
                  </a:solidFill>
                </a:rPr>
                <a:t> </a:t>
              </a:r>
              <a:r>
                <a:rPr lang="nl-NL" sz="900" dirty="0" err="1">
                  <a:solidFill>
                    <a:srgbClr val="003350"/>
                  </a:solidFill>
                </a:rPr>
                <a:t>by</a:t>
              </a:r>
              <a:endParaRPr lang="nl-NL" sz="900" dirty="0">
                <a:solidFill>
                  <a:srgbClr val="003350"/>
                </a:solidFill>
              </a:endParaRPr>
            </a:p>
          </p:txBody>
        </p:sp>
      </p:grpSp>
    </p:spTree>
    <p:extLst>
      <p:ext uri="{BB962C8B-B14F-4D97-AF65-F5344CB8AC3E}">
        <p14:creationId xmlns:p14="http://schemas.microsoft.com/office/powerpoint/2010/main" val="1148300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userDrawn="1"/>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dirty="0">
                <a:solidFill>
                  <a:srgbClr val="003350"/>
                </a:solidFill>
                <a:latin typeface="Calibri" panose="020F0502020204030204" pitchFamily="34" charset="0"/>
                <a:cs typeface="Calibri" panose="020F0502020204030204" pitchFamily="34" charset="0"/>
              </a:rPr>
              <a:t>Klik hier om de titel aan te passen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7564" y="351238"/>
            <a:ext cx="3230484" cy="1507853"/>
          </a:xfrm>
          <a:prstGeom prst="rect">
            <a:avLst/>
          </a:prstGeom>
        </p:spPr>
      </p:pic>
      <p:pic>
        <p:nvPicPr>
          <p:cNvPr id="13" name="Afbeelding 12">
            <a:extLst>
              <a:ext uri="{FF2B5EF4-FFF2-40B4-BE49-F238E27FC236}">
                <a16:creationId xmlns:a16="http://schemas.microsoft.com/office/drawing/2014/main" id="{4081C9B6-3D84-4F61-B0C0-ADDAD71FF70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6399732" y="13447"/>
            <a:ext cx="4652682" cy="6858000"/>
          </a:xfrm>
          <a:prstGeom prst="rect">
            <a:avLst/>
          </a:prstGeom>
        </p:spPr>
      </p:pic>
    </p:spTree>
    <p:extLst>
      <p:ext uri="{BB962C8B-B14F-4D97-AF65-F5344CB8AC3E}">
        <p14:creationId xmlns:p14="http://schemas.microsoft.com/office/powerpoint/2010/main" val="1047901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29" grpId="0"/>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tart slide 1">
    <p:bg>
      <p:bgPr>
        <a:solidFill>
          <a:srgbClr val="D2ECFC"/>
        </a:solidFill>
        <a:effectLst/>
      </p:bgPr>
    </p:bg>
    <p:spTree>
      <p:nvGrpSpPr>
        <p:cNvPr id="1" name=""/>
        <p:cNvGrpSpPr/>
        <p:nvPr/>
      </p:nvGrpSpPr>
      <p:grpSpPr>
        <a:xfrm>
          <a:off x="0" y="0"/>
          <a:ext cx="0" cy="0"/>
          <a:chOff x="0" y="0"/>
          <a:chExt cx="0" cy="0"/>
        </a:xfrm>
      </p:grpSpPr>
      <p:sp>
        <p:nvSpPr>
          <p:cNvPr id="72" name="Graphic 70">
            <a:extLst>
              <a:ext uri="{FF2B5EF4-FFF2-40B4-BE49-F238E27FC236}">
                <a16:creationId xmlns:a16="http://schemas.microsoft.com/office/drawing/2014/main" id="{EC2E8396-30D8-2446-830C-62E56225F754}"/>
              </a:ext>
            </a:extLst>
          </p:cNvPr>
          <p:cNvSpPr/>
          <p:nvPr/>
        </p:nvSpPr>
        <p:spPr>
          <a:xfrm>
            <a:off x="8010266" y="2210329"/>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pic>
        <p:nvPicPr>
          <p:cNvPr id="25" name="Graphic 24">
            <a:extLst>
              <a:ext uri="{FF2B5EF4-FFF2-40B4-BE49-F238E27FC236}">
                <a16:creationId xmlns:a16="http://schemas.microsoft.com/office/drawing/2014/main" id="{EBABB9CC-6AD6-1A47-A562-A05C54A7717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8655844" cy="6858000"/>
          </a:xfrm>
          <a:prstGeom prst="rect">
            <a:avLst/>
          </a:prstGeom>
          <a:effectLst>
            <a:outerShdw blurRad="304800" dist="38100" dir="9120000" sx="102000" sy="102000" algn="tl" rotWithShape="0">
              <a:srgbClr val="003350">
                <a:alpha val="5000"/>
              </a:srgbClr>
            </a:outerShdw>
          </a:effectLst>
        </p:spPr>
      </p:pic>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831851" y="4452439"/>
            <a:ext cx="5567882" cy="415395"/>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2" name="Tijdelijke aanduiding voor tekst 2">
            <a:extLst>
              <a:ext uri="{FF2B5EF4-FFF2-40B4-BE49-F238E27FC236}">
                <a16:creationId xmlns:a16="http://schemas.microsoft.com/office/drawing/2014/main" id="{C2534F63-9865-F64F-BF7A-11B9F480E46E}"/>
              </a:ext>
            </a:extLst>
          </p:cNvPr>
          <p:cNvSpPr>
            <a:spLocks noGrp="1"/>
          </p:cNvSpPr>
          <p:nvPr>
            <p:ph type="body" idx="10" hasCustomPrompt="1"/>
          </p:nvPr>
        </p:nvSpPr>
        <p:spPr>
          <a:xfrm>
            <a:off x="831849" y="5124792"/>
            <a:ext cx="5567883" cy="415395"/>
          </a:xfrm>
        </p:spPr>
        <p:txBody>
          <a:bodyPr>
            <a:normAutofit/>
          </a:bodyPr>
          <a:lstStyle>
            <a:lvl1pPr marL="0" indent="0">
              <a:buNone/>
              <a:defRPr sz="2000" b="1" i="1">
                <a:solidFill>
                  <a:schemeClr val="bg2">
                    <a:lumMod val="50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Datum</a:t>
            </a:r>
          </a:p>
        </p:txBody>
      </p:sp>
      <p:pic>
        <p:nvPicPr>
          <p:cNvPr id="42" name="Afbeelding 41">
            <a:extLst>
              <a:ext uri="{FF2B5EF4-FFF2-40B4-BE49-F238E27FC236}">
                <a16:creationId xmlns:a16="http://schemas.microsoft.com/office/drawing/2014/main" id="{FD9AE184-29A5-BC4D-9D16-8479E09A95CD}"/>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97564" y="351238"/>
            <a:ext cx="3230484" cy="1507853"/>
          </a:xfrm>
          <a:prstGeom prst="rect">
            <a:avLst/>
          </a:prstGeom>
        </p:spPr>
      </p:pic>
      <p:sp>
        <p:nvSpPr>
          <p:cNvPr id="29" name="Titel 1">
            <a:extLst>
              <a:ext uri="{FF2B5EF4-FFF2-40B4-BE49-F238E27FC236}">
                <a16:creationId xmlns:a16="http://schemas.microsoft.com/office/drawing/2014/main" id="{27DEFC73-A44F-E646-B03A-2383FF8363D1}"/>
              </a:ext>
            </a:extLst>
          </p:cNvPr>
          <p:cNvSpPr>
            <a:spLocks noGrp="1"/>
          </p:cNvSpPr>
          <p:nvPr>
            <p:ph type="title" hasCustomPrompt="1"/>
          </p:nvPr>
        </p:nvSpPr>
        <p:spPr>
          <a:xfrm>
            <a:off x="831850" y="2210329"/>
            <a:ext cx="6577479" cy="1985153"/>
          </a:xfrm>
        </p:spPr>
        <p:txBody>
          <a:bodyPr anchor="b"/>
          <a:lstStyle>
            <a:lvl1pPr>
              <a:lnSpc>
                <a:spcPts val="6500"/>
              </a:lnSpc>
              <a:defRPr sz="6000" b="1" i="0">
                <a:latin typeface="Calibri" panose="020F0502020204030204" pitchFamily="34" charset="0"/>
                <a:cs typeface="Calibri" panose="020F0502020204030204" pitchFamily="34" charset="0"/>
              </a:defRPr>
            </a:lvl1pPr>
          </a:lstStyle>
          <a:p>
            <a:pPr>
              <a:lnSpc>
                <a:spcPts val="7100"/>
              </a:lnSpc>
            </a:pPr>
            <a:r>
              <a:rPr lang="nl-NL" sz="6000" b="1" dirty="0">
                <a:solidFill>
                  <a:srgbClr val="003350"/>
                </a:solidFill>
                <a:latin typeface="Calibri" panose="020F0502020204030204" pitchFamily="34" charset="0"/>
                <a:cs typeface="Calibri" panose="020F0502020204030204" pitchFamily="34" charset="0"/>
              </a:rPr>
              <a:t>Klik hier om de titel aan te passen</a:t>
            </a:r>
          </a:p>
        </p:txBody>
      </p:sp>
      <p:pic>
        <p:nvPicPr>
          <p:cNvPr id="12" name="Afbeelding 11">
            <a:extLst>
              <a:ext uri="{FF2B5EF4-FFF2-40B4-BE49-F238E27FC236}">
                <a16:creationId xmlns:a16="http://schemas.microsoft.com/office/drawing/2014/main" id="{5EB2C41D-F301-B54F-B6EE-259170609653}"/>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t="-17004" b="-1"/>
          <a:stretch/>
        </p:blipFill>
        <p:spPr>
          <a:xfrm>
            <a:off x="6399731" y="13447"/>
            <a:ext cx="5359877" cy="6858000"/>
          </a:xfrm>
          <a:prstGeom prst="rect">
            <a:avLst/>
          </a:prstGeom>
        </p:spPr>
      </p:pic>
    </p:spTree>
    <p:extLst>
      <p:ext uri="{BB962C8B-B14F-4D97-AF65-F5344CB8AC3E}">
        <p14:creationId xmlns:p14="http://schemas.microsoft.com/office/powerpoint/2010/main" val="1742360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1000" fill="hold"/>
                                        <p:tgtEl>
                                          <p:spTgt spid="29"/>
                                        </p:tgtEl>
                                        <p:attrNameLst>
                                          <p:attrName>ppt_x</p:attrName>
                                        </p:attrNameLst>
                                      </p:cBhvr>
                                      <p:tavLst>
                                        <p:tav tm="0">
                                          <p:val>
                                            <p:strVal val="0-#ppt_w/2"/>
                                          </p:val>
                                        </p:tav>
                                        <p:tav tm="100000">
                                          <p:val>
                                            <p:strVal val="#ppt_x"/>
                                          </p:val>
                                        </p:tav>
                                      </p:tavLst>
                                    </p:anim>
                                    <p:anim calcmode="lin" valueType="num">
                                      <p:cBhvr additive="base">
                                        <p:cTn id="8" dur="10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grpId="0" nodeType="clickEffect">
                                  <p:stCondLst>
                                    <p:cond delay="0"/>
                                  </p:stCondLst>
                                  <p:childTnLst>
                                    <p:set>
                                      <p:cBhvr>
                                        <p:cTn id="12" dur="1" fill="hold">
                                          <p:stCondLst>
                                            <p:cond delay="0"/>
                                          </p:stCondLst>
                                        </p:cTn>
                                        <p:tgtEl>
                                          <p:spTgt spid="28">
                                            <p:txEl>
                                              <p:pRg st="0" end="0"/>
                                            </p:txEl>
                                          </p:spTgt>
                                        </p:tgtEl>
                                        <p:attrNameLst>
                                          <p:attrName>style.visibility</p:attrName>
                                        </p:attrNameLst>
                                      </p:cBhvr>
                                      <p:to>
                                        <p:strVal val="visible"/>
                                      </p:to>
                                    </p:set>
                                    <p:anim calcmode="lin" valueType="num">
                                      <p:cBhvr additive="base">
                                        <p:cTn id="13" dur="1000" fill="hold"/>
                                        <p:tgtEl>
                                          <p:spTgt spid="28">
                                            <p:txEl>
                                              <p:pRg st="0" end="0"/>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grpId="0" nodeType="clickEffect">
                                  <p:stCondLst>
                                    <p:cond delay="0"/>
                                  </p:st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1000" fill="hold"/>
                                        <p:tgtEl>
                                          <p:spTgt spid="32">
                                            <p:txEl>
                                              <p:pRg st="0" end="0"/>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additive="base">
                        <p:cTn dur="1000" fill="hold"/>
                        <p:tgtEl>
                          <p:spTgt spid="28"/>
                        </p:tgtEl>
                        <p:attrNameLst>
                          <p:attrName>ppt_x</p:attrName>
                        </p:attrNameLst>
                      </p:cBhvr>
                      <p:tavLst>
                        <p:tav tm="0">
                          <p:val>
                            <p:strVal val="0-#ppt_w/2"/>
                          </p:val>
                        </p:tav>
                        <p:tav tm="100000">
                          <p:val>
                            <p:strVal val="#ppt_x"/>
                          </p:val>
                        </p:tav>
                      </p:tavLst>
                    </p:anim>
                    <p:anim calcmode="lin" valueType="num">
                      <p:cBhvr additive="base">
                        <p:cTn dur="1000" fill="hold"/>
                        <p:tgtEl>
                          <p:spTgt spid="28"/>
                        </p:tgtEl>
                        <p:attrNameLst>
                          <p:attrName>ppt_y</p:attrName>
                        </p:attrNameLst>
                      </p:cBhvr>
                      <p:tavLst>
                        <p:tav tm="0">
                          <p:val>
                            <p:strVal val="#ppt_y"/>
                          </p:val>
                        </p:tav>
                        <p:tav tm="100000">
                          <p:val>
                            <p:strVal val="#ppt_y"/>
                          </p:val>
                        </p:tav>
                      </p:tavLst>
                    </p:anim>
                  </p:childTnLst>
                </p:cTn>
              </p:par>
            </p:tnLst>
          </p:tmpl>
        </p:tmplLst>
      </p:bldP>
      <p:bldP spid="32" grpId="0" build="p">
        <p:tmplLst>
          <p:tmpl lvl="1">
            <p:tnLst>
              <p:par>
                <p:cTn presetID="2" presetClass="entr" presetSubtype="8" accel="50000" decel="50000" fill="hold" nodeType="clickEffect">
                  <p:stCondLst>
                    <p:cond delay="0"/>
                  </p:stCondLst>
                  <p:childTnLst>
                    <p:set>
                      <p:cBhvr>
                        <p:cTn dur="1" fill="hold">
                          <p:stCondLst>
                            <p:cond delay="0"/>
                          </p:stCondLst>
                        </p:cTn>
                        <p:tgtEl>
                          <p:spTgt spid="32"/>
                        </p:tgtEl>
                        <p:attrNameLst>
                          <p:attrName>style.visibility</p:attrName>
                        </p:attrNameLst>
                      </p:cBhvr>
                      <p:to>
                        <p:strVal val="visible"/>
                      </p:to>
                    </p:set>
                    <p:anim calcmode="lin" valueType="num">
                      <p:cBhvr additive="base">
                        <p:cTn dur="1000" fill="hold"/>
                        <p:tgtEl>
                          <p:spTgt spid="32"/>
                        </p:tgtEl>
                        <p:attrNameLst>
                          <p:attrName>ppt_x</p:attrName>
                        </p:attrNameLst>
                      </p:cBhvr>
                      <p:tavLst>
                        <p:tav tm="0">
                          <p:val>
                            <p:strVal val="0-#ppt_w/2"/>
                          </p:val>
                        </p:tav>
                        <p:tav tm="100000">
                          <p:val>
                            <p:strVal val="#ppt_x"/>
                          </p:val>
                        </p:tav>
                      </p:tavLst>
                    </p:anim>
                    <p:anim calcmode="lin" valueType="num">
                      <p:cBhvr additive="base">
                        <p:cTn dur="1000" fill="hold"/>
                        <p:tgtEl>
                          <p:spTgt spid="32"/>
                        </p:tgtEl>
                        <p:attrNameLst>
                          <p:attrName>ppt_y</p:attrName>
                        </p:attrNameLst>
                      </p:cBhvr>
                      <p:tavLst>
                        <p:tav tm="0">
                          <p:val>
                            <p:strVal val="#ppt_y"/>
                          </p:val>
                        </p:tav>
                        <p:tav tm="100000">
                          <p:val>
                            <p:strVal val="#ppt_y"/>
                          </p:val>
                        </p:tav>
                      </p:tavLst>
                    </p:anim>
                  </p:childTnLst>
                </p:cTn>
              </p:par>
            </p:tnLst>
          </p:tmpl>
        </p:tmplLst>
      </p:bldP>
      <p:bldP spid="29" grpId="0"/>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Bullets">
    <p:bg>
      <p:bgPr>
        <a:solidFill>
          <a:schemeClr val="bg1"/>
        </a:solidFill>
        <a:effectLst/>
      </p:bgPr>
    </p:bg>
    <p:spTree>
      <p:nvGrpSpPr>
        <p:cNvPr id="1" name=""/>
        <p:cNvGrpSpPr/>
        <p:nvPr/>
      </p:nvGrpSpPr>
      <p:grpSpPr>
        <a:xfrm>
          <a:off x="0" y="0"/>
          <a:ext cx="0" cy="0"/>
          <a:chOff x="0" y="0"/>
          <a:chExt cx="0" cy="0"/>
        </a:xfrm>
      </p:grpSpPr>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dirty="0"/>
          </a:p>
        </p:txBody>
      </p:sp>
      <p:sp>
        <p:nvSpPr>
          <p:cNvPr id="27" name="Graphic 70">
            <a:extLst>
              <a:ext uri="{FF2B5EF4-FFF2-40B4-BE49-F238E27FC236}">
                <a16:creationId xmlns:a16="http://schemas.microsoft.com/office/drawing/2014/main" id="{4F1C0E56-AD75-FB4B-A2B6-964E13477C01}"/>
              </a:ext>
            </a:extLst>
          </p:cNvPr>
          <p:cNvSpPr/>
          <p:nvPr userDrawn="1"/>
        </p:nvSpPr>
        <p:spPr>
          <a:xfrm>
            <a:off x="803348" y="1473205"/>
            <a:ext cx="4181734" cy="4181762"/>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096001" y="2468704"/>
            <a:ext cx="4996754" cy="697258"/>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9" name="Tijdelijke aanduiding voor tekst 2">
            <a:extLst>
              <a:ext uri="{FF2B5EF4-FFF2-40B4-BE49-F238E27FC236}">
                <a16:creationId xmlns:a16="http://schemas.microsoft.com/office/drawing/2014/main" id="{FF3CD98D-1CDF-7243-A285-B42312AD5C99}"/>
              </a:ext>
            </a:extLst>
          </p:cNvPr>
          <p:cNvSpPr>
            <a:spLocks noGrp="1"/>
          </p:cNvSpPr>
          <p:nvPr>
            <p:ph type="body" idx="10" hasCustomPrompt="1"/>
          </p:nvPr>
        </p:nvSpPr>
        <p:spPr>
          <a:xfrm>
            <a:off x="6096000" y="333883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hier om </a:t>
            </a:r>
            <a:r>
              <a:rPr lang="nl-NL" dirty="0" err="1"/>
              <a:t>bullet</a:t>
            </a:r>
            <a:r>
              <a:rPr lang="nl-NL" dirty="0"/>
              <a:t> aan te passen</a:t>
            </a:r>
          </a:p>
        </p:txBody>
      </p:sp>
      <p:sp>
        <p:nvSpPr>
          <p:cNvPr id="20" name="Tijdelijke aanduiding voor tekst 2">
            <a:extLst>
              <a:ext uri="{FF2B5EF4-FFF2-40B4-BE49-F238E27FC236}">
                <a16:creationId xmlns:a16="http://schemas.microsoft.com/office/drawing/2014/main" id="{8C9D3320-AF96-734B-9F6C-32BE1CBD3015}"/>
              </a:ext>
            </a:extLst>
          </p:cNvPr>
          <p:cNvSpPr>
            <a:spLocks noGrp="1"/>
          </p:cNvSpPr>
          <p:nvPr>
            <p:ph type="body" idx="11" hasCustomPrompt="1"/>
          </p:nvPr>
        </p:nvSpPr>
        <p:spPr>
          <a:xfrm>
            <a:off x="6096000" y="390265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hier om </a:t>
            </a:r>
            <a:r>
              <a:rPr lang="nl-NL" dirty="0" err="1"/>
              <a:t>bullet</a:t>
            </a:r>
            <a:r>
              <a:rPr lang="nl-NL" dirty="0"/>
              <a:t> aan te passen</a:t>
            </a:r>
          </a:p>
        </p:txBody>
      </p:sp>
      <p:sp>
        <p:nvSpPr>
          <p:cNvPr id="22" name="Tijdelijke aanduiding voor tekst 2">
            <a:extLst>
              <a:ext uri="{FF2B5EF4-FFF2-40B4-BE49-F238E27FC236}">
                <a16:creationId xmlns:a16="http://schemas.microsoft.com/office/drawing/2014/main" id="{F9265FF9-BBEC-784D-ABF3-BE2B8438C8EF}"/>
              </a:ext>
            </a:extLst>
          </p:cNvPr>
          <p:cNvSpPr>
            <a:spLocks noGrp="1"/>
          </p:cNvSpPr>
          <p:nvPr>
            <p:ph type="body" idx="12" hasCustomPrompt="1"/>
          </p:nvPr>
        </p:nvSpPr>
        <p:spPr>
          <a:xfrm>
            <a:off x="6096000" y="446647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hier om </a:t>
            </a:r>
            <a:r>
              <a:rPr lang="nl-NL" dirty="0" err="1"/>
              <a:t>bullet</a:t>
            </a:r>
            <a:r>
              <a:rPr lang="nl-NL" dirty="0"/>
              <a:t> aan te passen</a:t>
            </a:r>
          </a:p>
        </p:txBody>
      </p:sp>
      <p:sp>
        <p:nvSpPr>
          <p:cNvPr id="23" name="Tijdelijke aanduiding voor tekst 2">
            <a:extLst>
              <a:ext uri="{FF2B5EF4-FFF2-40B4-BE49-F238E27FC236}">
                <a16:creationId xmlns:a16="http://schemas.microsoft.com/office/drawing/2014/main" id="{9BD89E41-01DA-DE4B-86B8-C6979D16EDDF}"/>
              </a:ext>
            </a:extLst>
          </p:cNvPr>
          <p:cNvSpPr>
            <a:spLocks noGrp="1"/>
          </p:cNvSpPr>
          <p:nvPr>
            <p:ph type="body" idx="13" hasCustomPrompt="1"/>
          </p:nvPr>
        </p:nvSpPr>
        <p:spPr>
          <a:xfrm>
            <a:off x="6096000" y="5030294"/>
            <a:ext cx="4996754" cy="363071"/>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 typeface="Wingdings" pitchFamily="2" charset="2"/>
              <a:buChar char="ü"/>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hier om </a:t>
            </a:r>
            <a:r>
              <a:rPr lang="nl-NL" dirty="0" err="1"/>
              <a:t>bullet</a:t>
            </a:r>
            <a:r>
              <a:rPr lang="nl-NL" dirty="0"/>
              <a:t> aan te passen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256053" y="2044834"/>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17" name="Graphic 70">
            <a:extLst>
              <a:ext uri="{FF2B5EF4-FFF2-40B4-BE49-F238E27FC236}">
                <a16:creationId xmlns:a16="http://schemas.microsoft.com/office/drawing/2014/main" id="{5ABFC1F4-90E4-5D47-9DAE-7AAE43306BD3}"/>
              </a:ext>
            </a:extLst>
          </p:cNvPr>
          <p:cNvSpPr/>
          <p:nvPr userDrawn="1"/>
        </p:nvSpPr>
        <p:spPr>
          <a:xfrm>
            <a:off x="1571136" y="3165962"/>
            <a:ext cx="3252156" cy="3252179"/>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solidFill>
            <a:srgbClr val="003350"/>
          </a:solidFill>
          <a:ln w="19050" cap="flat">
            <a:noFill/>
            <a:prstDash val="solid"/>
            <a:miter/>
          </a:ln>
          <a:effectLst>
            <a:outerShdw blurRad="127000" dir="2880000" sx="103000" sy="103000" algn="tl" rotWithShape="0">
              <a:srgbClr val="003350">
                <a:alpha val="18000"/>
              </a:srgbClr>
            </a:outerShdw>
          </a:effectLst>
        </p:spPr>
        <p:txBody>
          <a:bodyPr rtlCol="0" anchor="ctr"/>
          <a:lstStyle/>
          <a:p>
            <a:endParaRPr lang="nl-NL"/>
          </a:p>
        </p:txBody>
      </p:sp>
      <p:pic>
        <p:nvPicPr>
          <p:cNvPr id="6" name="Graphic 5" descr="Aanhalingsteken sluiten">
            <a:extLst>
              <a:ext uri="{FF2B5EF4-FFF2-40B4-BE49-F238E27FC236}">
                <a16:creationId xmlns:a16="http://schemas.microsoft.com/office/drawing/2014/main" id="{128D5CE4-4072-4747-BA8C-C66F301F414B}"/>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rot="20700212">
            <a:off x="2864631" y="3152810"/>
            <a:ext cx="1547770" cy="1547770"/>
          </a:xfrm>
          <a:prstGeom prst="rect">
            <a:avLst/>
          </a:prstGeom>
        </p:spPr>
      </p:pic>
      <p:sp>
        <p:nvSpPr>
          <p:cNvPr id="24" name="Tijdelijke aanduiding voor tekst 2">
            <a:extLst>
              <a:ext uri="{FF2B5EF4-FFF2-40B4-BE49-F238E27FC236}">
                <a16:creationId xmlns:a16="http://schemas.microsoft.com/office/drawing/2014/main" id="{BC942ED5-510E-B54A-BE4C-966F6E3DE305}"/>
              </a:ext>
            </a:extLst>
          </p:cNvPr>
          <p:cNvSpPr>
            <a:spLocks noGrp="1"/>
          </p:cNvSpPr>
          <p:nvPr>
            <p:ph type="body" idx="14" hasCustomPrompt="1"/>
          </p:nvPr>
        </p:nvSpPr>
        <p:spPr>
          <a:xfrm>
            <a:off x="6104709" y="814494"/>
            <a:ext cx="5088182" cy="1370889"/>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a:t>
            </a:r>
            <a:br>
              <a:rPr lang="nl-NL" dirty="0"/>
            </a:br>
            <a:r>
              <a:rPr lang="nl-NL" dirty="0"/>
              <a:t>tekststijl te bewerken</a:t>
            </a:r>
          </a:p>
        </p:txBody>
      </p:sp>
      <p:sp>
        <p:nvSpPr>
          <p:cNvPr id="29" name="Tijdelijke aanduiding voor tekst 2">
            <a:extLst>
              <a:ext uri="{FF2B5EF4-FFF2-40B4-BE49-F238E27FC236}">
                <a16:creationId xmlns:a16="http://schemas.microsoft.com/office/drawing/2014/main" id="{165EAFF6-5A1A-C44C-BC40-D84AAAA57814}"/>
              </a:ext>
            </a:extLst>
          </p:cNvPr>
          <p:cNvSpPr>
            <a:spLocks noGrp="1"/>
          </p:cNvSpPr>
          <p:nvPr>
            <p:ph type="body" idx="15"/>
          </p:nvPr>
        </p:nvSpPr>
        <p:spPr>
          <a:xfrm rot="20676763">
            <a:off x="2170895" y="4927020"/>
            <a:ext cx="2446647" cy="1000545"/>
          </a:xfrm>
        </p:spPr>
        <p:txBody>
          <a:bodyPr>
            <a:normAutofit/>
          </a:bodyPr>
          <a:lstStyle>
            <a:lvl1pPr marL="0" indent="0">
              <a:buNone/>
              <a:defRPr sz="2200" b="1">
                <a:solidFill>
                  <a:srgbClr val="D2ECFC"/>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grpSp>
        <p:nvGrpSpPr>
          <p:cNvPr id="21" name="Groep 20">
            <a:extLst>
              <a:ext uri="{FF2B5EF4-FFF2-40B4-BE49-F238E27FC236}">
                <a16:creationId xmlns:a16="http://schemas.microsoft.com/office/drawing/2014/main" id="{B726CAFE-E13F-4465-ACF4-4AC51CF676A7}"/>
              </a:ext>
            </a:extLst>
          </p:cNvPr>
          <p:cNvGrpSpPr/>
          <p:nvPr userDrawn="1"/>
        </p:nvGrpSpPr>
        <p:grpSpPr>
          <a:xfrm>
            <a:off x="9986890" y="6012976"/>
            <a:ext cx="2180039" cy="758229"/>
            <a:chOff x="8503149" y="6012976"/>
            <a:chExt cx="2180039" cy="758229"/>
          </a:xfrm>
        </p:grpSpPr>
        <p:pic>
          <p:nvPicPr>
            <p:cNvPr id="25" name="Afbeelding 24">
              <a:extLst>
                <a:ext uri="{FF2B5EF4-FFF2-40B4-BE49-F238E27FC236}">
                  <a16:creationId xmlns:a16="http://schemas.microsoft.com/office/drawing/2014/main" id="{D59DD66E-1168-43CA-A887-13EBB2E67DA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1"/>
            <a:stretch/>
          </p:blipFill>
          <p:spPr>
            <a:xfrm>
              <a:off x="9135376" y="6012976"/>
              <a:ext cx="1547812" cy="758229"/>
            </a:xfrm>
            <a:prstGeom prst="rect">
              <a:avLst/>
            </a:prstGeom>
          </p:spPr>
        </p:pic>
        <p:sp>
          <p:nvSpPr>
            <p:cNvPr id="26" name="Tekstvak 25">
              <a:extLst>
                <a:ext uri="{FF2B5EF4-FFF2-40B4-BE49-F238E27FC236}">
                  <a16:creationId xmlns:a16="http://schemas.microsoft.com/office/drawing/2014/main" id="{10E3E481-B2C1-47ED-8B42-D443E851BE87}"/>
                </a:ext>
              </a:extLst>
            </p:cNvPr>
            <p:cNvSpPr txBox="1"/>
            <p:nvPr userDrawn="1"/>
          </p:nvSpPr>
          <p:spPr>
            <a:xfrm>
              <a:off x="8503149" y="6445852"/>
              <a:ext cx="891958" cy="230832"/>
            </a:xfrm>
            <a:prstGeom prst="rect">
              <a:avLst/>
            </a:prstGeom>
            <a:noFill/>
          </p:spPr>
          <p:txBody>
            <a:bodyPr wrap="square" rtlCol="0">
              <a:spAutoFit/>
            </a:bodyPr>
            <a:lstStyle/>
            <a:p>
              <a:r>
                <a:rPr lang="nl-NL" sz="900" dirty="0" err="1">
                  <a:solidFill>
                    <a:srgbClr val="003350"/>
                  </a:solidFill>
                </a:rPr>
                <a:t>Powered</a:t>
              </a:r>
              <a:r>
                <a:rPr lang="nl-NL" sz="900" dirty="0">
                  <a:solidFill>
                    <a:srgbClr val="003350"/>
                  </a:solidFill>
                </a:rPr>
                <a:t> </a:t>
              </a:r>
              <a:r>
                <a:rPr lang="nl-NL" sz="900" dirty="0" err="1">
                  <a:solidFill>
                    <a:srgbClr val="003350"/>
                  </a:solidFill>
                </a:rPr>
                <a:t>by</a:t>
              </a:r>
              <a:endParaRPr lang="nl-NL" sz="900" dirty="0">
                <a:solidFill>
                  <a:srgbClr val="003350"/>
                </a:solidFill>
              </a:endParaRPr>
            </a:p>
          </p:txBody>
        </p:sp>
      </p:grpSp>
    </p:spTree>
    <p:extLst>
      <p:ext uri="{BB962C8B-B14F-4D97-AF65-F5344CB8AC3E}">
        <p14:creationId xmlns:p14="http://schemas.microsoft.com/office/powerpoint/2010/main" val="36946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additive="base">
                                        <p:cTn id="7" dur="1000" fill="hold"/>
                                        <p:tgtEl>
                                          <p:spTgt spid="19">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accel="50000" decel="50000" fill="hold" grpId="0" nodeType="clickEffect">
                                  <p:stCondLst>
                                    <p:cond delay="0"/>
                                  </p:stCondLst>
                                  <p:childTnLst>
                                    <p:set>
                                      <p:cBhvr>
                                        <p:cTn id="12" dur="1" fill="hold">
                                          <p:stCondLst>
                                            <p:cond delay="0"/>
                                          </p:stCondLst>
                                        </p:cTn>
                                        <p:tgtEl>
                                          <p:spTgt spid="20">
                                            <p:txEl>
                                              <p:pRg st="0" end="0"/>
                                            </p:txEl>
                                          </p:spTgt>
                                        </p:tgtEl>
                                        <p:attrNameLst>
                                          <p:attrName>style.visibility</p:attrName>
                                        </p:attrNameLst>
                                      </p:cBhvr>
                                      <p:to>
                                        <p:strVal val="visible"/>
                                      </p:to>
                                    </p:set>
                                    <p:anim calcmode="lin" valueType="num">
                                      <p:cBhvr additive="base">
                                        <p:cTn id="13" dur="1000" fill="hold"/>
                                        <p:tgtEl>
                                          <p:spTgt spid="20">
                                            <p:txEl>
                                              <p:pRg st="0" end="0"/>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accel="50000" decel="50000" fill="hold" grpId="0" nodeType="click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 calcmode="lin" valueType="num">
                                      <p:cBhvr additive="base">
                                        <p:cTn id="19" dur="1000" fill="hold"/>
                                        <p:tgtEl>
                                          <p:spTgt spid="22">
                                            <p:txEl>
                                              <p:pRg st="0" end="0"/>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accel="50000" decel="50000" fill="hold" grpId="0" nodeType="clickEffect">
                                  <p:stCondLst>
                                    <p:cond delay="0"/>
                                  </p:stCondLst>
                                  <p:childTnLst>
                                    <p:set>
                                      <p:cBhvr>
                                        <p:cTn id="24" dur="1" fill="hold">
                                          <p:stCondLst>
                                            <p:cond delay="0"/>
                                          </p:stCondLst>
                                        </p:cTn>
                                        <p:tgtEl>
                                          <p:spTgt spid="23">
                                            <p:txEl>
                                              <p:pRg st="0" end="0"/>
                                            </p:txEl>
                                          </p:spTgt>
                                        </p:tgtEl>
                                        <p:attrNameLst>
                                          <p:attrName>style.visibility</p:attrName>
                                        </p:attrNameLst>
                                      </p:cBhvr>
                                      <p:to>
                                        <p:strVal val="visible"/>
                                      </p:to>
                                    </p:set>
                                    <p:anim calcmode="lin" valueType="num">
                                      <p:cBhvr additive="base">
                                        <p:cTn id="25" dur="10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additive="base">
                        <p:cTn dur="1000" fill="hold"/>
                        <p:tgtEl>
                          <p:spTgt spid="19"/>
                        </p:tgtEl>
                        <p:attrNameLst>
                          <p:attrName>ppt_x</p:attrName>
                        </p:attrNameLst>
                      </p:cBhvr>
                      <p:tavLst>
                        <p:tav tm="0">
                          <p:val>
                            <p:strVal val="1+#ppt_w/2"/>
                          </p:val>
                        </p:tav>
                        <p:tav tm="100000">
                          <p:val>
                            <p:strVal val="#ppt_x"/>
                          </p:val>
                        </p:tav>
                      </p:tavLst>
                    </p:anim>
                    <p:anim calcmode="lin" valueType="num">
                      <p:cBhvr additive="base">
                        <p:cTn dur="1000" fill="hold"/>
                        <p:tgtEl>
                          <p:spTgt spid="19"/>
                        </p:tgtEl>
                        <p:attrNameLst>
                          <p:attrName>ppt_y</p:attrName>
                        </p:attrNameLst>
                      </p:cBhvr>
                      <p:tavLst>
                        <p:tav tm="0">
                          <p:val>
                            <p:strVal val="#ppt_y"/>
                          </p:val>
                        </p:tav>
                        <p:tav tm="100000">
                          <p:val>
                            <p:strVal val="#ppt_y"/>
                          </p:val>
                        </p:tav>
                      </p:tavLst>
                    </p:anim>
                  </p:childTnLst>
                </p:cTn>
              </p:par>
            </p:tnLst>
          </p:tmpl>
        </p:tmplLst>
      </p:bldP>
      <p:bldP spid="20"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additive="base">
                        <p:cTn dur="1000" fill="hold"/>
                        <p:tgtEl>
                          <p:spTgt spid="20"/>
                        </p:tgtEl>
                        <p:attrNameLst>
                          <p:attrName>ppt_x</p:attrName>
                        </p:attrNameLst>
                      </p:cBhvr>
                      <p:tavLst>
                        <p:tav tm="0">
                          <p:val>
                            <p:strVal val="1+#ppt_w/2"/>
                          </p:val>
                        </p:tav>
                        <p:tav tm="100000">
                          <p:val>
                            <p:strVal val="#ppt_x"/>
                          </p:val>
                        </p:tav>
                      </p:tavLst>
                    </p:anim>
                    <p:anim calcmode="lin" valueType="num">
                      <p:cBhvr additive="base">
                        <p:cTn dur="1000" fill="hold"/>
                        <p:tgtEl>
                          <p:spTgt spid="20"/>
                        </p:tgtEl>
                        <p:attrNameLst>
                          <p:attrName>ppt_y</p:attrName>
                        </p:attrNameLst>
                      </p:cBhvr>
                      <p:tavLst>
                        <p:tav tm="0">
                          <p:val>
                            <p:strVal val="#ppt_y"/>
                          </p:val>
                        </p:tav>
                        <p:tav tm="100000">
                          <p:val>
                            <p:strVal val="#ppt_y"/>
                          </p:val>
                        </p:tav>
                      </p:tavLst>
                    </p:anim>
                  </p:childTnLst>
                </p:cTn>
              </p:par>
            </p:tnLst>
          </p:tmpl>
        </p:tmplLst>
      </p:bldP>
      <p:bldP spid="22"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additive="base">
                        <p:cTn dur="1000" fill="hold"/>
                        <p:tgtEl>
                          <p:spTgt spid="22"/>
                        </p:tgtEl>
                        <p:attrNameLst>
                          <p:attrName>ppt_x</p:attrName>
                        </p:attrNameLst>
                      </p:cBhvr>
                      <p:tavLst>
                        <p:tav tm="0">
                          <p:val>
                            <p:strVal val="1+#ppt_w/2"/>
                          </p:val>
                        </p:tav>
                        <p:tav tm="100000">
                          <p:val>
                            <p:strVal val="#ppt_x"/>
                          </p:val>
                        </p:tav>
                      </p:tavLst>
                    </p:anim>
                    <p:anim calcmode="lin" valueType="num">
                      <p:cBhvr additive="base">
                        <p:cTn dur="1000" fill="hold"/>
                        <p:tgtEl>
                          <p:spTgt spid="22"/>
                        </p:tgtEl>
                        <p:attrNameLst>
                          <p:attrName>ppt_y</p:attrName>
                        </p:attrNameLst>
                      </p:cBhvr>
                      <p:tavLst>
                        <p:tav tm="0">
                          <p:val>
                            <p:strVal val="#ppt_y"/>
                          </p:val>
                        </p:tav>
                        <p:tav tm="100000">
                          <p:val>
                            <p:strVal val="#ppt_y"/>
                          </p:val>
                        </p:tav>
                      </p:tavLst>
                    </p:anim>
                  </p:childTnLst>
                </p:cTn>
              </p:par>
            </p:tnLst>
          </p:tmpl>
        </p:tmplLst>
      </p:bldP>
      <p:bldP spid="23"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additive="base">
                        <p:cTn dur="1000" fill="hold"/>
                        <p:tgtEl>
                          <p:spTgt spid="23"/>
                        </p:tgtEl>
                        <p:attrNameLst>
                          <p:attrName>ppt_x</p:attrName>
                        </p:attrNameLst>
                      </p:cBhvr>
                      <p:tavLst>
                        <p:tav tm="0">
                          <p:val>
                            <p:strVal val="1+#ppt_w/2"/>
                          </p:val>
                        </p:tav>
                        <p:tav tm="100000">
                          <p:val>
                            <p:strVal val="#ppt_x"/>
                          </p:val>
                        </p:tav>
                      </p:tavLst>
                    </p:anim>
                    <p:anim calcmode="lin" valueType="num">
                      <p:cBhvr additive="base">
                        <p:cTn dur="1000" fill="hold"/>
                        <p:tgtEl>
                          <p:spTgt spid="2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tekst &amp; afbeelding">
    <p:bg>
      <p:bgPr>
        <a:solidFill>
          <a:schemeClr val="bg1"/>
        </a:solidFill>
        <a:effectLst/>
      </p:bgPr>
    </p:bg>
    <p:spTree>
      <p:nvGrpSpPr>
        <p:cNvPr id="1" name=""/>
        <p:cNvGrpSpPr/>
        <p:nvPr/>
      </p:nvGrpSpPr>
      <p:grpSpPr>
        <a:xfrm>
          <a:off x="0" y="0"/>
          <a:ext cx="0" cy="0"/>
          <a:chOff x="0" y="0"/>
          <a:chExt cx="0" cy="0"/>
        </a:xfrm>
      </p:grpSpPr>
      <p:sp>
        <p:nvSpPr>
          <p:cNvPr id="18" name="Graphic 70">
            <a:extLst>
              <a:ext uri="{FF2B5EF4-FFF2-40B4-BE49-F238E27FC236}">
                <a16:creationId xmlns:a16="http://schemas.microsoft.com/office/drawing/2014/main" id="{BE56710C-8DCB-F148-85D3-A0C3CE83B10D}"/>
              </a:ext>
            </a:extLst>
          </p:cNvPr>
          <p:cNvSpPr/>
          <p:nvPr userDrawn="1"/>
        </p:nvSpPr>
        <p:spPr>
          <a:xfrm>
            <a:off x="7399760" y="50067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5" name="Trapezium 4">
            <a:extLst>
              <a:ext uri="{FF2B5EF4-FFF2-40B4-BE49-F238E27FC236}">
                <a16:creationId xmlns:a16="http://schemas.microsoft.com/office/drawing/2014/main" id="{6E50C20B-E4BF-234D-A7BA-7C0350801711}"/>
              </a:ext>
            </a:extLst>
          </p:cNvPr>
          <p:cNvSpPr/>
          <p:nvPr userDrawn="1"/>
        </p:nvSpPr>
        <p:spPr>
          <a:xfrm>
            <a:off x="-23532" y="-26894"/>
            <a:ext cx="6424331" cy="6911788"/>
          </a:xfrm>
          <a:custGeom>
            <a:avLst/>
            <a:gdLst>
              <a:gd name="connsiteX0" fmla="*/ 0 w 6199094"/>
              <a:gd name="connsiteY0" fmla="*/ 6858000 h 6858000"/>
              <a:gd name="connsiteX1" fmla="*/ 1549774 w 6199094"/>
              <a:gd name="connsiteY1" fmla="*/ 0 h 6858000"/>
              <a:gd name="connsiteX2" fmla="*/ 4649321 w 6199094"/>
              <a:gd name="connsiteY2" fmla="*/ 0 h 6858000"/>
              <a:gd name="connsiteX3" fmla="*/ 6199094 w 6199094"/>
              <a:gd name="connsiteY3" fmla="*/ 6858000 h 6858000"/>
              <a:gd name="connsiteX4" fmla="*/ 0 w 6199094"/>
              <a:gd name="connsiteY4" fmla="*/ 6858000 h 6858000"/>
              <a:gd name="connsiteX0" fmla="*/ 158002 w 6357096"/>
              <a:gd name="connsiteY0" fmla="*/ 6884894 h 6884894"/>
              <a:gd name="connsiteX1" fmla="*/ 0 w 6357096"/>
              <a:gd name="connsiteY1" fmla="*/ 0 h 6884894"/>
              <a:gd name="connsiteX2" fmla="*/ 4807323 w 6357096"/>
              <a:gd name="connsiteY2" fmla="*/ 26894 h 6884894"/>
              <a:gd name="connsiteX3" fmla="*/ 6357096 w 6357096"/>
              <a:gd name="connsiteY3" fmla="*/ 6884894 h 6884894"/>
              <a:gd name="connsiteX4" fmla="*/ 158002 w 6357096"/>
              <a:gd name="connsiteY4" fmla="*/ 6884894 h 6884894"/>
              <a:gd name="connsiteX0" fmla="*/ 10084 w 6357096"/>
              <a:gd name="connsiteY0" fmla="*/ 6911788 h 6911788"/>
              <a:gd name="connsiteX1" fmla="*/ 0 w 6357096"/>
              <a:gd name="connsiteY1" fmla="*/ 0 h 6911788"/>
              <a:gd name="connsiteX2" fmla="*/ 4807323 w 6357096"/>
              <a:gd name="connsiteY2" fmla="*/ 26894 h 6911788"/>
              <a:gd name="connsiteX3" fmla="*/ 6357096 w 6357096"/>
              <a:gd name="connsiteY3" fmla="*/ 6884894 h 6911788"/>
              <a:gd name="connsiteX4" fmla="*/ 10084 w 6357096"/>
              <a:gd name="connsiteY4" fmla="*/ 6911788 h 6911788"/>
              <a:gd name="connsiteX0" fmla="*/ 10084 w 6357096"/>
              <a:gd name="connsiteY0" fmla="*/ 6911788 h 6911788"/>
              <a:gd name="connsiteX1" fmla="*/ 0 w 6357096"/>
              <a:gd name="connsiteY1" fmla="*/ 0 h 6911788"/>
              <a:gd name="connsiteX2" fmla="*/ 4834217 w 6357096"/>
              <a:gd name="connsiteY2" fmla="*/ 26894 h 6911788"/>
              <a:gd name="connsiteX3" fmla="*/ 6357096 w 6357096"/>
              <a:gd name="connsiteY3" fmla="*/ 6884894 h 6911788"/>
              <a:gd name="connsiteX4" fmla="*/ 10084 w 6357096"/>
              <a:gd name="connsiteY4" fmla="*/ 6911788 h 6911788"/>
              <a:gd name="connsiteX0" fmla="*/ 10084 w 5994025"/>
              <a:gd name="connsiteY0" fmla="*/ 6911788 h 6911788"/>
              <a:gd name="connsiteX1" fmla="*/ 0 w 5994025"/>
              <a:gd name="connsiteY1" fmla="*/ 0 h 6911788"/>
              <a:gd name="connsiteX2" fmla="*/ 4834217 w 5994025"/>
              <a:gd name="connsiteY2" fmla="*/ 26894 h 6911788"/>
              <a:gd name="connsiteX3" fmla="*/ 5994025 w 5994025"/>
              <a:gd name="connsiteY3" fmla="*/ 6548717 h 6911788"/>
              <a:gd name="connsiteX4" fmla="*/ 10084 w 5994025"/>
              <a:gd name="connsiteY4" fmla="*/ 6911788 h 6911788"/>
              <a:gd name="connsiteX0" fmla="*/ 10084 w 6424331"/>
              <a:gd name="connsiteY0" fmla="*/ 6911788 h 6911788"/>
              <a:gd name="connsiteX1" fmla="*/ 0 w 6424331"/>
              <a:gd name="connsiteY1" fmla="*/ 0 h 6911788"/>
              <a:gd name="connsiteX2" fmla="*/ 4834217 w 6424331"/>
              <a:gd name="connsiteY2" fmla="*/ 26894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793876 w 6424331"/>
              <a:gd name="connsiteY2" fmla="*/ 349623 h 6911788"/>
              <a:gd name="connsiteX3" fmla="*/ 6424331 w 6424331"/>
              <a:gd name="connsiteY3" fmla="*/ 6898341 h 6911788"/>
              <a:gd name="connsiteX4" fmla="*/ 10084 w 6424331"/>
              <a:gd name="connsiteY4" fmla="*/ 6911788 h 6911788"/>
              <a:gd name="connsiteX0" fmla="*/ 10084 w 6424331"/>
              <a:gd name="connsiteY0" fmla="*/ 6911788 h 6911788"/>
              <a:gd name="connsiteX1" fmla="*/ 0 w 6424331"/>
              <a:gd name="connsiteY1" fmla="*/ 0 h 6911788"/>
              <a:gd name="connsiteX2" fmla="*/ 4699747 w 6424331"/>
              <a:gd name="connsiteY2" fmla="*/ 13447 h 6911788"/>
              <a:gd name="connsiteX3" fmla="*/ 6424331 w 6424331"/>
              <a:gd name="connsiteY3" fmla="*/ 6898341 h 6911788"/>
              <a:gd name="connsiteX4" fmla="*/ 10084 w 6424331"/>
              <a:gd name="connsiteY4" fmla="*/ 6911788 h 69117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4331" h="6911788">
                <a:moveTo>
                  <a:pt x="10084" y="6911788"/>
                </a:moveTo>
                <a:cubicBezTo>
                  <a:pt x="6723" y="4607859"/>
                  <a:pt x="3361" y="2303929"/>
                  <a:pt x="0" y="0"/>
                </a:cubicBezTo>
                <a:lnTo>
                  <a:pt x="4699747" y="13447"/>
                </a:lnTo>
                <a:lnTo>
                  <a:pt x="6424331" y="6898341"/>
                </a:lnTo>
                <a:lnTo>
                  <a:pt x="10084" y="691178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4" name="Graphic 3">
            <a:extLst>
              <a:ext uri="{FF2B5EF4-FFF2-40B4-BE49-F238E27FC236}">
                <a16:creationId xmlns:a16="http://schemas.microsoft.com/office/drawing/2014/main" id="{A37C4820-22B3-4D57-B76A-500389A8E92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0167" y="54355"/>
            <a:ext cx="7123814" cy="6858000"/>
          </a:xfrm>
          <a:prstGeom prst="rect">
            <a:avLst/>
          </a:prstGeom>
          <a:effectLst>
            <a:outerShdw blurRad="304800" dist="38100" dir="9120000" sx="102000" sy="102000" algn="tl" rotWithShape="0">
              <a:srgbClr val="003350">
                <a:alpha val="5000"/>
              </a:srgbClr>
            </a:outerShdw>
          </a:effectLst>
        </p:spPr>
      </p:pic>
      <p:sp>
        <p:nvSpPr>
          <p:cNvPr id="12" name="Tijdelijke aanduiding voor tekst 2">
            <a:extLst>
              <a:ext uri="{FF2B5EF4-FFF2-40B4-BE49-F238E27FC236}">
                <a16:creationId xmlns:a16="http://schemas.microsoft.com/office/drawing/2014/main" id="{E413CE6D-6C64-4A92-8668-28E8E437BBA8}"/>
              </a:ext>
            </a:extLst>
          </p:cNvPr>
          <p:cNvSpPr>
            <a:spLocks noGrp="1"/>
          </p:cNvSpPr>
          <p:nvPr>
            <p:ph type="body" idx="14" hasCustomPrompt="1"/>
          </p:nvPr>
        </p:nvSpPr>
        <p:spPr>
          <a:xfrm>
            <a:off x="827314" y="952510"/>
            <a:ext cx="10365577" cy="807477"/>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te bewerken</a:t>
            </a:r>
          </a:p>
        </p:txBody>
      </p:sp>
      <p:sp>
        <p:nvSpPr>
          <p:cNvPr id="13" name="Tijdelijke aanduiding voor tekst 2">
            <a:extLst>
              <a:ext uri="{FF2B5EF4-FFF2-40B4-BE49-F238E27FC236}">
                <a16:creationId xmlns:a16="http://schemas.microsoft.com/office/drawing/2014/main" id="{2C552BAB-A53D-4C8D-9C04-F5AB5E9CF338}"/>
              </a:ext>
            </a:extLst>
          </p:cNvPr>
          <p:cNvSpPr>
            <a:spLocks noGrp="1"/>
          </p:cNvSpPr>
          <p:nvPr>
            <p:ph type="body" idx="11" hasCustomPrompt="1"/>
          </p:nvPr>
        </p:nvSpPr>
        <p:spPr>
          <a:xfrm>
            <a:off x="827313" y="1794843"/>
            <a:ext cx="10365577" cy="4638614"/>
          </a:xfrm>
        </p:spPr>
        <p:txBody>
          <a:bodyPr>
            <a:normAutofit/>
          </a:bodyPr>
          <a:lstStyle>
            <a:lvl1pPr marL="342900" marR="0" indent="-342900" algn="l" defTabSz="914400" rtl="0" eaLnBrk="1" fontAlgn="auto" latinLnBrk="0" hangingPunct="1">
              <a:lnSpc>
                <a:spcPct val="90000"/>
              </a:lnSpc>
              <a:spcBef>
                <a:spcPts val="1000"/>
              </a:spcBef>
              <a:spcAft>
                <a:spcPts val="0"/>
              </a:spcAft>
              <a:buClr>
                <a:srgbClr val="003350"/>
              </a:buClr>
              <a:buSzTx/>
              <a:buFontTx/>
              <a:buBlip>
                <a:blip r:embed="rId4"/>
              </a:buBlip>
              <a:tabLst/>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hier om </a:t>
            </a:r>
            <a:r>
              <a:rPr lang="nl-NL" dirty="0" err="1"/>
              <a:t>bullet</a:t>
            </a:r>
            <a:r>
              <a:rPr lang="nl-NL" dirty="0"/>
              <a:t> aan te passen</a:t>
            </a:r>
          </a:p>
        </p:txBody>
      </p:sp>
      <p:grpSp>
        <p:nvGrpSpPr>
          <p:cNvPr id="10" name="Groep 9">
            <a:extLst>
              <a:ext uri="{FF2B5EF4-FFF2-40B4-BE49-F238E27FC236}">
                <a16:creationId xmlns:a16="http://schemas.microsoft.com/office/drawing/2014/main" id="{20C73585-BF98-404C-A94E-B43BFF83A2A7}"/>
              </a:ext>
            </a:extLst>
          </p:cNvPr>
          <p:cNvGrpSpPr/>
          <p:nvPr userDrawn="1"/>
        </p:nvGrpSpPr>
        <p:grpSpPr>
          <a:xfrm>
            <a:off x="9986890" y="6012976"/>
            <a:ext cx="2180039" cy="758229"/>
            <a:chOff x="8503149" y="6012976"/>
            <a:chExt cx="2180039" cy="758229"/>
          </a:xfrm>
        </p:grpSpPr>
        <p:pic>
          <p:nvPicPr>
            <p:cNvPr id="11" name="Afbeelding 10">
              <a:extLst>
                <a:ext uri="{FF2B5EF4-FFF2-40B4-BE49-F238E27FC236}">
                  <a16:creationId xmlns:a16="http://schemas.microsoft.com/office/drawing/2014/main" id="{F2048F38-7F07-4B0B-8309-E02E88DA3C6E}"/>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r="-1"/>
            <a:stretch/>
          </p:blipFill>
          <p:spPr>
            <a:xfrm>
              <a:off x="9135376" y="6012976"/>
              <a:ext cx="1547812" cy="758229"/>
            </a:xfrm>
            <a:prstGeom prst="rect">
              <a:avLst/>
            </a:prstGeom>
          </p:spPr>
        </p:pic>
        <p:sp>
          <p:nvSpPr>
            <p:cNvPr id="15" name="Tekstvak 14">
              <a:extLst>
                <a:ext uri="{FF2B5EF4-FFF2-40B4-BE49-F238E27FC236}">
                  <a16:creationId xmlns:a16="http://schemas.microsoft.com/office/drawing/2014/main" id="{13FFE8EE-A8CF-4FA1-B803-103D471BB677}"/>
                </a:ext>
              </a:extLst>
            </p:cNvPr>
            <p:cNvSpPr txBox="1"/>
            <p:nvPr userDrawn="1"/>
          </p:nvSpPr>
          <p:spPr>
            <a:xfrm>
              <a:off x="8503149" y="6445852"/>
              <a:ext cx="891958" cy="230832"/>
            </a:xfrm>
            <a:prstGeom prst="rect">
              <a:avLst/>
            </a:prstGeom>
            <a:noFill/>
          </p:spPr>
          <p:txBody>
            <a:bodyPr wrap="square" rtlCol="0">
              <a:spAutoFit/>
            </a:bodyPr>
            <a:lstStyle/>
            <a:p>
              <a:r>
                <a:rPr lang="nl-NL" sz="900" dirty="0" err="1">
                  <a:solidFill>
                    <a:srgbClr val="003350"/>
                  </a:solidFill>
                </a:rPr>
                <a:t>Powered</a:t>
              </a:r>
              <a:r>
                <a:rPr lang="nl-NL" sz="900" dirty="0">
                  <a:solidFill>
                    <a:srgbClr val="003350"/>
                  </a:solidFill>
                </a:rPr>
                <a:t> </a:t>
              </a:r>
              <a:r>
                <a:rPr lang="nl-NL" sz="900" dirty="0" err="1">
                  <a:solidFill>
                    <a:srgbClr val="003350"/>
                  </a:solidFill>
                </a:rPr>
                <a:t>by</a:t>
              </a:r>
              <a:endParaRPr lang="nl-NL" sz="900" dirty="0">
                <a:solidFill>
                  <a:srgbClr val="003350"/>
                </a:solidFill>
              </a:endParaRPr>
            </a:p>
          </p:txBody>
        </p:sp>
      </p:grpSp>
      <p:pic>
        <p:nvPicPr>
          <p:cNvPr id="16" name="Afbeelding 15">
            <a:extLst>
              <a:ext uri="{FF2B5EF4-FFF2-40B4-BE49-F238E27FC236}">
                <a16:creationId xmlns:a16="http://schemas.microsoft.com/office/drawing/2014/main" id="{787CCA61-66B0-4725-8727-67BF104192F6}"/>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p:blipFill>
        <p:spPr>
          <a:xfrm>
            <a:off x="105858" y="25505"/>
            <a:ext cx="2335417" cy="1090074"/>
          </a:xfrm>
          <a:prstGeom prst="rect">
            <a:avLst/>
          </a:prstGeom>
        </p:spPr>
      </p:pic>
    </p:spTree>
    <p:extLst>
      <p:ext uri="{BB962C8B-B14F-4D97-AF65-F5344CB8AC3E}">
        <p14:creationId xmlns:p14="http://schemas.microsoft.com/office/powerpoint/2010/main" val="402503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1000" fill="hold"/>
                                        <p:tgtEl>
                                          <p:spTgt spid="1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tmplLst>
          <p:tmpl lvl="1">
            <p:tnLst>
              <p:par>
                <p:cTn presetID="2" presetClass="entr" presetSubtype="2" accel="50000" decel="50000" fill="hold" nodeType="clickEffect">
                  <p:stCondLst>
                    <p:cond delay="0"/>
                  </p:stCondLst>
                  <p:childTnLst>
                    <p:set>
                      <p:cBhvr>
                        <p:cTn dur="1" fill="hold">
                          <p:stCondLst>
                            <p:cond delay="0"/>
                          </p:stCondLst>
                        </p:cTn>
                        <p:tgtEl>
                          <p:spTgt spid="13"/>
                        </p:tgtEl>
                        <p:attrNameLst>
                          <p:attrName>style.visibility</p:attrName>
                        </p:attrNameLst>
                      </p:cBhvr>
                      <p:to>
                        <p:strVal val="visible"/>
                      </p:to>
                    </p:set>
                    <p:anim calcmode="lin" valueType="num">
                      <p:cBhvr additive="base">
                        <p:cTn dur="1000" fill="hold"/>
                        <p:tgtEl>
                          <p:spTgt spid="13"/>
                        </p:tgtEl>
                        <p:attrNameLst>
                          <p:attrName>ppt_x</p:attrName>
                        </p:attrNameLst>
                      </p:cBhvr>
                      <p:tavLst>
                        <p:tav tm="0">
                          <p:val>
                            <p:strVal val="1+#ppt_w/2"/>
                          </p:val>
                        </p:tav>
                        <p:tav tm="100000">
                          <p:val>
                            <p:strVal val="#ppt_x"/>
                          </p:val>
                        </p:tav>
                      </p:tavLst>
                    </p:anim>
                    <p:anim calcmode="lin" valueType="num">
                      <p:cBhvr additive="base">
                        <p:cTn dur="1000" fill="hold"/>
                        <p:tgtEl>
                          <p:spTgt spid="13"/>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ekop">
    <p:bg>
      <p:bgPr>
        <a:gradFill>
          <a:gsLst>
            <a:gs pos="0">
              <a:srgbClr val="37607C"/>
            </a:gs>
            <a:gs pos="100000">
              <a:srgbClr val="003350"/>
            </a:gs>
          </a:gsLst>
          <a:lin ang="5400000" scaled="1"/>
        </a:gradFill>
        <a:effectLst/>
      </p:bgPr>
    </p:bg>
    <p:spTree>
      <p:nvGrpSpPr>
        <p:cNvPr id="1" name=""/>
        <p:cNvGrpSpPr/>
        <p:nvPr/>
      </p:nvGrpSpPr>
      <p:grpSpPr>
        <a:xfrm>
          <a:off x="0" y="0"/>
          <a:ext cx="0" cy="0"/>
          <a:chOff x="0" y="0"/>
          <a:chExt cx="0" cy="0"/>
        </a:xfrm>
      </p:grpSpPr>
      <p:sp>
        <p:nvSpPr>
          <p:cNvPr id="7" name="Tijdelijke aanduiding voor afbeelding 7">
            <a:extLst>
              <a:ext uri="{FF2B5EF4-FFF2-40B4-BE49-F238E27FC236}">
                <a16:creationId xmlns:a16="http://schemas.microsoft.com/office/drawing/2014/main" id="{682F3339-4C6A-2148-B273-828DE4717DAB}"/>
              </a:ext>
            </a:extLst>
          </p:cNvPr>
          <p:cNvSpPr>
            <a:spLocks noGrp="1"/>
          </p:cNvSpPr>
          <p:nvPr>
            <p:ph type="pic" sz="quarter" idx="10"/>
          </p:nvPr>
        </p:nvSpPr>
        <p:spPr>
          <a:xfrm>
            <a:off x="0" y="0"/>
            <a:ext cx="12192000" cy="6858000"/>
          </a:xfrm>
          <a:effectLst>
            <a:outerShdw blurRad="50800" dist="50800" dir="5400000" algn="ctr" rotWithShape="0">
              <a:srgbClr val="000000">
                <a:alpha val="15000"/>
              </a:srgbClr>
            </a:outerShdw>
          </a:effectLst>
        </p:spPr>
        <p:txBody>
          <a:bodyPr/>
          <a:lstStyle/>
          <a:p>
            <a:r>
              <a:rPr lang="nl-NL"/>
              <a:t>Klik op het pictogram als u een afbeelding wilt toevoegen</a:t>
            </a:r>
            <a:endParaRPr lang="nl-NL" dirty="0"/>
          </a:p>
        </p:txBody>
      </p:sp>
      <p:pic>
        <p:nvPicPr>
          <p:cNvPr id="29" name="Graphic 28">
            <a:extLst>
              <a:ext uri="{FF2B5EF4-FFF2-40B4-BE49-F238E27FC236}">
                <a16:creationId xmlns:a16="http://schemas.microsoft.com/office/drawing/2014/main" id="{38A31D7B-5E6D-DD4F-A5E0-AD5BA9489B5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3719245"/>
            <a:ext cx="6197600" cy="3138755"/>
          </a:xfrm>
          <a:prstGeom prst="rect">
            <a:avLst/>
          </a:prstGeom>
        </p:spPr>
      </p:pic>
      <p:sp>
        <p:nvSpPr>
          <p:cNvPr id="30" name="Tijdelijke aanduiding voor tekst 2">
            <a:extLst>
              <a:ext uri="{FF2B5EF4-FFF2-40B4-BE49-F238E27FC236}">
                <a16:creationId xmlns:a16="http://schemas.microsoft.com/office/drawing/2014/main" id="{20126890-77DD-FB49-8B76-CDA7308EE7D5}"/>
              </a:ext>
            </a:extLst>
          </p:cNvPr>
          <p:cNvSpPr txBox="1">
            <a:spLocks/>
          </p:cNvSpPr>
          <p:nvPr userDrawn="1"/>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dirty="0"/>
              <a:t>Klikken om de </a:t>
            </a:r>
            <a:br>
              <a:rPr lang="nl-NL" dirty="0"/>
            </a:br>
            <a:r>
              <a:rPr lang="nl-NL" dirty="0"/>
              <a:t>tekststijl te bewerken</a:t>
            </a:r>
          </a:p>
        </p:txBody>
      </p:sp>
      <p:grpSp>
        <p:nvGrpSpPr>
          <p:cNvPr id="31" name="Graphic 7">
            <a:extLst>
              <a:ext uri="{FF2B5EF4-FFF2-40B4-BE49-F238E27FC236}">
                <a16:creationId xmlns:a16="http://schemas.microsoft.com/office/drawing/2014/main" id="{0CEE4B18-F475-5346-BDD5-97FB19008AD2}"/>
              </a:ext>
            </a:extLst>
          </p:cNvPr>
          <p:cNvGrpSpPr/>
          <p:nvPr userDrawn="1"/>
        </p:nvGrpSpPr>
        <p:grpSpPr>
          <a:xfrm>
            <a:off x="11159988" y="5743258"/>
            <a:ext cx="791513" cy="870129"/>
            <a:chOff x="11092753" y="5743258"/>
            <a:chExt cx="791513" cy="870129"/>
          </a:xfrm>
        </p:grpSpPr>
        <p:sp>
          <p:nvSpPr>
            <p:cNvPr id="32" name="Vrije vorm 31">
              <a:extLst>
                <a:ext uri="{FF2B5EF4-FFF2-40B4-BE49-F238E27FC236}">
                  <a16:creationId xmlns:a16="http://schemas.microsoft.com/office/drawing/2014/main" id="{B51BD47F-A607-DE40-BC16-A7A7433E891A}"/>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dirty="0"/>
            </a:p>
          </p:txBody>
        </p:sp>
        <p:sp>
          <p:nvSpPr>
            <p:cNvPr id="33" name="Vrije vorm 32">
              <a:extLst>
                <a:ext uri="{FF2B5EF4-FFF2-40B4-BE49-F238E27FC236}">
                  <a16:creationId xmlns:a16="http://schemas.microsoft.com/office/drawing/2014/main" id="{20064BA1-697E-DC43-B2AF-11714649A9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34" name="Graphic 12" descr="Aanhalingsteken sluiten">
            <a:extLst>
              <a:ext uri="{FF2B5EF4-FFF2-40B4-BE49-F238E27FC236}">
                <a16:creationId xmlns:a16="http://schemas.microsoft.com/office/drawing/2014/main" id="{3F5594D1-CC43-174C-9C85-EBB7E122733A}"/>
              </a:ext>
            </a:extLst>
          </p:cNvPr>
          <p:cNvGrpSpPr/>
          <p:nvPr userDrawn="1"/>
        </p:nvGrpSpPr>
        <p:grpSpPr>
          <a:xfrm>
            <a:off x="3222540" y="2825787"/>
            <a:ext cx="2519916" cy="2519916"/>
            <a:chOff x="7853032" y="-1415156"/>
            <a:chExt cx="4714652" cy="4714652"/>
          </a:xfrm>
          <a:solidFill>
            <a:srgbClr val="D2ECFC"/>
          </a:solidFill>
        </p:grpSpPr>
        <p:sp>
          <p:nvSpPr>
            <p:cNvPr id="35" name="Vrije vorm 34">
              <a:extLst>
                <a:ext uri="{FF2B5EF4-FFF2-40B4-BE49-F238E27FC236}">
                  <a16:creationId xmlns:a16="http://schemas.microsoft.com/office/drawing/2014/main" id="{116FAFFF-C260-754B-A309-B84DB9A31AA5}"/>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36" name="Vrije vorm 35">
              <a:extLst>
                <a:ext uri="{FF2B5EF4-FFF2-40B4-BE49-F238E27FC236}">
                  <a16:creationId xmlns:a16="http://schemas.microsoft.com/office/drawing/2014/main" id="{8B02314B-A4FB-8B43-9809-D17C7D4A3C0F}"/>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grpSp>
    </p:spTree>
    <p:extLst>
      <p:ext uri="{BB962C8B-B14F-4D97-AF65-F5344CB8AC3E}">
        <p14:creationId xmlns:p14="http://schemas.microsoft.com/office/powerpoint/2010/main" val="1302586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1000" fill="hold"/>
                                        <p:tgtEl>
                                          <p:spTgt spid="34"/>
                                        </p:tgtEl>
                                        <p:attrNameLst>
                                          <p:attrName>ppt_x</p:attrName>
                                        </p:attrNameLst>
                                      </p:cBhvr>
                                      <p:tavLst>
                                        <p:tav tm="0">
                                          <p:val>
                                            <p:strVal val="#ppt_x"/>
                                          </p:val>
                                        </p:tav>
                                        <p:tav tm="100000">
                                          <p:val>
                                            <p:strVal val="#ppt_x"/>
                                          </p:val>
                                        </p:tav>
                                      </p:tavLst>
                                    </p:anim>
                                    <p:anim calcmode="lin" valueType="num">
                                      <p:cBhvr additive="base">
                                        <p:cTn id="8" dur="10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 calcmode="lin" valueType="num">
                                      <p:cBhvr additive="base">
                                        <p:cTn id="13" dur="1000" fill="hold"/>
                                        <p:tgtEl>
                                          <p:spTgt spid="30"/>
                                        </p:tgtEl>
                                        <p:attrNameLst>
                                          <p:attrName>ppt_x</p:attrName>
                                        </p:attrNameLst>
                                      </p:cBhvr>
                                      <p:tavLst>
                                        <p:tav tm="0">
                                          <p:val>
                                            <p:strVal val="#ppt_x"/>
                                          </p:val>
                                        </p:tav>
                                        <p:tav tm="100000">
                                          <p:val>
                                            <p:strVal val="#ppt_x"/>
                                          </p:val>
                                        </p:tav>
                                      </p:tavLst>
                                    </p:anim>
                                    <p:anim calcmode="lin" valueType="num">
                                      <p:cBhvr additive="base">
                                        <p:cTn id="14" dur="10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dankt voor uw aandacht">
    <p:bg>
      <p:bgPr>
        <a:solidFill>
          <a:schemeClr val="bg1"/>
        </a:solidFill>
        <a:effectLst/>
      </p:bgPr>
    </p:bg>
    <p:spTree>
      <p:nvGrpSpPr>
        <p:cNvPr id="1" name=""/>
        <p:cNvGrpSpPr/>
        <p:nvPr/>
      </p:nvGrpSpPr>
      <p:grpSpPr>
        <a:xfrm>
          <a:off x="0" y="0"/>
          <a:ext cx="0" cy="0"/>
          <a:chOff x="0" y="0"/>
          <a:chExt cx="0" cy="0"/>
        </a:xfrm>
      </p:grpSpPr>
      <p:sp>
        <p:nvSpPr>
          <p:cNvPr id="12" name="Afgeronde rechthoek 11">
            <a:extLst>
              <a:ext uri="{FF2B5EF4-FFF2-40B4-BE49-F238E27FC236}">
                <a16:creationId xmlns:a16="http://schemas.microsoft.com/office/drawing/2014/main" id="{2CF90543-FB09-4246-8495-582A2C11BC40}"/>
              </a:ext>
            </a:extLst>
          </p:cNvPr>
          <p:cNvSpPr/>
          <p:nvPr userDrawn="1"/>
        </p:nvSpPr>
        <p:spPr>
          <a:xfrm rot="20849197">
            <a:off x="6095317" y="314065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Graphic 7">
            <a:extLst>
              <a:ext uri="{FF2B5EF4-FFF2-40B4-BE49-F238E27FC236}">
                <a16:creationId xmlns:a16="http://schemas.microsoft.com/office/drawing/2014/main" id="{FC009DF3-254C-544B-A704-C80AEFCA0D6A}"/>
              </a:ext>
            </a:extLst>
          </p:cNvPr>
          <p:cNvSpPr/>
          <p:nvPr userDrawn="1"/>
        </p:nvSpPr>
        <p:spPr>
          <a:xfrm>
            <a:off x="0" y="0"/>
            <a:ext cx="5519261" cy="6858000"/>
          </a:xfrm>
          <a:custGeom>
            <a:avLst/>
            <a:gdLst>
              <a:gd name="connsiteX0" fmla="*/ 3573392 w 3755288"/>
              <a:gd name="connsiteY0" fmla="*/ 1585991 h 3745837"/>
              <a:gd name="connsiteX1" fmla="*/ 3722429 w 3755288"/>
              <a:gd name="connsiteY1" fmla="*/ 1771822 h 3745837"/>
              <a:gd name="connsiteX2" fmla="*/ 3720327 w 3755288"/>
              <a:gd name="connsiteY2" fmla="*/ 1976587 h 3745837"/>
              <a:gd name="connsiteX3" fmla="*/ 3573392 w 3755288"/>
              <a:gd name="connsiteY3" fmla="*/ 2159847 h 3745837"/>
              <a:gd name="connsiteX4" fmla="*/ 3573392 w 3755288"/>
              <a:gd name="connsiteY4" fmla="*/ 3745838 h 3745837"/>
              <a:gd name="connsiteX5" fmla="*/ 0 w 3755288"/>
              <a:gd name="connsiteY5" fmla="*/ 3745838 h 3745837"/>
              <a:gd name="connsiteX6" fmla="*/ 0 w 3755288"/>
              <a:gd name="connsiteY6" fmla="*/ 0 h 3745837"/>
              <a:gd name="connsiteX7" fmla="*/ 3573392 w 3755288"/>
              <a:gd name="connsiteY7" fmla="*/ 0 h 3745837"/>
              <a:gd name="connsiteX8" fmla="*/ 3573392 w 3755288"/>
              <a:gd name="connsiteY8" fmla="*/ 1585991 h 374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55288" h="3745837">
                <a:moveTo>
                  <a:pt x="3573392" y="1585991"/>
                </a:moveTo>
                <a:lnTo>
                  <a:pt x="3722429" y="1771822"/>
                </a:lnTo>
                <a:cubicBezTo>
                  <a:pt x="3767047" y="1827455"/>
                  <a:pt x="3766113" y="1919552"/>
                  <a:pt x="3720327" y="1976587"/>
                </a:cubicBezTo>
                <a:lnTo>
                  <a:pt x="3573392" y="2159847"/>
                </a:lnTo>
                <a:lnTo>
                  <a:pt x="3573392" y="3745838"/>
                </a:lnTo>
                <a:lnTo>
                  <a:pt x="0" y="3745838"/>
                </a:lnTo>
                <a:lnTo>
                  <a:pt x="0" y="0"/>
                </a:lnTo>
                <a:lnTo>
                  <a:pt x="3573392" y="0"/>
                </a:lnTo>
                <a:lnTo>
                  <a:pt x="3573392" y="1585991"/>
                </a:lnTo>
                <a:close/>
              </a:path>
            </a:pathLst>
          </a:custGeom>
          <a:solidFill>
            <a:srgbClr val="D2ECFC"/>
          </a:solidFill>
          <a:ln w="7194" cap="flat">
            <a:noFill/>
            <a:prstDash val="solid"/>
            <a:miter/>
          </a:ln>
        </p:spPr>
        <p:txBody>
          <a:bodyPr rtlCol="0" anchor="ctr"/>
          <a:lstStyle/>
          <a:p>
            <a:endParaRPr lang="en-US" dirty="0"/>
          </a:p>
        </p:txBody>
      </p:sp>
      <p:sp>
        <p:nvSpPr>
          <p:cNvPr id="27" name="Graphic 70">
            <a:extLst>
              <a:ext uri="{FF2B5EF4-FFF2-40B4-BE49-F238E27FC236}">
                <a16:creationId xmlns:a16="http://schemas.microsoft.com/office/drawing/2014/main" id="{4F1C0E56-AD75-FB4B-A2B6-964E13477C01}"/>
              </a:ext>
            </a:extLst>
          </p:cNvPr>
          <p:cNvSpPr/>
          <p:nvPr userDrawn="1"/>
        </p:nvSpPr>
        <p:spPr>
          <a:xfrm>
            <a:off x="723665" y="4608938"/>
            <a:ext cx="1463651" cy="1463661"/>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pattFill prst="pct10">
            <a:fgClr>
              <a:srgbClr val="003350"/>
            </a:fgClr>
            <a:bgClr>
              <a:srgbClr val="D2ECFC"/>
            </a:bgClr>
          </a:pattFill>
          <a:ln w="5984" cap="flat">
            <a:noFill/>
            <a:prstDash val="solid"/>
            <a:miter/>
          </a:ln>
        </p:spPr>
        <p:txBody>
          <a:bodyPr rtlCol="0" anchor="ctr"/>
          <a:lstStyle/>
          <a:p>
            <a:endParaRPr lang="nl-NL"/>
          </a:p>
        </p:txBody>
      </p:sp>
      <p:sp>
        <p:nvSpPr>
          <p:cNvPr id="28" name="Tijdelijke aanduiding voor tekst 2">
            <a:extLst>
              <a:ext uri="{FF2B5EF4-FFF2-40B4-BE49-F238E27FC236}">
                <a16:creationId xmlns:a16="http://schemas.microsoft.com/office/drawing/2014/main" id="{463A0855-C4CB-1547-A30C-292D787BF847}"/>
              </a:ext>
            </a:extLst>
          </p:cNvPr>
          <p:cNvSpPr>
            <a:spLocks noGrp="1"/>
          </p:cNvSpPr>
          <p:nvPr>
            <p:ph type="body" idx="1"/>
          </p:nvPr>
        </p:nvSpPr>
        <p:spPr>
          <a:xfrm>
            <a:off x="6834075" y="3133814"/>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18" name="Graphic 70">
            <a:extLst>
              <a:ext uri="{FF2B5EF4-FFF2-40B4-BE49-F238E27FC236}">
                <a16:creationId xmlns:a16="http://schemas.microsoft.com/office/drawing/2014/main" id="{BE56710C-8DCB-F148-85D3-A0C3CE83B10D}"/>
              </a:ext>
            </a:extLst>
          </p:cNvPr>
          <p:cNvSpPr/>
          <p:nvPr userDrawn="1"/>
        </p:nvSpPr>
        <p:spPr>
          <a:xfrm>
            <a:off x="671313" y="1561166"/>
            <a:ext cx="3871269" cy="3871296"/>
          </a:xfrm>
          <a:custGeom>
            <a:avLst/>
            <a:gdLst>
              <a:gd name="connsiteX0" fmla="*/ 2964183 w 2974440"/>
              <a:gd name="connsiteY0" fmla="*/ 2095561 h 2974460"/>
              <a:gd name="connsiteX1" fmla="*/ 2884282 w 2974440"/>
              <a:gd name="connsiteY1" fmla="*/ 1797389 h 2974460"/>
              <a:gd name="connsiteX2" fmla="*/ 2462147 w 2974440"/>
              <a:gd name="connsiteY2" fmla="*/ 221946 h 2974460"/>
              <a:gd name="connsiteX3" fmla="*/ 2095540 w 2974440"/>
              <a:gd name="connsiteY3" fmla="*/ 10278 h 2974460"/>
              <a:gd name="connsiteX4" fmla="*/ 493144 w 2974440"/>
              <a:gd name="connsiteY4" fmla="*/ 439617 h 2974460"/>
              <a:gd name="connsiteX5" fmla="*/ 221925 w 2974440"/>
              <a:gd name="connsiteY5" fmla="*/ 512314 h 2974460"/>
              <a:gd name="connsiteX6" fmla="*/ 10258 w 2974440"/>
              <a:gd name="connsiteY6" fmla="*/ 878921 h 2974460"/>
              <a:gd name="connsiteX7" fmla="*/ 512293 w 2974440"/>
              <a:gd name="connsiteY7" fmla="*/ 2752535 h 2974460"/>
              <a:gd name="connsiteX8" fmla="*/ 878900 w 2974440"/>
              <a:gd name="connsiteY8" fmla="*/ 2964203 h 2974460"/>
              <a:gd name="connsiteX9" fmla="*/ 2752515 w 2974440"/>
              <a:gd name="connsiteY9" fmla="*/ 2462167 h 2974460"/>
              <a:gd name="connsiteX10" fmla="*/ 2964183 w 2974440"/>
              <a:gd name="connsiteY10" fmla="*/ 2095561 h 2974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74440" h="2974460">
                <a:moveTo>
                  <a:pt x="2964183" y="2095561"/>
                </a:moveTo>
                <a:lnTo>
                  <a:pt x="2884282" y="1797389"/>
                </a:lnTo>
                <a:lnTo>
                  <a:pt x="2462147" y="221946"/>
                </a:lnTo>
                <a:cubicBezTo>
                  <a:pt x="2419345" y="62265"/>
                  <a:pt x="2255221" y="-32524"/>
                  <a:pt x="2095540" y="10278"/>
                </a:cubicBezTo>
                <a:lnTo>
                  <a:pt x="493144" y="439617"/>
                </a:lnTo>
                <a:lnTo>
                  <a:pt x="221925" y="512314"/>
                </a:lnTo>
                <a:cubicBezTo>
                  <a:pt x="62244" y="555116"/>
                  <a:pt x="-32484" y="719239"/>
                  <a:pt x="10258" y="878921"/>
                </a:cubicBezTo>
                <a:lnTo>
                  <a:pt x="512293" y="2752535"/>
                </a:lnTo>
                <a:cubicBezTo>
                  <a:pt x="555095" y="2912217"/>
                  <a:pt x="719219" y="3006945"/>
                  <a:pt x="878900" y="2964203"/>
                </a:cubicBezTo>
                <a:lnTo>
                  <a:pt x="2752515" y="2462167"/>
                </a:lnTo>
                <a:cubicBezTo>
                  <a:pt x="2912196" y="2419366"/>
                  <a:pt x="3006924" y="2255242"/>
                  <a:pt x="2964183" y="2095561"/>
                </a:cubicBezTo>
                <a:close/>
              </a:path>
            </a:pathLst>
          </a:custGeom>
          <a:noFill/>
          <a:ln w="19050" cap="flat">
            <a:solidFill>
              <a:schemeClr val="bg1">
                <a:alpha val="62000"/>
              </a:schemeClr>
            </a:solidFill>
            <a:prstDash val="solid"/>
            <a:miter/>
          </a:ln>
        </p:spPr>
        <p:txBody>
          <a:bodyPr rtlCol="0" anchor="ctr"/>
          <a:lstStyle/>
          <a:p>
            <a:endParaRPr lang="nl-NL"/>
          </a:p>
        </p:txBody>
      </p:sp>
      <p:sp>
        <p:nvSpPr>
          <p:cNvPr id="21" name="Tijdelijke aanduiding voor tekst 2">
            <a:extLst>
              <a:ext uri="{FF2B5EF4-FFF2-40B4-BE49-F238E27FC236}">
                <a16:creationId xmlns:a16="http://schemas.microsoft.com/office/drawing/2014/main" id="{18D0EEB9-0595-604F-BB3F-B7A5370152AE}"/>
              </a:ext>
            </a:extLst>
          </p:cNvPr>
          <p:cNvSpPr>
            <a:spLocks noGrp="1"/>
          </p:cNvSpPr>
          <p:nvPr>
            <p:ph type="body" idx="14" hasCustomPrompt="1"/>
          </p:nvPr>
        </p:nvSpPr>
        <p:spPr>
          <a:xfrm>
            <a:off x="6026560" y="2259382"/>
            <a:ext cx="4996754" cy="458772"/>
          </a:xfrm>
        </p:spPr>
        <p:txBody>
          <a:bodyPr>
            <a:normAutofit/>
          </a:bodyPr>
          <a:lstStyle>
            <a:lvl1pPr marL="0" indent="0">
              <a:buNone/>
              <a:defRPr sz="22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Contactgegevens</a:t>
            </a:r>
          </a:p>
        </p:txBody>
      </p:sp>
      <p:sp>
        <p:nvSpPr>
          <p:cNvPr id="29" name="Tijdelijke aanduiding voor tekst 2">
            <a:extLst>
              <a:ext uri="{FF2B5EF4-FFF2-40B4-BE49-F238E27FC236}">
                <a16:creationId xmlns:a16="http://schemas.microsoft.com/office/drawing/2014/main" id="{42CC460D-FB3C-9248-A9BE-3FC328C686BE}"/>
              </a:ext>
            </a:extLst>
          </p:cNvPr>
          <p:cNvSpPr>
            <a:spLocks noGrp="1"/>
          </p:cNvSpPr>
          <p:nvPr>
            <p:ph type="body" idx="15" hasCustomPrompt="1"/>
          </p:nvPr>
        </p:nvSpPr>
        <p:spPr>
          <a:xfrm>
            <a:off x="723664" y="3731267"/>
            <a:ext cx="3871269" cy="730234"/>
          </a:xfrm>
        </p:spPr>
        <p:txBody>
          <a:bodyPr>
            <a:normAutofit/>
          </a:bodyPr>
          <a:lstStyle>
            <a:lvl1pPr marL="0" indent="0">
              <a:buNone/>
              <a:defRPr sz="2000">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Zijn er nog vragen? </a:t>
            </a:r>
          </a:p>
        </p:txBody>
      </p:sp>
      <p:pic>
        <p:nvPicPr>
          <p:cNvPr id="9" name="Graphic 8" descr="Telefoon">
            <a:extLst>
              <a:ext uri="{FF2B5EF4-FFF2-40B4-BE49-F238E27FC236}">
                <a16:creationId xmlns:a16="http://schemas.microsoft.com/office/drawing/2014/main" id="{8CF9CC9F-A9A1-674C-857D-8D421369D6F7}"/>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6026560" y="3071894"/>
            <a:ext cx="554831" cy="554831"/>
          </a:xfrm>
          <a:prstGeom prst="rect">
            <a:avLst/>
          </a:prstGeom>
        </p:spPr>
      </p:pic>
      <p:sp>
        <p:nvSpPr>
          <p:cNvPr id="31" name="Afgeronde rechthoek 30">
            <a:extLst>
              <a:ext uri="{FF2B5EF4-FFF2-40B4-BE49-F238E27FC236}">
                <a16:creationId xmlns:a16="http://schemas.microsoft.com/office/drawing/2014/main" id="{A500EEC0-DC99-4143-8575-1CB34FCF3A1A}"/>
              </a:ext>
            </a:extLst>
          </p:cNvPr>
          <p:cNvSpPr/>
          <p:nvPr userDrawn="1"/>
        </p:nvSpPr>
        <p:spPr>
          <a:xfrm rot="20849197">
            <a:off x="6099637" y="3875142"/>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2" name="Graphic 31" descr="Postvak">
            <a:extLst>
              <a:ext uri="{FF2B5EF4-FFF2-40B4-BE49-F238E27FC236}">
                <a16:creationId xmlns:a16="http://schemas.microsoft.com/office/drawing/2014/main" id="{91321FF7-1599-1A4A-931D-326314E167B9}"/>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030880" y="3806385"/>
            <a:ext cx="554831" cy="554831"/>
          </a:xfrm>
          <a:prstGeom prst="rect">
            <a:avLst/>
          </a:prstGeom>
        </p:spPr>
      </p:pic>
      <p:sp>
        <p:nvSpPr>
          <p:cNvPr id="35" name="Tijdelijke aanduiding voor tekst 2">
            <a:extLst>
              <a:ext uri="{FF2B5EF4-FFF2-40B4-BE49-F238E27FC236}">
                <a16:creationId xmlns:a16="http://schemas.microsoft.com/office/drawing/2014/main" id="{EA46F85F-EE14-DC4F-BC6E-DE2CC2FA3F05}"/>
              </a:ext>
            </a:extLst>
          </p:cNvPr>
          <p:cNvSpPr>
            <a:spLocks noGrp="1"/>
          </p:cNvSpPr>
          <p:nvPr>
            <p:ph type="body" idx="16"/>
          </p:nvPr>
        </p:nvSpPr>
        <p:spPr>
          <a:xfrm>
            <a:off x="6834075" y="3907863"/>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36" name="Afgeronde rechthoek 35">
            <a:extLst>
              <a:ext uri="{FF2B5EF4-FFF2-40B4-BE49-F238E27FC236}">
                <a16:creationId xmlns:a16="http://schemas.microsoft.com/office/drawing/2014/main" id="{D35DBFC1-5FF2-BB47-8352-036C373E23E9}"/>
              </a:ext>
            </a:extLst>
          </p:cNvPr>
          <p:cNvSpPr/>
          <p:nvPr userDrawn="1"/>
        </p:nvSpPr>
        <p:spPr>
          <a:xfrm rot="20849197">
            <a:off x="6099637" y="4649191"/>
            <a:ext cx="417316" cy="417316"/>
          </a:xfrm>
          <a:prstGeom prst="roundRect">
            <a:avLst/>
          </a:prstGeom>
          <a:solidFill>
            <a:srgbClr val="D2EC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7" name="Graphic 36" descr="Huis">
            <a:extLst>
              <a:ext uri="{FF2B5EF4-FFF2-40B4-BE49-F238E27FC236}">
                <a16:creationId xmlns:a16="http://schemas.microsoft.com/office/drawing/2014/main" id="{3907EE0E-3166-A341-9784-B6DE3235AD55}"/>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6030880" y="4580434"/>
            <a:ext cx="554831" cy="554831"/>
          </a:xfrm>
          <a:prstGeom prst="rect">
            <a:avLst/>
          </a:prstGeom>
        </p:spPr>
      </p:pic>
      <p:sp>
        <p:nvSpPr>
          <p:cNvPr id="38" name="Tijdelijke aanduiding voor tekst 2">
            <a:extLst>
              <a:ext uri="{FF2B5EF4-FFF2-40B4-BE49-F238E27FC236}">
                <a16:creationId xmlns:a16="http://schemas.microsoft.com/office/drawing/2014/main" id="{4BD94D52-9155-E845-B84E-6A313BE97DDE}"/>
              </a:ext>
            </a:extLst>
          </p:cNvPr>
          <p:cNvSpPr>
            <a:spLocks noGrp="1"/>
          </p:cNvSpPr>
          <p:nvPr>
            <p:ph type="body" idx="17"/>
          </p:nvPr>
        </p:nvSpPr>
        <p:spPr>
          <a:xfrm>
            <a:off x="6834075" y="4681912"/>
            <a:ext cx="4189239" cy="392817"/>
          </a:xfr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24" name="Tijdelijke aanduiding voor tekst 2">
            <a:extLst>
              <a:ext uri="{FF2B5EF4-FFF2-40B4-BE49-F238E27FC236}">
                <a16:creationId xmlns:a16="http://schemas.microsoft.com/office/drawing/2014/main" id="{C0BACCDB-C287-724A-B6BC-F01D0874BD61}"/>
              </a:ext>
            </a:extLst>
          </p:cNvPr>
          <p:cNvSpPr>
            <a:spLocks noGrp="1"/>
          </p:cNvSpPr>
          <p:nvPr>
            <p:ph type="body" idx="18" hasCustomPrompt="1"/>
          </p:nvPr>
        </p:nvSpPr>
        <p:spPr>
          <a:xfrm>
            <a:off x="723665" y="2223556"/>
            <a:ext cx="3871269" cy="1273258"/>
          </a:xfrm>
        </p:spPr>
        <p:txBody>
          <a:bodyPr>
            <a:noAutofit/>
          </a:bodyPr>
          <a:lstStyle>
            <a:lvl1pPr marL="0" indent="0">
              <a:buNone/>
              <a:defRPr sz="4300" b="1">
                <a:solidFill>
                  <a:srgbClr val="00335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Bedankt voor uw aandacht</a:t>
            </a:r>
          </a:p>
        </p:txBody>
      </p:sp>
      <p:grpSp>
        <p:nvGrpSpPr>
          <p:cNvPr id="20" name="Groep 19">
            <a:extLst>
              <a:ext uri="{FF2B5EF4-FFF2-40B4-BE49-F238E27FC236}">
                <a16:creationId xmlns:a16="http://schemas.microsoft.com/office/drawing/2014/main" id="{1D3302A4-8B5F-4898-B4C5-F881266A371E}"/>
              </a:ext>
            </a:extLst>
          </p:cNvPr>
          <p:cNvGrpSpPr/>
          <p:nvPr userDrawn="1"/>
        </p:nvGrpSpPr>
        <p:grpSpPr>
          <a:xfrm>
            <a:off x="9986890" y="6012976"/>
            <a:ext cx="2180039" cy="758229"/>
            <a:chOff x="8503149" y="6012976"/>
            <a:chExt cx="2180039" cy="758229"/>
          </a:xfrm>
        </p:grpSpPr>
        <p:pic>
          <p:nvPicPr>
            <p:cNvPr id="22" name="Afbeelding 21">
              <a:extLst>
                <a:ext uri="{FF2B5EF4-FFF2-40B4-BE49-F238E27FC236}">
                  <a16:creationId xmlns:a16="http://schemas.microsoft.com/office/drawing/2014/main" id="{5D64DA25-67B9-42B2-967A-1AF25C4B6AF7}"/>
                </a:ext>
              </a:extLst>
            </p:cNvPr>
            <p:cNvPicPr>
              <a:picLocks noChangeAspect="1"/>
            </p:cNvPicPr>
            <p:nvPr userDrawn="1"/>
          </p:nvPicPr>
          <p:blipFill rotWithShape="1">
            <a:blip r:embed="rId8" cstate="screen">
              <a:extLst>
                <a:ext uri="{28A0092B-C50C-407E-A947-70E740481C1C}">
                  <a14:useLocalDpi xmlns:a14="http://schemas.microsoft.com/office/drawing/2010/main"/>
                </a:ext>
              </a:extLst>
            </a:blip>
            <a:srcRect r="-1"/>
            <a:stretch/>
          </p:blipFill>
          <p:spPr>
            <a:xfrm>
              <a:off x="9135376" y="6012976"/>
              <a:ext cx="1547812" cy="758229"/>
            </a:xfrm>
            <a:prstGeom prst="rect">
              <a:avLst/>
            </a:prstGeom>
          </p:spPr>
        </p:pic>
        <p:sp>
          <p:nvSpPr>
            <p:cNvPr id="23" name="Tekstvak 22">
              <a:extLst>
                <a:ext uri="{FF2B5EF4-FFF2-40B4-BE49-F238E27FC236}">
                  <a16:creationId xmlns:a16="http://schemas.microsoft.com/office/drawing/2014/main" id="{C719641E-EB74-4DB3-B3D3-2A62FC2FB3E3}"/>
                </a:ext>
              </a:extLst>
            </p:cNvPr>
            <p:cNvSpPr txBox="1"/>
            <p:nvPr userDrawn="1"/>
          </p:nvSpPr>
          <p:spPr>
            <a:xfrm>
              <a:off x="8503149" y="6445852"/>
              <a:ext cx="891958" cy="230832"/>
            </a:xfrm>
            <a:prstGeom prst="rect">
              <a:avLst/>
            </a:prstGeom>
            <a:noFill/>
          </p:spPr>
          <p:txBody>
            <a:bodyPr wrap="square" rtlCol="0">
              <a:spAutoFit/>
            </a:bodyPr>
            <a:lstStyle/>
            <a:p>
              <a:r>
                <a:rPr lang="nl-NL" sz="900" dirty="0" err="1">
                  <a:solidFill>
                    <a:srgbClr val="003350"/>
                  </a:solidFill>
                </a:rPr>
                <a:t>Powered</a:t>
              </a:r>
              <a:r>
                <a:rPr lang="nl-NL" sz="900" dirty="0">
                  <a:solidFill>
                    <a:srgbClr val="003350"/>
                  </a:solidFill>
                </a:rPr>
                <a:t> </a:t>
              </a:r>
              <a:r>
                <a:rPr lang="nl-NL" sz="900" dirty="0" err="1">
                  <a:solidFill>
                    <a:srgbClr val="003350"/>
                  </a:solidFill>
                </a:rPr>
                <a:t>by</a:t>
              </a:r>
              <a:endParaRPr lang="nl-NL" sz="900" dirty="0">
                <a:solidFill>
                  <a:srgbClr val="003350"/>
                </a:solidFill>
              </a:endParaRPr>
            </a:p>
          </p:txBody>
        </p:sp>
      </p:grpSp>
    </p:spTree>
    <p:extLst>
      <p:ext uri="{BB962C8B-B14F-4D97-AF65-F5344CB8AC3E}">
        <p14:creationId xmlns:p14="http://schemas.microsoft.com/office/powerpoint/2010/main" val="4084119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262DC039-18B2-CC45-BB1D-FA5580DD08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dirty="0"/>
              <a:t>Klik om stijl te bewerken</a:t>
            </a:r>
          </a:p>
        </p:txBody>
      </p:sp>
      <p:sp>
        <p:nvSpPr>
          <p:cNvPr id="3" name="Tijdelijke aanduiding voor tekst 2">
            <a:extLst>
              <a:ext uri="{FF2B5EF4-FFF2-40B4-BE49-F238E27FC236}">
                <a16:creationId xmlns:a16="http://schemas.microsoft.com/office/drawing/2014/main" id="{50F541E0-8C84-8844-A881-E944A005BB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0302546"/>
      </p:ext>
    </p:extLst>
  </p:cSld>
  <p:clrMap bg1="lt1" tx1="dk1" bg2="lt2" tx2="dk2" accent1="accent1" accent2="accent2" accent3="accent3" accent4="accent4" accent5="accent5" accent6="accent6" hlink="hlink" folHlink="folHlink"/>
  <p:sldLayoutIdLst>
    <p:sldLayoutId id="2147483670" r:id="rId1"/>
    <p:sldLayoutId id="2147483649" r:id="rId2"/>
    <p:sldLayoutId id="2147483656" r:id="rId3"/>
    <p:sldLayoutId id="2147483652" r:id="rId4"/>
    <p:sldLayoutId id="2147483654" r:id="rId5"/>
    <p:sldLayoutId id="2147483651" r:id="rId6"/>
    <p:sldLayoutId id="2147483655" r:id="rId7"/>
  </p:sldLayoutIdLst>
  <p:txStyles>
    <p:titleStyle>
      <a:lvl1pPr algn="l" defTabSz="914400" rtl="0" eaLnBrk="1" latinLnBrk="0" hangingPunct="1">
        <a:lnSpc>
          <a:spcPct val="90000"/>
        </a:lnSpc>
        <a:spcBef>
          <a:spcPct val="0"/>
        </a:spcBef>
        <a:buNone/>
        <a:defRPr sz="4400" b="1" kern="1200">
          <a:solidFill>
            <a:srgbClr val="003350"/>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50"/>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50"/>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50"/>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50"/>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4.jpeg"/><Relationship Id="rId1" Type="http://schemas.openxmlformats.org/officeDocument/2006/relationships/slideLayout" Target="../slideLayouts/slideLayout6.xml"/><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F1F9814-6AC1-4FBC-B042-0333BE7FB054}"/>
              </a:ext>
            </a:extLst>
          </p:cNvPr>
          <p:cNvSpPr>
            <a:spLocks noGrp="1"/>
          </p:cNvSpPr>
          <p:nvPr>
            <p:ph type="title"/>
          </p:nvPr>
        </p:nvSpPr>
        <p:spPr>
          <a:xfrm>
            <a:off x="831850" y="3024179"/>
            <a:ext cx="6577479" cy="1985153"/>
          </a:xfrm>
        </p:spPr>
        <p:txBody>
          <a:bodyPr>
            <a:normAutofit/>
          </a:bodyPr>
          <a:lstStyle/>
          <a:p>
            <a:r>
              <a:rPr lang="nl-NL" dirty="0"/>
              <a:t>Invullen leerlingvragenlijst</a:t>
            </a:r>
          </a:p>
        </p:txBody>
      </p:sp>
    </p:spTree>
    <p:extLst>
      <p:ext uri="{BB962C8B-B14F-4D97-AF65-F5344CB8AC3E}">
        <p14:creationId xmlns:p14="http://schemas.microsoft.com/office/powerpoint/2010/main" val="3610639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150D4ED9-129D-4BE2-BB59-C8672BD78938}"/>
              </a:ext>
            </a:extLst>
          </p:cNvPr>
          <p:cNvSpPr txBox="1"/>
          <p:nvPr/>
        </p:nvSpPr>
        <p:spPr>
          <a:xfrm>
            <a:off x="2956775" y="657225"/>
            <a:ext cx="6278450" cy="830997"/>
          </a:xfrm>
          <a:prstGeom prst="rect">
            <a:avLst/>
          </a:prstGeom>
          <a:noFill/>
        </p:spPr>
        <p:txBody>
          <a:bodyPr wrap="none" rtlCol="0">
            <a:spAutoFit/>
          </a:bodyPr>
          <a:lstStyle/>
          <a:p>
            <a:r>
              <a:rPr lang="nl-NL" sz="4800" dirty="0">
                <a:solidFill>
                  <a:schemeClr val="bg1"/>
                </a:solidFill>
              </a:rPr>
              <a:t>Succes met het invullen!</a:t>
            </a:r>
          </a:p>
        </p:txBody>
      </p:sp>
      <p:pic>
        <p:nvPicPr>
          <p:cNvPr id="1026" name="Picture 2">
            <a:extLst>
              <a:ext uri="{FF2B5EF4-FFF2-40B4-BE49-F238E27FC236}">
                <a16:creationId xmlns:a16="http://schemas.microsoft.com/office/drawing/2014/main" id="{4056211C-C0AD-4D7E-A280-C14E8A6DD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 y="2905125"/>
            <a:ext cx="523875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9778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Betrokkenheid</a:t>
            </a:r>
          </a:p>
        </p:txBody>
      </p:sp>
      <p:pic>
        <p:nvPicPr>
          <p:cNvPr id="4" name="Tijdelijke aanduiding voor inhoud 3" descr="H:\huisstijlfoto's\Onderwijsadvies\Voortgezet onderwijs - Nuborgh College\Lage resolutie\©JL_1315.jpg">
            <a:extLst>
              <a:ext uri="{FF2B5EF4-FFF2-40B4-BE49-F238E27FC236}">
                <a16:creationId xmlns:a16="http://schemas.microsoft.com/office/drawing/2014/main" id="{86F029B7-3CD1-4F22-9814-D4C9243EBA71}"/>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2933682" y="2179529"/>
            <a:ext cx="6324636" cy="4211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3283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Autonomiebeleving</a:t>
            </a:r>
          </a:p>
        </p:txBody>
      </p:sp>
      <p:pic>
        <p:nvPicPr>
          <p:cNvPr id="5" name="Tijdelijke aanduiding voor inhoud 3" descr="H:\huisstijlfoto's\Onderwijsadvies\Voortgezet onderwijs - Altena College\Lage resolutie\©JL-4016.jpg">
            <a:extLst>
              <a:ext uri="{FF2B5EF4-FFF2-40B4-BE49-F238E27FC236}">
                <a16:creationId xmlns:a16="http://schemas.microsoft.com/office/drawing/2014/main" id="{D6F89AE7-D214-4003-8A13-39AFB799809A}"/>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2994227" y="2141951"/>
            <a:ext cx="6031750" cy="39832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45383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Welbevinden - zelfvertrouwen</a:t>
            </a:r>
          </a:p>
        </p:txBody>
      </p:sp>
      <p:pic>
        <p:nvPicPr>
          <p:cNvPr id="5" name="Afbeelding 4" descr="Afbeelding met tekst&#10;&#10;Automatisch gegenereerde beschrijving">
            <a:extLst>
              <a:ext uri="{FF2B5EF4-FFF2-40B4-BE49-F238E27FC236}">
                <a16:creationId xmlns:a16="http://schemas.microsoft.com/office/drawing/2014/main" id="{192A10BA-D880-4B71-BD7C-3A821ABA085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74892" y="2054269"/>
            <a:ext cx="6642215" cy="442814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2238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Welbevinden – relatie docent</a:t>
            </a:r>
          </a:p>
        </p:txBody>
      </p:sp>
      <p:pic>
        <p:nvPicPr>
          <p:cNvPr id="5" name="Tijdelijke aanduiding voor afbeelding 7">
            <a:extLst>
              <a:ext uri="{FF2B5EF4-FFF2-40B4-BE49-F238E27FC236}">
                <a16:creationId xmlns:a16="http://schemas.microsoft.com/office/drawing/2014/main" id="{BAF6C6CE-9411-4C67-B4F6-C09B07D64065}"/>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383546" y="2054269"/>
            <a:ext cx="5424908" cy="43484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12398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Welbevinden – relatie leerlingen</a:t>
            </a:r>
          </a:p>
        </p:txBody>
      </p:sp>
      <p:pic>
        <p:nvPicPr>
          <p:cNvPr id="4" name="Tijdelijke aanduiding voor inhoud 3" descr="H:\huisstijlfoto's\Onderwijsadvies\Primair onderwijs - Julianaschool - Gouda\Lage resolutie\DSC_3783.jpg">
            <a:extLst>
              <a:ext uri="{FF2B5EF4-FFF2-40B4-BE49-F238E27FC236}">
                <a16:creationId xmlns:a16="http://schemas.microsoft.com/office/drawing/2014/main" id="{4388C3E2-47C2-4887-A15D-F900F9C32CD3}"/>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bwMode="auto">
          <a:xfrm>
            <a:off x="2926789" y="2188297"/>
            <a:ext cx="6166625" cy="406287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0489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Sociaal initiatief</a:t>
            </a:r>
          </a:p>
        </p:txBody>
      </p:sp>
      <p:pic>
        <p:nvPicPr>
          <p:cNvPr id="4" name="Afbeelding 3" descr="Afbeelding met lucht, persoon, buiten, gras&#10;&#10;Automatisch gegenereerde beschrijving">
            <a:extLst>
              <a:ext uri="{FF2B5EF4-FFF2-40B4-BE49-F238E27FC236}">
                <a16:creationId xmlns:a16="http://schemas.microsoft.com/office/drawing/2014/main" id="{EBC873CF-63EB-4A06-AC35-22A9FBFB08B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10394" y="2227811"/>
            <a:ext cx="6571211" cy="43808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5542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Sociale autonomie</a:t>
            </a:r>
          </a:p>
        </p:txBody>
      </p:sp>
      <p:pic>
        <p:nvPicPr>
          <p:cNvPr id="4" name="Afbeelding 3" descr="Afbeelding met buiten, persoon&#10;&#10;Automatisch gegenereerde beschrijving">
            <a:extLst>
              <a:ext uri="{FF2B5EF4-FFF2-40B4-BE49-F238E27FC236}">
                <a16:creationId xmlns:a16="http://schemas.microsoft.com/office/drawing/2014/main" id="{D6D2E5F3-8386-4750-BCBC-4DDFDAC5B1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07010" y="2054269"/>
            <a:ext cx="6777980" cy="45245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040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Impulsbeheersing</a:t>
            </a:r>
          </a:p>
        </p:txBody>
      </p:sp>
      <p:pic>
        <p:nvPicPr>
          <p:cNvPr id="4" name="Afbeelding 3" descr="Afbeelding met persoon, binnen, vrouw, muur&#10;&#10;Automatisch gegenereerde beschrijving">
            <a:extLst>
              <a:ext uri="{FF2B5EF4-FFF2-40B4-BE49-F238E27FC236}">
                <a16:creationId xmlns:a16="http://schemas.microsoft.com/office/drawing/2014/main" id="{6005FD2F-4467-4927-93D0-F96E3BD6AB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03813" y="2054269"/>
            <a:ext cx="6584373" cy="438958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47344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Sociale flexibiliteit</a:t>
            </a:r>
          </a:p>
        </p:txBody>
      </p:sp>
      <p:pic>
        <p:nvPicPr>
          <p:cNvPr id="5" name="Afbeelding 4" descr="Afbeelding met tekst, tafel, eettafel&#10;&#10;Automatisch gegenereerde beschrijving">
            <a:extLst>
              <a:ext uri="{FF2B5EF4-FFF2-40B4-BE49-F238E27FC236}">
                <a16:creationId xmlns:a16="http://schemas.microsoft.com/office/drawing/2014/main" id="{488AFC07-2B68-409E-A339-25CEF101B2C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15138" y="2194560"/>
            <a:ext cx="6551568" cy="43735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1706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BEA2596-E260-41BE-B4FA-F4AB58444AF5}"/>
              </a:ext>
            </a:extLst>
          </p:cNvPr>
          <p:cNvSpPr>
            <a:spLocks noGrp="1"/>
          </p:cNvSpPr>
          <p:nvPr>
            <p:ph type="title"/>
          </p:nvPr>
        </p:nvSpPr>
        <p:spPr>
          <a:xfrm>
            <a:off x="831850" y="3202905"/>
            <a:ext cx="6577479" cy="1985153"/>
          </a:xfrm>
        </p:spPr>
        <p:txBody>
          <a:bodyPr/>
          <a:lstStyle/>
          <a:p>
            <a:r>
              <a:rPr lang="nl-NL" dirty="0"/>
              <a:t>Waarom zo’n vragenlijst?</a:t>
            </a:r>
          </a:p>
        </p:txBody>
      </p:sp>
      <p:pic>
        <p:nvPicPr>
          <p:cNvPr id="12" name="Afbeelding 11">
            <a:extLst>
              <a:ext uri="{FF2B5EF4-FFF2-40B4-BE49-F238E27FC236}">
                <a16:creationId xmlns:a16="http://schemas.microsoft.com/office/drawing/2014/main" id="{C525E5CF-2600-449B-94F5-1AABC3CAA0AD}"/>
              </a:ext>
            </a:extLst>
          </p:cNvPr>
          <p:cNvPicPr>
            <a:picLocks noChangeAspect="1"/>
          </p:cNvPicPr>
          <p:nvPr/>
        </p:nvPicPr>
        <p:blipFill>
          <a:blip r:embed="rId3"/>
          <a:stretch>
            <a:fillRect/>
          </a:stretch>
        </p:blipFill>
        <p:spPr>
          <a:xfrm>
            <a:off x="5850282" y="2464396"/>
            <a:ext cx="6001588" cy="3277057"/>
          </a:xfrm>
          <a:prstGeom prst="rect">
            <a:avLst/>
          </a:prstGeom>
        </p:spPr>
      </p:pic>
    </p:spTree>
    <p:extLst>
      <p:ext uri="{BB962C8B-B14F-4D97-AF65-F5344CB8AC3E}">
        <p14:creationId xmlns:p14="http://schemas.microsoft.com/office/powerpoint/2010/main" val="7937257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Inlevingsvermogen</a:t>
            </a:r>
          </a:p>
        </p:txBody>
      </p:sp>
      <p:pic>
        <p:nvPicPr>
          <p:cNvPr id="4" name="Afbeelding 3" descr="Afbeelding met persoon, binnen&#10;&#10;Automatisch gegenereerde beschrijving">
            <a:extLst>
              <a:ext uri="{FF2B5EF4-FFF2-40B4-BE49-F238E27FC236}">
                <a16:creationId xmlns:a16="http://schemas.microsoft.com/office/drawing/2014/main" id="{5609C1CD-4910-47B0-8BB7-8CC2CCFF64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72723" y="2054269"/>
            <a:ext cx="6246554" cy="417002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548068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Aanpakgedrag</a:t>
            </a:r>
          </a:p>
        </p:txBody>
      </p:sp>
      <p:pic>
        <p:nvPicPr>
          <p:cNvPr id="6" name="Afbeelding 5" descr="Afbeelding met tekst, persoon, binnen, muur&#10;&#10;Automatisch gegenereerde beschrijving">
            <a:extLst>
              <a:ext uri="{FF2B5EF4-FFF2-40B4-BE49-F238E27FC236}">
                <a16:creationId xmlns:a16="http://schemas.microsoft.com/office/drawing/2014/main" id="{0794EEB4-7ABC-4AC2-9E2E-CF936AD9D3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5851" y="2054269"/>
            <a:ext cx="6548502" cy="43656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3445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Digitale vaardigheden</a:t>
            </a:r>
          </a:p>
        </p:txBody>
      </p:sp>
      <p:pic>
        <p:nvPicPr>
          <p:cNvPr id="4" name="Afbeelding 3" descr="Afbeelding met tekst, computer, persoon, binnen&#10;&#10;Automatisch gegenereerde beschrijving">
            <a:extLst>
              <a:ext uri="{FF2B5EF4-FFF2-40B4-BE49-F238E27FC236}">
                <a16:creationId xmlns:a16="http://schemas.microsoft.com/office/drawing/2014/main" id="{274BEC3F-0BFC-45B1-8C6F-40FF751AC0A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94212" y="2194560"/>
            <a:ext cx="6603576" cy="44023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2682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Creativiteit</a:t>
            </a:r>
          </a:p>
        </p:txBody>
      </p:sp>
      <p:pic>
        <p:nvPicPr>
          <p:cNvPr id="4" name="Afbeelding 3" descr="Afbeelding met boom, persoon, lucht, buiten&#10;&#10;Automatisch gegenereerde beschrijving">
            <a:extLst>
              <a:ext uri="{FF2B5EF4-FFF2-40B4-BE49-F238E27FC236}">
                <a16:creationId xmlns:a16="http://schemas.microsoft.com/office/drawing/2014/main" id="{A1A738FB-6B2D-4BB1-A5C7-82C1CE3C0ED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17893" y="2054269"/>
            <a:ext cx="6956214" cy="46374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70672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Aantasting veiligheid</a:t>
            </a:r>
          </a:p>
        </p:txBody>
      </p:sp>
      <p:pic>
        <p:nvPicPr>
          <p:cNvPr id="6" name="Afbeelding 5" descr="Afbeelding met grond, persoon, buiten, gang&#10;&#10;Automatisch gegenereerde beschrijving">
            <a:extLst>
              <a:ext uri="{FF2B5EF4-FFF2-40B4-BE49-F238E27FC236}">
                <a16:creationId xmlns:a16="http://schemas.microsoft.com/office/drawing/2014/main" id="{16250A53-7955-46B0-9658-96C700FFE81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59726" y="2054269"/>
            <a:ext cx="6700751" cy="44671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58190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6931D6F-BCA9-4EA2-B436-575284FF682F}"/>
              </a:ext>
            </a:extLst>
          </p:cNvPr>
          <p:cNvSpPr>
            <a:spLocks noGrp="1"/>
          </p:cNvSpPr>
          <p:nvPr>
            <p:ph type="body" idx="14"/>
          </p:nvPr>
        </p:nvSpPr>
        <p:spPr>
          <a:xfrm>
            <a:off x="827314" y="1265129"/>
            <a:ext cx="10365577" cy="789140"/>
          </a:xfrm>
        </p:spPr>
        <p:txBody>
          <a:bodyPr/>
          <a:lstStyle/>
          <a:p>
            <a:r>
              <a:rPr lang="nl-NL" dirty="0"/>
              <a:t>Veiligheidsbeleving</a:t>
            </a:r>
          </a:p>
        </p:txBody>
      </p:sp>
      <p:pic>
        <p:nvPicPr>
          <p:cNvPr id="4" name="Afbeelding 3" descr="Afbeelding met platform, weg, gang, ondergrondse&#10;&#10;Automatisch gegenereerde beschrijving">
            <a:extLst>
              <a:ext uri="{FF2B5EF4-FFF2-40B4-BE49-F238E27FC236}">
                <a16:creationId xmlns:a16="http://schemas.microsoft.com/office/drawing/2014/main" id="{0430E286-D41C-402C-AD62-E923840B71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31683" y="2170647"/>
            <a:ext cx="6556837" cy="43770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189586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Tijdelijke aanduiding voor afbeelding 12">
            <a:extLst>
              <a:ext uri="{FF2B5EF4-FFF2-40B4-BE49-F238E27FC236}">
                <a16:creationId xmlns:a16="http://schemas.microsoft.com/office/drawing/2014/main" id="{09DE3D5C-FCE8-6147-9873-6402827A8441}"/>
              </a:ext>
            </a:extLst>
          </p:cNvPr>
          <p:cNvPicPr>
            <a:picLocks noGrp="1" noChangeAspect="1"/>
          </p:cNvPicPr>
          <p:nvPr>
            <p:ph type="pic" sz="quarter" idx="10"/>
          </p:nvPr>
        </p:nvPicPr>
        <p:blipFill>
          <a:blip r:embed="rId2" cstate="screen">
            <a:alphaModFix/>
            <a:extLst>
              <a:ext uri="{28A0092B-C50C-407E-A947-70E740481C1C}">
                <a14:useLocalDpi xmlns:a14="http://schemas.microsoft.com/office/drawing/2010/main"/>
              </a:ext>
            </a:extLst>
          </a:blip>
          <a:srcRect/>
          <a:stretch>
            <a:fillRect/>
          </a:stretch>
        </p:blipFill>
        <p:spPr>
          <a:effectLst>
            <a:outerShdw blurRad="50800" dist="50800" dir="5400000" algn="ctr" rotWithShape="0">
              <a:srgbClr val="000000">
                <a:alpha val="0"/>
              </a:srgbClr>
            </a:outerShdw>
          </a:effectLst>
        </p:spPr>
      </p:pic>
      <p:sp>
        <p:nvSpPr>
          <p:cNvPr id="3" name="Tijdelijke aanduiding voor tekst 2">
            <a:extLst>
              <a:ext uri="{FF2B5EF4-FFF2-40B4-BE49-F238E27FC236}">
                <a16:creationId xmlns:a16="http://schemas.microsoft.com/office/drawing/2014/main" id="{2A2EF11A-5E84-E34D-AF15-6EE105C05CEC}"/>
              </a:ext>
            </a:extLst>
          </p:cNvPr>
          <p:cNvSpPr>
            <a:spLocks noGrp="1"/>
          </p:cNvSpPr>
          <p:nvPr>
            <p:ph type="body" idx="4294967295"/>
          </p:nvPr>
        </p:nvSpPr>
        <p:spPr>
          <a:xfrm>
            <a:off x="767165" y="4786428"/>
            <a:ext cx="5070109" cy="1826960"/>
          </a:xfrm>
        </p:spPr>
        <p:txBody>
          <a:bodyPr/>
          <a:lstStyle/>
          <a:p>
            <a:endParaRPr lang="nl-NL"/>
          </a:p>
        </p:txBody>
      </p:sp>
      <p:pic>
        <p:nvPicPr>
          <p:cNvPr id="4" name="Graphic 3">
            <a:extLst>
              <a:ext uri="{FF2B5EF4-FFF2-40B4-BE49-F238E27FC236}">
                <a16:creationId xmlns:a16="http://schemas.microsoft.com/office/drawing/2014/main" id="{F8479BCE-D999-FE46-B66A-DB2F7D93DF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0" y="3719245"/>
            <a:ext cx="6197600" cy="3138755"/>
          </a:xfrm>
          <a:prstGeom prst="rect">
            <a:avLst/>
          </a:prstGeom>
        </p:spPr>
      </p:pic>
      <p:sp>
        <p:nvSpPr>
          <p:cNvPr id="5" name="Tijdelijke aanduiding voor tekst 2">
            <a:extLst>
              <a:ext uri="{FF2B5EF4-FFF2-40B4-BE49-F238E27FC236}">
                <a16:creationId xmlns:a16="http://schemas.microsoft.com/office/drawing/2014/main" id="{BC5174EE-BB76-A149-9110-14C282B2CECC}"/>
              </a:ext>
            </a:extLst>
          </p:cNvPr>
          <p:cNvSpPr txBox="1">
            <a:spLocks/>
          </p:cNvSpPr>
          <p:nvPr/>
        </p:nvSpPr>
        <p:spPr>
          <a:xfrm>
            <a:off x="767165" y="4786428"/>
            <a:ext cx="5070109" cy="182696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4300" b="1" kern="1200">
                <a:solidFill>
                  <a:srgbClr val="003350"/>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Calibri" panose="020F0502020204030204" pitchFamily="34" charset="0"/>
                <a:ea typeface="+mn-ea"/>
                <a:cs typeface="Calibri" panose="020F0502020204030204" pitchFamily="34" charset="0"/>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Calibri" panose="020F0502020204030204" pitchFamily="34" charset="0"/>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nl-NL" dirty="0"/>
              <a:t>Bedankt voor het invullen van de vragenlijst!</a:t>
            </a:r>
          </a:p>
        </p:txBody>
      </p:sp>
      <p:grpSp>
        <p:nvGrpSpPr>
          <p:cNvPr id="6" name="Graphic 7">
            <a:extLst>
              <a:ext uri="{FF2B5EF4-FFF2-40B4-BE49-F238E27FC236}">
                <a16:creationId xmlns:a16="http://schemas.microsoft.com/office/drawing/2014/main" id="{0F453B3F-6257-5C4D-9950-7558F6090600}"/>
              </a:ext>
            </a:extLst>
          </p:cNvPr>
          <p:cNvGrpSpPr/>
          <p:nvPr/>
        </p:nvGrpSpPr>
        <p:grpSpPr>
          <a:xfrm>
            <a:off x="11159988" y="5743258"/>
            <a:ext cx="791513" cy="870129"/>
            <a:chOff x="11092753" y="5743258"/>
            <a:chExt cx="791513" cy="870129"/>
          </a:xfrm>
        </p:grpSpPr>
        <p:sp>
          <p:nvSpPr>
            <p:cNvPr id="7" name="Vrije vorm 6">
              <a:extLst>
                <a:ext uri="{FF2B5EF4-FFF2-40B4-BE49-F238E27FC236}">
                  <a16:creationId xmlns:a16="http://schemas.microsoft.com/office/drawing/2014/main" id="{506A225A-53CB-E944-8603-0F7C3DD9E845}"/>
                </a:ext>
              </a:extLst>
            </p:cNvPr>
            <p:cNvSpPr/>
            <p:nvPr/>
          </p:nvSpPr>
          <p:spPr>
            <a:xfrm>
              <a:off x="11187202" y="5743258"/>
              <a:ext cx="697063" cy="594201"/>
            </a:xfrm>
            <a:custGeom>
              <a:avLst/>
              <a:gdLst>
                <a:gd name="connsiteX0" fmla="*/ 694655 w 697063"/>
                <a:gd name="connsiteY0" fmla="*/ 491233 h 594201"/>
                <a:gd name="connsiteX1" fmla="*/ 577003 w 697063"/>
                <a:gd name="connsiteY1" fmla="*/ 52024 h 594201"/>
                <a:gd name="connsiteX2" fmla="*/ 491092 w 697063"/>
                <a:gd name="connsiteY2" fmla="*/ 2410 h 594201"/>
                <a:gd name="connsiteX3" fmla="*/ 52007 w 697063"/>
                <a:gd name="connsiteY3" fmla="*/ 120099 h 594201"/>
                <a:gd name="connsiteX4" fmla="*/ 2406 w 697063"/>
                <a:gd name="connsiteY4" fmla="*/ 206034 h 594201"/>
                <a:gd name="connsiteX5" fmla="*/ 21128 w 697063"/>
                <a:gd name="connsiteY5" fmla="*/ 275925 h 594201"/>
                <a:gd name="connsiteX6" fmla="*/ 396649 w 697063"/>
                <a:gd name="connsiteY6" fmla="*/ 175275 h 594201"/>
                <a:gd name="connsiteX7" fmla="*/ 482560 w 697063"/>
                <a:gd name="connsiteY7" fmla="*/ 224890 h 594201"/>
                <a:gd name="connsiteX8" fmla="*/ 581491 w 697063"/>
                <a:gd name="connsiteY8" fmla="*/ 594201 h 594201"/>
                <a:gd name="connsiteX9" fmla="*/ 645054 w 697063"/>
                <a:gd name="connsiteY9" fmla="*/ 577162 h 594201"/>
                <a:gd name="connsiteX10" fmla="*/ 694655 w 697063"/>
                <a:gd name="connsiteY10" fmla="*/ 491233 h 594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7063" h="594201">
                  <a:moveTo>
                    <a:pt x="694655" y="491233"/>
                  </a:moveTo>
                  <a:lnTo>
                    <a:pt x="577003" y="52024"/>
                  </a:lnTo>
                  <a:cubicBezTo>
                    <a:pt x="566973" y="14589"/>
                    <a:pt x="528511" y="-7623"/>
                    <a:pt x="491092" y="2410"/>
                  </a:cubicBezTo>
                  <a:lnTo>
                    <a:pt x="52007" y="120099"/>
                  </a:lnTo>
                  <a:cubicBezTo>
                    <a:pt x="14589" y="130126"/>
                    <a:pt x="-7617" y="168605"/>
                    <a:pt x="2406" y="206034"/>
                  </a:cubicBezTo>
                  <a:lnTo>
                    <a:pt x="21128" y="275925"/>
                  </a:lnTo>
                  <a:lnTo>
                    <a:pt x="396649" y="175275"/>
                  </a:lnTo>
                  <a:cubicBezTo>
                    <a:pt x="434068" y="165249"/>
                    <a:pt x="472536" y="187455"/>
                    <a:pt x="482560" y="224890"/>
                  </a:cubicBezTo>
                  <a:lnTo>
                    <a:pt x="581491" y="594201"/>
                  </a:lnTo>
                  <a:lnTo>
                    <a:pt x="645054" y="577162"/>
                  </a:lnTo>
                  <a:cubicBezTo>
                    <a:pt x="682479" y="567135"/>
                    <a:pt x="704685" y="528662"/>
                    <a:pt x="694655" y="491233"/>
                  </a:cubicBezTo>
                  <a:close/>
                </a:path>
              </a:pathLst>
            </a:custGeom>
            <a:solidFill>
              <a:srgbClr val="D2ECFC"/>
            </a:solidFill>
            <a:ln w="589" cap="flat">
              <a:noFill/>
              <a:prstDash val="solid"/>
              <a:miter/>
            </a:ln>
          </p:spPr>
          <p:txBody>
            <a:bodyPr rtlCol="0" anchor="ctr"/>
            <a:lstStyle/>
            <a:p>
              <a:endParaRPr lang="nl-NL" dirty="0"/>
            </a:p>
          </p:txBody>
        </p:sp>
        <p:sp>
          <p:nvSpPr>
            <p:cNvPr id="8" name="Vrije vorm 7">
              <a:extLst>
                <a:ext uri="{FF2B5EF4-FFF2-40B4-BE49-F238E27FC236}">
                  <a16:creationId xmlns:a16="http://schemas.microsoft.com/office/drawing/2014/main" id="{E7A2A455-AECC-0041-8F8A-C65642A5D124}"/>
                </a:ext>
              </a:extLst>
            </p:cNvPr>
            <p:cNvSpPr/>
            <p:nvPr/>
          </p:nvSpPr>
          <p:spPr>
            <a:xfrm>
              <a:off x="11092753" y="5916130"/>
              <a:ext cx="697069" cy="697258"/>
            </a:xfrm>
            <a:custGeom>
              <a:avLst/>
              <a:gdLst>
                <a:gd name="connsiteX0" fmla="*/ 694661 w 697069"/>
                <a:gd name="connsiteY0" fmla="*/ 491227 h 697258"/>
                <a:gd name="connsiteX1" fmla="*/ 675940 w 697069"/>
                <a:gd name="connsiteY1" fmla="*/ 421330 h 697258"/>
                <a:gd name="connsiteX2" fmla="*/ 577009 w 697069"/>
                <a:gd name="connsiteY2" fmla="*/ 52024 h 697258"/>
                <a:gd name="connsiteX3" fmla="*/ 491098 w 697069"/>
                <a:gd name="connsiteY3" fmla="*/ 2410 h 697258"/>
                <a:gd name="connsiteX4" fmla="*/ 115577 w 697069"/>
                <a:gd name="connsiteY4" fmla="*/ 103054 h 697258"/>
                <a:gd name="connsiteX5" fmla="*/ 52007 w 697069"/>
                <a:gd name="connsiteY5" fmla="*/ 120093 h 697258"/>
                <a:gd name="connsiteX6" fmla="*/ 2406 w 697069"/>
                <a:gd name="connsiteY6" fmla="*/ 206028 h 697258"/>
                <a:gd name="connsiteX7" fmla="*/ 120058 w 697069"/>
                <a:gd name="connsiteY7" fmla="*/ 645237 h 697258"/>
                <a:gd name="connsiteX8" fmla="*/ 205969 w 697069"/>
                <a:gd name="connsiteY8" fmla="*/ 694851 h 697258"/>
                <a:gd name="connsiteX9" fmla="*/ 645060 w 697069"/>
                <a:gd name="connsiteY9" fmla="*/ 577168 h 697258"/>
                <a:gd name="connsiteX10" fmla="*/ 694661 w 697069"/>
                <a:gd name="connsiteY10" fmla="*/ 491227 h 697258"/>
                <a:gd name="connsiteX11" fmla="*/ 471752 w 697069"/>
                <a:gd name="connsiteY11" fmla="*/ 385770 h 697258"/>
                <a:gd name="connsiteX12" fmla="*/ 373204 w 697069"/>
                <a:gd name="connsiteY12" fmla="*/ 428077 h 697258"/>
                <a:gd name="connsiteX13" fmla="*/ 369384 w 697069"/>
                <a:gd name="connsiteY13" fmla="*/ 429097 h 697258"/>
                <a:gd name="connsiteX14" fmla="*/ 364195 w 697069"/>
                <a:gd name="connsiteY14" fmla="*/ 430389 h 697258"/>
                <a:gd name="connsiteX15" fmla="*/ 346334 w 697069"/>
                <a:gd name="connsiteY15" fmla="*/ 434476 h 697258"/>
                <a:gd name="connsiteX16" fmla="*/ 273295 w 697069"/>
                <a:gd name="connsiteY16" fmla="*/ 442067 h 697258"/>
                <a:gd name="connsiteX17" fmla="*/ 269604 w 697069"/>
                <a:gd name="connsiteY17" fmla="*/ 438228 h 697258"/>
                <a:gd name="connsiteX18" fmla="*/ 258065 w 697069"/>
                <a:gd name="connsiteY18" fmla="*/ 398150 h 697258"/>
                <a:gd name="connsiteX19" fmla="*/ 243789 w 697069"/>
                <a:gd name="connsiteY19" fmla="*/ 348902 h 697258"/>
                <a:gd name="connsiteX20" fmla="*/ 243170 w 697069"/>
                <a:gd name="connsiteY20" fmla="*/ 346413 h 697258"/>
                <a:gd name="connsiteX21" fmla="*/ 336092 w 697069"/>
                <a:gd name="connsiteY21" fmla="*/ 344012 h 697258"/>
                <a:gd name="connsiteX22" fmla="*/ 341824 w 697069"/>
                <a:gd name="connsiteY22" fmla="*/ 343228 h 697258"/>
                <a:gd name="connsiteX23" fmla="*/ 347231 w 697069"/>
                <a:gd name="connsiteY23" fmla="*/ 341169 h 697258"/>
                <a:gd name="connsiteX24" fmla="*/ 451297 w 697069"/>
                <a:gd name="connsiteY24" fmla="*/ 288718 h 697258"/>
                <a:gd name="connsiteX25" fmla="*/ 476398 w 697069"/>
                <a:gd name="connsiteY25" fmla="*/ 376003 h 697258"/>
                <a:gd name="connsiteX26" fmla="*/ 471752 w 697069"/>
                <a:gd name="connsiteY26" fmla="*/ 385770 h 697258"/>
                <a:gd name="connsiteX27" fmla="*/ 528411 w 697069"/>
                <a:gd name="connsiteY27" fmla="*/ 209378 h 697258"/>
                <a:gd name="connsiteX28" fmla="*/ 528299 w 697069"/>
                <a:gd name="connsiteY28" fmla="*/ 209726 h 697258"/>
                <a:gd name="connsiteX29" fmla="*/ 528128 w 697069"/>
                <a:gd name="connsiteY29" fmla="*/ 210062 h 697258"/>
                <a:gd name="connsiteX30" fmla="*/ 527892 w 697069"/>
                <a:gd name="connsiteY30" fmla="*/ 210369 h 697258"/>
                <a:gd name="connsiteX31" fmla="*/ 527591 w 697069"/>
                <a:gd name="connsiteY31" fmla="*/ 210640 h 697258"/>
                <a:gd name="connsiteX32" fmla="*/ 527226 w 697069"/>
                <a:gd name="connsiteY32" fmla="*/ 210870 h 697258"/>
                <a:gd name="connsiteX33" fmla="*/ 525126 w 697069"/>
                <a:gd name="connsiteY33" fmla="*/ 211949 h 697258"/>
                <a:gd name="connsiteX34" fmla="*/ 519200 w 697069"/>
                <a:gd name="connsiteY34" fmla="*/ 215010 h 697258"/>
                <a:gd name="connsiteX35" fmla="*/ 509990 w 697069"/>
                <a:gd name="connsiteY35" fmla="*/ 219770 h 697258"/>
                <a:gd name="connsiteX36" fmla="*/ 498044 w 697069"/>
                <a:gd name="connsiteY36" fmla="*/ 225939 h 697258"/>
                <a:gd name="connsiteX37" fmla="*/ 483910 w 697069"/>
                <a:gd name="connsiteY37" fmla="*/ 233241 h 697258"/>
                <a:gd name="connsiteX38" fmla="*/ 468131 w 697069"/>
                <a:gd name="connsiteY38" fmla="*/ 241386 h 697258"/>
                <a:gd name="connsiteX39" fmla="*/ 451256 w 697069"/>
                <a:gd name="connsiteY39" fmla="*/ 250098 h 697258"/>
                <a:gd name="connsiteX40" fmla="*/ 433838 w 697069"/>
                <a:gd name="connsiteY40" fmla="*/ 259092 h 697258"/>
                <a:gd name="connsiteX41" fmla="*/ 416420 w 697069"/>
                <a:gd name="connsiteY41" fmla="*/ 268087 h 697258"/>
                <a:gd name="connsiteX42" fmla="*/ 399550 w 697069"/>
                <a:gd name="connsiteY42" fmla="*/ 276798 h 697258"/>
                <a:gd name="connsiteX43" fmla="*/ 383771 w 697069"/>
                <a:gd name="connsiteY43" fmla="*/ 284943 h 697258"/>
                <a:gd name="connsiteX44" fmla="*/ 369637 w 697069"/>
                <a:gd name="connsiteY44" fmla="*/ 292245 h 697258"/>
                <a:gd name="connsiteX45" fmla="*/ 357691 w 697069"/>
                <a:gd name="connsiteY45" fmla="*/ 298415 h 697258"/>
                <a:gd name="connsiteX46" fmla="*/ 348481 w 697069"/>
                <a:gd name="connsiteY46" fmla="*/ 303168 h 697258"/>
                <a:gd name="connsiteX47" fmla="*/ 339194 w 697069"/>
                <a:gd name="connsiteY47" fmla="*/ 307669 h 697258"/>
                <a:gd name="connsiteX48" fmla="*/ 329565 w 697069"/>
                <a:gd name="connsiteY48" fmla="*/ 309650 h 697258"/>
                <a:gd name="connsiteX49" fmla="*/ 324199 w 697069"/>
                <a:gd name="connsiteY49" fmla="*/ 310081 h 697258"/>
                <a:gd name="connsiteX50" fmla="*/ 318014 w 697069"/>
                <a:gd name="connsiteY50" fmla="*/ 310464 h 697258"/>
                <a:gd name="connsiteX51" fmla="*/ 311127 w 697069"/>
                <a:gd name="connsiteY51" fmla="*/ 310800 h 697258"/>
                <a:gd name="connsiteX52" fmla="*/ 303650 w 697069"/>
                <a:gd name="connsiteY52" fmla="*/ 311089 h 697258"/>
                <a:gd name="connsiteX53" fmla="*/ 295713 w 697069"/>
                <a:gd name="connsiteY53" fmla="*/ 311337 h 697258"/>
                <a:gd name="connsiteX54" fmla="*/ 287429 w 697069"/>
                <a:gd name="connsiteY54" fmla="*/ 311555 h 697258"/>
                <a:gd name="connsiteX55" fmla="*/ 278914 w 697069"/>
                <a:gd name="connsiteY55" fmla="*/ 311738 h 697258"/>
                <a:gd name="connsiteX56" fmla="*/ 270288 w 697069"/>
                <a:gd name="connsiteY56" fmla="*/ 311897 h 697258"/>
                <a:gd name="connsiteX57" fmla="*/ 261667 w 697069"/>
                <a:gd name="connsiteY57" fmla="*/ 312033 h 697258"/>
                <a:gd name="connsiteX58" fmla="*/ 253176 w 697069"/>
                <a:gd name="connsiteY58" fmla="*/ 312151 h 697258"/>
                <a:gd name="connsiteX59" fmla="*/ 244927 w 697069"/>
                <a:gd name="connsiteY59" fmla="*/ 312251 h 697258"/>
                <a:gd name="connsiteX60" fmla="*/ 237038 w 697069"/>
                <a:gd name="connsiteY60" fmla="*/ 312346 h 697258"/>
                <a:gd name="connsiteX61" fmla="*/ 233565 w 697069"/>
                <a:gd name="connsiteY61" fmla="*/ 312387 h 697258"/>
                <a:gd name="connsiteX62" fmla="*/ 230275 w 697069"/>
                <a:gd name="connsiteY62" fmla="*/ 312428 h 697258"/>
                <a:gd name="connsiteX63" fmla="*/ 227167 w 697069"/>
                <a:gd name="connsiteY63" fmla="*/ 312470 h 697258"/>
                <a:gd name="connsiteX64" fmla="*/ 224237 w 697069"/>
                <a:gd name="connsiteY64" fmla="*/ 312511 h 697258"/>
                <a:gd name="connsiteX65" fmla="*/ 221477 w 697069"/>
                <a:gd name="connsiteY65" fmla="*/ 312558 h 697258"/>
                <a:gd name="connsiteX66" fmla="*/ 218889 w 697069"/>
                <a:gd name="connsiteY66" fmla="*/ 312599 h 697258"/>
                <a:gd name="connsiteX67" fmla="*/ 216465 w 697069"/>
                <a:gd name="connsiteY67" fmla="*/ 312646 h 697258"/>
                <a:gd name="connsiteX68" fmla="*/ 214201 w 697069"/>
                <a:gd name="connsiteY68" fmla="*/ 312694 h 697258"/>
                <a:gd name="connsiteX69" fmla="*/ 212096 w 697069"/>
                <a:gd name="connsiteY69" fmla="*/ 312741 h 697258"/>
                <a:gd name="connsiteX70" fmla="*/ 210144 w 697069"/>
                <a:gd name="connsiteY70" fmla="*/ 312788 h 697258"/>
                <a:gd name="connsiteX71" fmla="*/ 208340 w 697069"/>
                <a:gd name="connsiteY71" fmla="*/ 312841 h 697258"/>
                <a:gd name="connsiteX72" fmla="*/ 206683 w 697069"/>
                <a:gd name="connsiteY72" fmla="*/ 312894 h 697258"/>
                <a:gd name="connsiteX73" fmla="*/ 205162 w 697069"/>
                <a:gd name="connsiteY73" fmla="*/ 312953 h 697258"/>
                <a:gd name="connsiteX74" fmla="*/ 203782 w 697069"/>
                <a:gd name="connsiteY74" fmla="*/ 313006 h 697258"/>
                <a:gd name="connsiteX75" fmla="*/ 202532 w 697069"/>
                <a:gd name="connsiteY75" fmla="*/ 313065 h 697258"/>
                <a:gd name="connsiteX76" fmla="*/ 201412 w 697069"/>
                <a:gd name="connsiteY76" fmla="*/ 313124 h 697258"/>
                <a:gd name="connsiteX77" fmla="*/ 201329 w 697069"/>
                <a:gd name="connsiteY77" fmla="*/ 313124 h 697258"/>
                <a:gd name="connsiteX78" fmla="*/ 201093 w 697069"/>
                <a:gd name="connsiteY78" fmla="*/ 313148 h 697258"/>
                <a:gd name="connsiteX79" fmla="*/ 200733 w 697069"/>
                <a:gd name="connsiteY79" fmla="*/ 313213 h 697258"/>
                <a:gd name="connsiteX80" fmla="*/ 200262 w 697069"/>
                <a:gd name="connsiteY80" fmla="*/ 313342 h 697258"/>
                <a:gd name="connsiteX81" fmla="*/ 199707 w 697069"/>
                <a:gd name="connsiteY81" fmla="*/ 313555 h 697258"/>
                <a:gd name="connsiteX82" fmla="*/ 199094 w 697069"/>
                <a:gd name="connsiteY82" fmla="*/ 313879 h 697258"/>
                <a:gd name="connsiteX83" fmla="*/ 198446 w 697069"/>
                <a:gd name="connsiteY83" fmla="*/ 314327 h 697258"/>
                <a:gd name="connsiteX84" fmla="*/ 197779 w 697069"/>
                <a:gd name="connsiteY84" fmla="*/ 314929 h 697258"/>
                <a:gd name="connsiteX85" fmla="*/ 197119 w 697069"/>
                <a:gd name="connsiteY85" fmla="*/ 315708 h 697258"/>
                <a:gd name="connsiteX86" fmla="*/ 196488 w 697069"/>
                <a:gd name="connsiteY86" fmla="*/ 316675 h 697258"/>
                <a:gd name="connsiteX87" fmla="*/ 195910 w 697069"/>
                <a:gd name="connsiteY87" fmla="*/ 317860 h 697258"/>
                <a:gd name="connsiteX88" fmla="*/ 195409 w 697069"/>
                <a:gd name="connsiteY88" fmla="*/ 319282 h 697258"/>
                <a:gd name="connsiteX89" fmla="*/ 195002 w 697069"/>
                <a:gd name="connsiteY89" fmla="*/ 320969 h 697258"/>
                <a:gd name="connsiteX90" fmla="*/ 194713 w 697069"/>
                <a:gd name="connsiteY90" fmla="*/ 322933 h 697258"/>
                <a:gd name="connsiteX91" fmla="*/ 194566 w 697069"/>
                <a:gd name="connsiteY91" fmla="*/ 325198 h 697258"/>
                <a:gd name="connsiteX92" fmla="*/ 194583 w 697069"/>
                <a:gd name="connsiteY92" fmla="*/ 327793 h 697258"/>
                <a:gd name="connsiteX93" fmla="*/ 195008 w 697069"/>
                <a:gd name="connsiteY93" fmla="*/ 331390 h 697258"/>
                <a:gd name="connsiteX94" fmla="*/ 196022 w 697069"/>
                <a:gd name="connsiteY94" fmla="*/ 336687 h 697258"/>
                <a:gd name="connsiteX95" fmla="*/ 197538 w 697069"/>
                <a:gd name="connsiteY95" fmla="*/ 343417 h 697258"/>
                <a:gd name="connsiteX96" fmla="*/ 199472 w 697069"/>
                <a:gd name="connsiteY96" fmla="*/ 351314 h 697258"/>
                <a:gd name="connsiteX97" fmla="*/ 201736 w 697069"/>
                <a:gd name="connsiteY97" fmla="*/ 360114 h 697258"/>
                <a:gd name="connsiteX98" fmla="*/ 204248 w 697069"/>
                <a:gd name="connsiteY98" fmla="*/ 369551 h 697258"/>
                <a:gd name="connsiteX99" fmla="*/ 206925 w 697069"/>
                <a:gd name="connsiteY99" fmla="*/ 379353 h 697258"/>
                <a:gd name="connsiteX100" fmla="*/ 209678 w 697069"/>
                <a:gd name="connsiteY100" fmla="*/ 389256 h 697258"/>
                <a:gd name="connsiteX101" fmla="*/ 212426 w 697069"/>
                <a:gd name="connsiteY101" fmla="*/ 398988 h 697258"/>
                <a:gd name="connsiteX102" fmla="*/ 215079 w 697069"/>
                <a:gd name="connsiteY102" fmla="*/ 408289 h 697258"/>
                <a:gd name="connsiteX103" fmla="*/ 217556 w 697069"/>
                <a:gd name="connsiteY103" fmla="*/ 416894 h 697258"/>
                <a:gd name="connsiteX104" fmla="*/ 219773 w 697069"/>
                <a:gd name="connsiteY104" fmla="*/ 424532 h 697258"/>
                <a:gd name="connsiteX105" fmla="*/ 221648 w 697069"/>
                <a:gd name="connsiteY105" fmla="*/ 430938 h 697258"/>
                <a:gd name="connsiteX106" fmla="*/ 223093 w 697069"/>
                <a:gd name="connsiteY106" fmla="*/ 435845 h 697258"/>
                <a:gd name="connsiteX107" fmla="*/ 224019 w 697069"/>
                <a:gd name="connsiteY107" fmla="*/ 438983 h 697258"/>
                <a:gd name="connsiteX108" fmla="*/ 224349 w 697069"/>
                <a:gd name="connsiteY108" fmla="*/ 440085 h 697258"/>
                <a:gd name="connsiteX109" fmla="*/ 228282 w 697069"/>
                <a:gd name="connsiteY109" fmla="*/ 440646 h 697258"/>
                <a:gd name="connsiteX110" fmla="*/ 231696 w 697069"/>
                <a:gd name="connsiteY110" fmla="*/ 441814 h 697258"/>
                <a:gd name="connsiteX111" fmla="*/ 234644 w 697069"/>
                <a:gd name="connsiteY111" fmla="*/ 443530 h 697258"/>
                <a:gd name="connsiteX112" fmla="*/ 237179 w 697069"/>
                <a:gd name="connsiteY112" fmla="*/ 445724 h 697258"/>
                <a:gd name="connsiteX113" fmla="*/ 239355 w 697069"/>
                <a:gd name="connsiteY113" fmla="*/ 448337 h 697258"/>
                <a:gd name="connsiteX114" fmla="*/ 241218 w 697069"/>
                <a:gd name="connsiteY114" fmla="*/ 451304 h 697258"/>
                <a:gd name="connsiteX115" fmla="*/ 242822 w 697069"/>
                <a:gd name="connsiteY115" fmla="*/ 454559 h 697258"/>
                <a:gd name="connsiteX116" fmla="*/ 244226 w 697069"/>
                <a:gd name="connsiteY116" fmla="*/ 458033 h 697258"/>
                <a:gd name="connsiteX117" fmla="*/ 245470 w 697069"/>
                <a:gd name="connsiteY117" fmla="*/ 461666 h 697258"/>
                <a:gd name="connsiteX118" fmla="*/ 246614 w 697069"/>
                <a:gd name="connsiteY118" fmla="*/ 465400 h 697258"/>
                <a:gd name="connsiteX119" fmla="*/ 247710 w 697069"/>
                <a:gd name="connsiteY119" fmla="*/ 469163 h 697258"/>
                <a:gd name="connsiteX120" fmla="*/ 248807 w 697069"/>
                <a:gd name="connsiteY120" fmla="*/ 472890 h 697258"/>
                <a:gd name="connsiteX121" fmla="*/ 249957 w 697069"/>
                <a:gd name="connsiteY121" fmla="*/ 476524 h 697258"/>
                <a:gd name="connsiteX122" fmla="*/ 251213 w 697069"/>
                <a:gd name="connsiteY122" fmla="*/ 479998 h 697258"/>
                <a:gd name="connsiteX123" fmla="*/ 252628 w 697069"/>
                <a:gd name="connsiteY123" fmla="*/ 483241 h 697258"/>
                <a:gd name="connsiteX124" fmla="*/ 254255 w 697069"/>
                <a:gd name="connsiteY124" fmla="*/ 486196 h 697258"/>
                <a:gd name="connsiteX125" fmla="*/ 254421 w 697069"/>
                <a:gd name="connsiteY125" fmla="*/ 486538 h 697258"/>
                <a:gd name="connsiteX126" fmla="*/ 254881 w 697069"/>
                <a:gd name="connsiteY126" fmla="*/ 487512 h 697258"/>
                <a:gd name="connsiteX127" fmla="*/ 255594 w 697069"/>
                <a:gd name="connsiteY127" fmla="*/ 489016 h 697258"/>
                <a:gd name="connsiteX128" fmla="*/ 256520 w 697069"/>
                <a:gd name="connsiteY128" fmla="*/ 490974 h 697258"/>
                <a:gd name="connsiteX129" fmla="*/ 257616 w 697069"/>
                <a:gd name="connsiteY129" fmla="*/ 493286 h 697258"/>
                <a:gd name="connsiteX130" fmla="*/ 258843 w 697069"/>
                <a:gd name="connsiteY130" fmla="*/ 495869 h 697258"/>
                <a:gd name="connsiteX131" fmla="*/ 260152 w 697069"/>
                <a:gd name="connsiteY131" fmla="*/ 498629 h 697258"/>
                <a:gd name="connsiteX132" fmla="*/ 261508 w 697069"/>
                <a:gd name="connsiteY132" fmla="*/ 501478 h 697258"/>
                <a:gd name="connsiteX133" fmla="*/ 262864 w 697069"/>
                <a:gd name="connsiteY133" fmla="*/ 504327 h 697258"/>
                <a:gd name="connsiteX134" fmla="*/ 264173 w 697069"/>
                <a:gd name="connsiteY134" fmla="*/ 507087 h 697258"/>
                <a:gd name="connsiteX135" fmla="*/ 265400 w 697069"/>
                <a:gd name="connsiteY135" fmla="*/ 509671 h 697258"/>
                <a:gd name="connsiteX136" fmla="*/ 266496 w 697069"/>
                <a:gd name="connsiteY136" fmla="*/ 511983 h 697258"/>
                <a:gd name="connsiteX137" fmla="*/ 267422 w 697069"/>
                <a:gd name="connsiteY137" fmla="*/ 513941 h 697258"/>
                <a:gd name="connsiteX138" fmla="*/ 268136 w 697069"/>
                <a:gd name="connsiteY138" fmla="*/ 515445 h 697258"/>
                <a:gd name="connsiteX139" fmla="*/ 268596 w 697069"/>
                <a:gd name="connsiteY139" fmla="*/ 516418 h 697258"/>
                <a:gd name="connsiteX140" fmla="*/ 268761 w 697069"/>
                <a:gd name="connsiteY140" fmla="*/ 516760 h 697258"/>
                <a:gd name="connsiteX141" fmla="*/ 269333 w 697069"/>
                <a:gd name="connsiteY141" fmla="*/ 518093 h 697258"/>
                <a:gd name="connsiteX142" fmla="*/ 269728 w 697069"/>
                <a:gd name="connsiteY142" fmla="*/ 519461 h 697258"/>
                <a:gd name="connsiteX143" fmla="*/ 269952 w 697069"/>
                <a:gd name="connsiteY143" fmla="*/ 520853 h 697258"/>
                <a:gd name="connsiteX144" fmla="*/ 270011 w 697069"/>
                <a:gd name="connsiteY144" fmla="*/ 522251 h 697258"/>
                <a:gd name="connsiteX145" fmla="*/ 269952 w 697069"/>
                <a:gd name="connsiteY145" fmla="*/ 523100 h 697258"/>
                <a:gd name="connsiteX146" fmla="*/ 269916 w 697069"/>
                <a:gd name="connsiteY146" fmla="*/ 523643 h 697258"/>
                <a:gd name="connsiteX147" fmla="*/ 269669 w 697069"/>
                <a:gd name="connsiteY147" fmla="*/ 525017 h 697258"/>
                <a:gd name="connsiteX148" fmla="*/ 269280 w 697069"/>
                <a:gd name="connsiteY148" fmla="*/ 526362 h 697258"/>
                <a:gd name="connsiteX149" fmla="*/ 268755 w 697069"/>
                <a:gd name="connsiteY149" fmla="*/ 527654 h 697258"/>
                <a:gd name="connsiteX150" fmla="*/ 268094 w 697069"/>
                <a:gd name="connsiteY150" fmla="*/ 528886 h 697258"/>
                <a:gd name="connsiteX151" fmla="*/ 267310 w 697069"/>
                <a:gd name="connsiteY151" fmla="*/ 530042 h 697258"/>
                <a:gd name="connsiteX152" fmla="*/ 266414 w 697069"/>
                <a:gd name="connsiteY152" fmla="*/ 531110 h 697258"/>
                <a:gd name="connsiteX153" fmla="*/ 265406 w 697069"/>
                <a:gd name="connsiteY153" fmla="*/ 532077 h 697258"/>
                <a:gd name="connsiteX154" fmla="*/ 264291 w 697069"/>
                <a:gd name="connsiteY154" fmla="*/ 532927 h 697258"/>
                <a:gd name="connsiteX155" fmla="*/ 263077 w 697069"/>
                <a:gd name="connsiteY155" fmla="*/ 533646 h 697258"/>
                <a:gd name="connsiteX156" fmla="*/ 261773 w 697069"/>
                <a:gd name="connsiteY156" fmla="*/ 534218 h 697258"/>
                <a:gd name="connsiteX157" fmla="*/ 260388 w 697069"/>
                <a:gd name="connsiteY157" fmla="*/ 534631 h 697258"/>
                <a:gd name="connsiteX158" fmla="*/ 260005 w 697069"/>
                <a:gd name="connsiteY158" fmla="*/ 534731 h 697258"/>
                <a:gd name="connsiteX159" fmla="*/ 258914 w 697069"/>
                <a:gd name="connsiteY159" fmla="*/ 535009 h 697258"/>
                <a:gd name="connsiteX160" fmla="*/ 257221 w 697069"/>
                <a:gd name="connsiteY160" fmla="*/ 535439 h 697258"/>
                <a:gd name="connsiteX161" fmla="*/ 255022 w 697069"/>
                <a:gd name="connsiteY161" fmla="*/ 535999 h 697258"/>
                <a:gd name="connsiteX162" fmla="*/ 252422 w 697069"/>
                <a:gd name="connsiteY162" fmla="*/ 536660 h 697258"/>
                <a:gd name="connsiteX163" fmla="*/ 249521 w 697069"/>
                <a:gd name="connsiteY163" fmla="*/ 537403 h 697258"/>
                <a:gd name="connsiteX164" fmla="*/ 246413 w 697069"/>
                <a:gd name="connsiteY164" fmla="*/ 538193 h 697258"/>
                <a:gd name="connsiteX165" fmla="*/ 243206 w 697069"/>
                <a:gd name="connsiteY165" fmla="*/ 539007 h 697258"/>
                <a:gd name="connsiteX166" fmla="*/ 240004 w 697069"/>
                <a:gd name="connsiteY166" fmla="*/ 539821 h 697258"/>
                <a:gd name="connsiteX167" fmla="*/ 236896 w 697069"/>
                <a:gd name="connsiteY167" fmla="*/ 540612 h 697258"/>
                <a:gd name="connsiteX168" fmla="*/ 233995 w 697069"/>
                <a:gd name="connsiteY168" fmla="*/ 541355 h 697258"/>
                <a:gd name="connsiteX169" fmla="*/ 231395 w 697069"/>
                <a:gd name="connsiteY169" fmla="*/ 542015 h 697258"/>
                <a:gd name="connsiteX170" fmla="*/ 229196 w 697069"/>
                <a:gd name="connsiteY170" fmla="*/ 542576 h 697258"/>
                <a:gd name="connsiteX171" fmla="*/ 227503 w 697069"/>
                <a:gd name="connsiteY171" fmla="*/ 543006 h 697258"/>
                <a:gd name="connsiteX172" fmla="*/ 226412 w 697069"/>
                <a:gd name="connsiteY172" fmla="*/ 543283 h 697258"/>
                <a:gd name="connsiteX173" fmla="*/ 226029 w 697069"/>
                <a:gd name="connsiteY173" fmla="*/ 543384 h 697258"/>
                <a:gd name="connsiteX174" fmla="*/ 224614 w 697069"/>
                <a:gd name="connsiteY174" fmla="*/ 543690 h 697258"/>
                <a:gd name="connsiteX175" fmla="*/ 223199 w 697069"/>
                <a:gd name="connsiteY175" fmla="*/ 543814 h 697258"/>
                <a:gd name="connsiteX176" fmla="*/ 221790 w 697069"/>
                <a:gd name="connsiteY176" fmla="*/ 543767 h 697258"/>
                <a:gd name="connsiteX177" fmla="*/ 220404 w 697069"/>
                <a:gd name="connsiteY177" fmla="*/ 543555 h 697258"/>
                <a:gd name="connsiteX178" fmla="*/ 219054 w 697069"/>
                <a:gd name="connsiteY178" fmla="*/ 543195 h 697258"/>
                <a:gd name="connsiteX179" fmla="*/ 217751 w 697069"/>
                <a:gd name="connsiteY179" fmla="*/ 542688 h 697258"/>
                <a:gd name="connsiteX180" fmla="*/ 216512 w 697069"/>
                <a:gd name="connsiteY180" fmla="*/ 542045 h 697258"/>
                <a:gd name="connsiteX181" fmla="*/ 215345 w 697069"/>
                <a:gd name="connsiteY181" fmla="*/ 541278 h 697258"/>
                <a:gd name="connsiteX182" fmla="*/ 214260 w 697069"/>
                <a:gd name="connsiteY182" fmla="*/ 540393 h 697258"/>
                <a:gd name="connsiteX183" fmla="*/ 213275 w 697069"/>
                <a:gd name="connsiteY183" fmla="*/ 539403 h 697258"/>
                <a:gd name="connsiteX184" fmla="*/ 212403 w 697069"/>
                <a:gd name="connsiteY184" fmla="*/ 538311 h 697258"/>
                <a:gd name="connsiteX185" fmla="*/ 211648 w 697069"/>
                <a:gd name="connsiteY185" fmla="*/ 537132 h 697258"/>
                <a:gd name="connsiteX186" fmla="*/ 211029 w 697069"/>
                <a:gd name="connsiteY186" fmla="*/ 535876 h 697258"/>
                <a:gd name="connsiteX187" fmla="*/ 210557 w 697069"/>
                <a:gd name="connsiteY187" fmla="*/ 534549 h 697258"/>
                <a:gd name="connsiteX188" fmla="*/ 210250 w 697069"/>
                <a:gd name="connsiteY188" fmla="*/ 533157 h 697258"/>
                <a:gd name="connsiteX189" fmla="*/ 210115 w 697069"/>
                <a:gd name="connsiteY189" fmla="*/ 531717 h 697258"/>
                <a:gd name="connsiteX190" fmla="*/ 210091 w 697069"/>
                <a:gd name="connsiteY190" fmla="*/ 531340 h 697258"/>
                <a:gd name="connsiteX191" fmla="*/ 210032 w 697069"/>
                <a:gd name="connsiteY191" fmla="*/ 530272 h 697258"/>
                <a:gd name="connsiteX192" fmla="*/ 209938 w 697069"/>
                <a:gd name="connsiteY192" fmla="*/ 528609 h 697258"/>
                <a:gd name="connsiteX193" fmla="*/ 209820 w 697069"/>
                <a:gd name="connsiteY193" fmla="*/ 526456 h 697258"/>
                <a:gd name="connsiteX194" fmla="*/ 209678 w 697069"/>
                <a:gd name="connsiteY194" fmla="*/ 523908 h 697258"/>
                <a:gd name="connsiteX195" fmla="*/ 209519 w 697069"/>
                <a:gd name="connsiteY195" fmla="*/ 521060 h 697258"/>
                <a:gd name="connsiteX196" fmla="*/ 209348 w 697069"/>
                <a:gd name="connsiteY196" fmla="*/ 518016 h 697258"/>
                <a:gd name="connsiteX197" fmla="*/ 209171 w 697069"/>
                <a:gd name="connsiteY197" fmla="*/ 514873 h 697258"/>
                <a:gd name="connsiteX198" fmla="*/ 208994 w 697069"/>
                <a:gd name="connsiteY198" fmla="*/ 511729 h 697258"/>
                <a:gd name="connsiteX199" fmla="*/ 208823 w 697069"/>
                <a:gd name="connsiteY199" fmla="*/ 508686 h 697258"/>
                <a:gd name="connsiteX200" fmla="*/ 208664 w 697069"/>
                <a:gd name="connsiteY200" fmla="*/ 505837 h 697258"/>
                <a:gd name="connsiteX201" fmla="*/ 208523 w 697069"/>
                <a:gd name="connsiteY201" fmla="*/ 503289 h 697258"/>
                <a:gd name="connsiteX202" fmla="*/ 208405 w 697069"/>
                <a:gd name="connsiteY202" fmla="*/ 501136 h 697258"/>
                <a:gd name="connsiteX203" fmla="*/ 208310 w 697069"/>
                <a:gd name="connsiteY203" fmla="*/ 499479 h 697258"/>
                <a:gd name="connsiteX204" fmla="*/ 208251 w 697069"/>
                <a:gd name="connsiteY204" fmla="*/ 498405 h 697258"/>
                <a:gd name="connsiteX205" fmla="*/ 208228 w 697069"/>
                <a:gd name="connsiteY205" fmla="*/ 498028 h 697258"/>
                <a:gd name="connsiteX206" fmla="*/ 208240 w 697069"/>
                <a:gd name="connsiteY206" fmla="*/ 494648 h 697258"/>
                <a:gd name="connsiteX207" fmla="*/ 207927 w 697069"/>
                <a:gd name="connsiteY207" fmla="*/ 491115 h 697258"/>
                <a:gd name="connsiteX208" fmla="*/ 207367 w 697069"/>
                <a:gd name="connsiteY208" fmla="*/ 487458 h 697258"/>
                <a:gd name="connsiteX209" fmla="*/ 206636 w 697069"/>
                <a:gd name="connsiteY209" fmla="*/ 483713 h 697258"/>
                <a:gd name="connsiteX210" fmla="*/ 205810 w 697069"/>
                <a:gd name="connsiteY210" fmla="*/ 479909 h 697258"/>
                <a:gd name="connsiteX211" fmla="*/ 204967 w 697069"/>
                <a:gd name="connsiteY211" fmla="*/ 476075 h 697258"/>
                <a:gd name="connsiteX212" fmla="*/ 204183 w 697069"/>
                <a:gd name="connsiteY212" fmla="*/ 472242 h 697258"/>
                <a:gd name="connsiteX213" fmla="*/ 203534 w 697069"/>
                <a:gd name="connsiteY213" fmla="*/ 468443 h 697258"/>
                <a:gd name="connsiteX214" fmla="*/ 203098 w 697069"/>
                <a:gd name="connsiteY214" fmla="*/ 464716 h 697258"/>
                <a:gd name="connsiteX215" fmla="*/ 202951 w 697069"/>
                <a:gd name="connsiteY215" fmla="*/ 461082 h 697258"/>
                <a:gd name="connsiteX216" fmla="*/ 203169 w 697069"/>
                <a:gd name="connsiteY216" fmla="*/ 457579 h 697258"/>
                <a:gd name="connsiteX217" fmla="*/ 203829 w 697069"/>
                <a:gd name="connsiteY217" fmla="*/ 454241 h 697258"/>
                <a:gd name="connsiteX218" fmla="*/ 205002 w 697069"/>
                <a:gd name="connsiteY218" fmla="*/ 451097 h 697258"/>
                <a:gd name="connsiteX219" fmla="*/ 206771 w 697069"/>
                <a:gd name="connsiteY219" fmla="*/ 448178 h 697258"/>
                <a:gd name="connsiteX220" fmla="*/ 207733 w 697069"/>
                <a:gd name="connsiteY220" fmla="*/ 447128 h 697258"/>
                <a:gd name="connsiteX221" fmla="*/ 209213 w 697069"/>
                <a:gd name="connsiteY221" fmla="*/ 445512 h 697258"/>
                <a:gd name="connsiteX222" fmla="*/ 212397 w 697069"/>
                <a:gd name="connsiteY222" fmla="*/ 443135 h 697258"/>
                <a:gd name="connsiteX223" fmla="*/ 212066 w 697069"/>
                <a:gd name="connsiteY223" fmla="*/ 441967 h 697258"/>
                <a:gd name="connsiteX224" fmla="*/ 211123 w 697069"/>
                <a:gd name="connsiteY224" fmla="*/ 438652 h 697258"/>
                <a:gd name="connsiteX225" fmla="*/ 209661 w 697069"/>
                <a:gd name="connsiteY225" fmla="*/ 433486 h 697258"/>
                <a:gd name="connsiteX226" fmla="*/ 207762 w 697069"/>
                <a:gd name="connsiteY226" fmla="*/ 426744 h 697258"/>
                <a:gd name="connsiteX227" fmla="*/ 205510 w 697069"/>
                <a:gd name="connsiteY227" fmla="*/ 418723 h 697258"/>
                <a:gd name="connsiteX228" fmla="*/ 202992 w 697069"/>
                <a:gd name="connsiteY228" fmla="*/ 409705 h 697258"/>
                <a:gd name="connsiteX229" fmla="*/ 200291 w 697069"/>
                <a:gd name="connsiteY229" fmla="*/ 399979 h 697258"/>
                <a:gd name="connsiteX230" fmla="*/ 197496 w 697069"/>
                <a:gd name="connsiteY230" fmla="*/ 389834 h 697258"/>
                <a:gd name="connsiteX231" fmla="*/ 194690 w 697069"/>
                <a:gd name="connsiteY231" fmla="*/ 379554 h 697258"/>
                <a:gd name="connsiteX232" fmla="*/ 191960 w 697069"/>
                <a:gd name="connsiteY232" fmla="*/ 369427 h 697258"/>
                <a:gd name="connsiteX233" fmla="*/ 189389 w 697069"/>
                <a:gd name="connsiteY233" fmla="*/ 359736 h 697258"/>
                <a:gd name="connsiteX234" fmla="*/ 187060 w 697069"/>
                <a:gd name="connsiteY234" fmla="*/ 350777 h 697258"/>
                <a:gd name="connsiteX235" fmla="*/ 185061 w 697069"/>
                <a:gd name="connsiteY235" fmla="*/ 342833 h 697258"/>
                <a:gd name="connsiteX236" fmla="*/ 183480 w 697069"/>
                <a:gd name="connsiteY236" fmla="*/ 336191 h 697258"/>
                <a:gd name="connsiteX237" fmla="*/ 182401 w 697069"/>
                <a:gd name="connsiteY237" fmla="*/ 331143 h 697258"/>
                <a:gd name="connsiteX238" fmla="*/ 181912 w 697069"/>
                <a:gd name="connsiteY238" fmla="*/ 327970 h 697258"/>
                <a:gd name="connsiteX239" fmla="*/ 181794 w 697069"/>
                <a:gd name="connsiteY239" fmla="*/ 325799 h 697258"/>
                <a:gd name="connsiteX240" fmla="*/ 181794 w 697069"/>
                <a:gd name="connsiteY240" fmla="*/ 323847 h 697258"/>
                <a:gd name="connsiteX241" fmla="*/ 181894 w 697069"/>
                <a:gd name="connsiteY241" fmla="*/ 322101 h 697258"/>
                <a:gd name="connsiteX242" fmla="*/ 182083 w 697069"/>
                <a:gd name="connsiteY242" fmla="*/ 320556 h 697258"/>
                <a:gd name="connsiteX243" fmla="*/ 182342 w 697069"/>
                <a:gd name="connsiteY243" fmla="*/ 319199 h 697258"/>
                <a:gd name="connsiteX244" fmla="*/ 182655 w 697069"/>
                <a:gd name="connsiteY244" fmla="*/ 318020 h 697258"/>
                <a:gd name="connsiteX245" fmla="*/ 183009 w 697069"/>
                <a:gd name="connsiteY245" fmla="*/ 317005 h 697258"/>
                <a:gd name="connsiteX246" fmla="*/ 183392 w 697069"/>
                <a:gd name="connsiteY246" fmla="*/ 316138 h 697258"/>
                <a:gd name="connsiteX247" fmla="*/ 183787 w 697069"/>
                <a:gd name="connsiteY247" fmla="*/ 315419 h 697258"/>
                <a:gd name="connsiteX248" fmla="*/ 184176 w 697069"/>
                <a:gd name="connsiteY248" fmla="*/ 314829 h 697258"/>
                <a:gd name="connsiteX249" fmla="*/ 184548 w 697069"/>
                <a:gd name="connsiteY249" fmla="*/ 314363 h 697258"/>
                <a:gd name="connsiteX250" fmla="*/ 184884 w 697069"/>
                <a:gd name="connsiteY250" fmla="*/ 314003 h 697258"/>
                <a:gd name="connsiteX251" fmla="*/ 185173 w 697069"/>
                <a:gd name="connsiteY251" fmla="*/ 313744 h 697258"/>
                <a:gd name="connsiteX252" fmla="*/ 185397 w 697069"/>
                <a:gd name="connsiteY252" fmla="*/ 313572 h 697258"/>
                <a:gd name="connsiteX253" fmla="*/ 185544 w 697069"/>
                <a:gd name="connsiteY253" fmla="*/ 313478 h 697258"/>
                <a:gd name="connsiteX254" fmla="*/ 185597 w 697069"/>
                <a:gd name="connsiteY254" fmla="*/ 313449 h 697258"/>
                <a:gd name="connsiteX255" fmla="*/ 183351 w 697069"/>
                <a:gd name="connsiteY255" fmla="*/ 313508 h 697258"/>
                <a:gd name="connsiteX256" fmla="*/ 180355 w 697069"/>
                <a:gd name="connsiteY256" fmla="*/ 313584 h 697258"/>
                <a:gd name="connsiteX257" fmla="*/ 176711 w 697069"/>
                <a:gd name="connsiteY257" fmla="*/ 313679 h 697258"/>
                <a:gd name="connsiteX258" fmla="*/ 172525 w 697069"/>
                <a:gd name="connsiteY258" fmla="*/ 313785 h 697258"/>
                <a:gd name="connsiteX259" fmla="*/ 172035 w 697069"/>
                <a:gd name="connsiteY259" fmla="*/ 313797 h 697258"/>
                <a:gd name="connsiteX260" fmla="*/ 167908 w 697069"/>
                <a:gd name="connsiteY260" fmla="*/ 313903 h 697258"/>
                <a:gd name="connsiteX261" fmla="*/ 162961 w 697069"/>
                <a:gd name="connsiteY261" fmla="*/ 314027 h 697258"/>
                <a:gd name="connsiteX262" fmla="*/ 157790 w 697069"/>
                <a:gd name="connsiteY262" fmla="*/ 314156 h 697258"/>
                <a:gd name="connsiteX263" fmla="*/ 152501 w 697069"/>
                <a:gd name="connsiteY263" fmla="*/ 314286 h 697258"/>
                <a:gd name="connsiteX264" fmla="*/ 147200 w 697069"/>
                <a:gd name="connsiteY264" fmla="*/ 314416 h 697258"/>
                <a:gd name="connsiteX265" fmla="*/ 141987 w 697069"/>
                <a:gd name="connsiteY265" fmla="*/ 314546 h 697258"/>
                <a:gd name="connsiteX266" fmla="*/ 136975 w 697069"/>
                <a:gd name="connsiteY266" fmla="*/ 314670 h 697258"/>
                <a:gd name="connsiteX267" fmla="*/ 132264 w 697069"/>
                <a:gd name="connsiteY267" fmla="*/ 314787 h 697258"/>
                <a:gd name="connsiteX268" fmla="*/ 127965 w 697069"/>
                <a:gd name="connsiteY268" fmla="*/ 314894 h 697258"/>
                <a:gd name="connsiteX269" fmla="*/ 124180 w 697069"/>
                <a:gd name="connsiteY269" fmla="*/ 314982 h 697258"/>
                <a:gd name="connsiteX270" fmla="*/ 121013 w 697069"/>
                <a:gd name="connsiteY270" fmla="*/ 315059 h 697258"/>
                <a:gd name="connsiteX271" fmla="*/ 118578 w 697069"/>
                <a:gd name="connsiteY271" fmla="*/ 315118 h 697258"/>
                <a:gd name="connsiteX272" fmla="*/ 118148 w 697069"/>
                <a:gd name="connsiteY272" fmla="*/ 315094 h 697258"/>
                <a:gd name="connsiteX273" fmla="*/ 117759 w 697069"/>
                <a:gd name="connsiteY273" fmla="*/ 315000 h 697258"/>
                <a:gd name="connsiteX274" fmla="*/ 117405 w 697069"/>
                <a:gd name="connsiteY274" fmla="*/ 314841 h 697258"/>
                <a:gd name="connsiteX275" fmla="*/ 117098 w 697069"/>
                <a:gd name="connsiteY275" fmla="*/ 314628 h 697258"/>
                <a:gd name="connsiteX276" fmla="*/ 116833 w 697069"/>
                <a:gd name="connsiteY276" fmla="*/ 314375 h 697258"/>
                <a:gd name="connsiteX277" fmla="*/ 116615 w 697069"/>
                <a:gd name="connsiteY277" fmla="*/ 314080 h 697258"/>
                <a:gd name="connsiteX278" fmla="*/ 116450 w 697069"/>
                <a:gd name="connsiteY278" fmla="*/ 313755 h 697258"/>
                <a:gd name="connsiteX279" fmla="*/ 116332 w 697069"/>
                <a:gd name="connsiteY279" fmla="*/ 313413 h 697258"/>
                <a:gd name="connsiteX280" fmla="*/ 116267 w 697069"/>
                <a:gd name="connsiteY280" fmla="*/ 313059 h 697258"/>
                <a:gd name="connsiteX281" fmla="*/ 116261 w 697069"/>
                <a:gd name="connsiteY281" fmla="*/ 312694 h 697258"/>
                <a:gd name="connsiteX282" fmla="*/ 116314 w 697069"/>
                <a:gd name="connsiteY282" fmla="*/ 312334 h 697258"/>
                <a:gd name="connsiteX283" fmla="*/ 116420 w 697069"/>
                <a:gd name="connsiteY283" fmla="*/ 311986 h 697258"/>
                <a:gd name="connsiteX284" fmla="*/ 116591 w 697069"/>
                <a:gd name="connsiteY284" fmla="*/ 311650 h 697258"/>
                <a:gd name="connsiteX285" fmla="*/ 116827 w 697069"/>
                <a:gd name="connsiteY285" fmla="*/ 311343 h 697258"/>
                <a:gd name="connsiteX286" fmla="*/ 117128 w 697069"/>
                <a:gd name="connsiteY286" fmla="*/ 311072 h 697258"/>
                <a:gd name="connsiteX287" fmla="*/ 117493 w 697069"/>
                <a:gd name="connsiteY287" fmla="*/ 310842 h 697258"/>
                <a:gd name="connsiteX288" fmla="*/ 129227 w 697069"/>
                <a:gd name="connsiteY288" fmla="*/ 304784 h 697258"/>
                <a:gd name="connsiteX289" fmla="*/ 140961 w 697069"/>
                <a:gd name="connsiteY289" fmla="*/ 298727 h 697258"/>
                <a:gd name="connsiteX290" fmla="*/ 152695 w 697069"/>
                <a:gd name="connsiteY290" fmla="*/ 292670 h 697258"/>
                <a:gd name="connsiteX291" fmla="*/ 164429 w 697069"/>
                <a:gd name="connsiteY291" fmla="*/ 286613 h 697258"/>
                <a:gd name="connsiteX292" fmla="*/ 164730 w 697069"/>
                <a:gd name="connsiteY292" fmla="*/ 286453 h 697258"/>
                <a:gd name="connsiteX293" fmla="*/ 176157 w 697069"/>
                <a:gd name="connsiteY293" fmla="*/ 280549 h 697258"/>
                <a:gd name="connsiteX294" fmla="*/ 187885 w 697069"/>
                <a:gd name="connsiteY294" fmla="*/ 274492 h 697258"/>
                <a:gd name="connsiteX295" fmla="*/ 199619 w 697069"/>
                <a:gd name="connsiteY295" fmla="*/ 268435 h 697258"/>
                <a:gd name="connsiteX296" fmla="*/ 211353 w 697069"/>
                <a:gd name="connsiteY296" fmla="*/ 262378 h 697258"/>
                <a:gd name="connsiteX297" fmla="*/ 223087 w 697069"/>
                <a:gd name="connsiteY297" fmla="*/ 256320 h 697258"/>
                <a:gd name="connsiteX298" fmla="*/ 234821 w 697069"/>
                <a:gd name="connsiteY298" fmla="*/ 250263 h 697258"/>
                <a:gd name="connsiteX299" fmla="*/ 246555 w 697069"/>
                <a:gd name="connsiteY299" fmla="*/ 244206 h 697258"/>
                <a:gd name="connsiteX300" fmla="*/ 258283 w 697069"/>
                <a:gd name="connsiteY300" fmla="*/ 238148 h 697258"/>
                <a:gd name="connsiteX301" fmla="*/ 270017 w 697069"/>
                <a:gd name="connsiteY301" fmla="*/ 232091 h 697258"/>
                <a:gd name="connsiteX302" fmla="*/ 281751 w 697069"/>
                <a:gd name="connsiteY302" fmla="*/ 226034 h 697258"/>
                <a:gd name="connsiteX303" fmla="*/ 293485 w 697069"/>
                <a:gd name="connsiteY303" fmla="*/ 219976 h 697258"/>
                <a:gd name="connsiteX304" fmla="*/ 305218 w 697069"/>
                <a:gd name="connsiteY304" fmla="*/ 213919 h 697258"/>
                <a:gd name="connsiteX305" fmla="*/ 305790 w 697069"/>
                <a:gd name="connsiteY305" fmla="*/ 213636 h 697258"/>
                <a:gd name="connsiteX306" fmla="*/ 306368 w 697069"/>
                <a:gd name="connsiteY306" fmla="*/ 213371 h 697258"/>
                <a:gd name="connsiteX307" fmla="*/ 306952 w 697069"/>
                <a:gd name="connsiteY307" fmla="*/ 213117 h 697258"/>
                <a:gd name="connsiteX308" fmla="*/ 307542 w 697069"/>
                <a:gd name="connsiteY308" fmla="*/ 212881 h 697258"/>
                <a:gd name="connsiteX309" fmla="*/ 308137 w 697069"/>
                <a:gd name="connsiteY309" fmla="*/ 212663 h 697258"/>
                <a:gd name="connsiteX310" fmla="*/ 308739 w 697069"/>
                <a:gd name="connsiteY310" fmla="*/ 212462 h 697258"/>
                <a:gd name="connsiteX311" fmla="*/ 309346 w 697069"/>
                <a:gd name="connsiteY311" fmla="*/ 212280 h 697258"/>
                <a:gd name="connsiteX312" fmla="*/ 309959 w 697069"/>
                <a:gd name="connsiteY312" fmla="*/ 212114 h 697258"/>
                <a:gd name="connsiteX313" fmla="*/ 310578 w 697069"/>
                <a:gd name="connsiteY313" fmla="*/ 211967 h 697258"/>
                <a:gd name="connsiteX314" fmla="*/ 311197 w 697069"/>
                <a:gd name="connsiteY314" fmla="*/ 211837 h 697258"/>
                <a:gd name="connsiteX315" fmla="*/ 311822 w 697069"/>
                <a:gd name="connsiteY315" fmla="*/ 211725 h 697258"/>
                <a:gd name="connsiteX316" fmla="*/ 312448 w 697069"/>
                <a:gd name="connsiteY316" fmla="*/ 211631 h 697258"/>
                <a:gd name="connsiteX317" fmla="*/ 313078 w 697069"/>
                <a:gd name="connsiteY317" fmla="*/ 211554 h 697258"/>
                <a:gd name="connsiteX318" fmla="*/ 313715 w 697069"/>
                <a:gd name="connsiteY318" fmla="*/ 211495 h 697258"/>
                <a:gd name="connsiteX319" fmla="*/ 314352 w 697069"/>
                <a:gd name="connsiteY319" fmla="*/ 211454 h 697258"/>
                <a:gd name="connsiteX320" fmla="*/ 314989 w 697069"/>
                <a:gd name="connsiteY320" fmla="*/ 211430 h 697258"/>
                <a:gd name="connsiteX321" fmla="*/ 328185 w 697069"/>
                <a:gd name="connsiteY321" fmla="*/ 211129 h 697258"/>
                <a:gd name="connsiteX322" fmla="*/ 341387 w 697069"/>
                <a:gd name="connsiteY322" fmla="*/ 210829 h 697258"/>
                <a:gd name="connsiteX323" fmla="*/ 354583 w 697069"/>
                <a:gd name="connsiteY323" fmla="*/ 210528 h 697258"/>
                <a:gd name="connsiteX324" fmla="*/ 367780 w 697069"/>
                <a:gd name="connsiteY324" fmla="*/ 210227 h 697258"/>
                <a:gd name="connsiteX325" fmla="*/ 380982 w 697069"/>
                <a:gd name="connsiteY325" fmla="*/ 209926 h 697258"/>
                <a:gd name="connsiteX326" fmla="*/ 394178 w 697069"/>
                <a:gd name="connsiteY326" fmla="*/ 209625 h 697258"/>
                <a:gd name="connsiteX327" fmla="*/ 407374 w 697069"/>
                <a:gd name="connsiteY327" fmla="*/ 209325 h 697258"/>
                <a:gd name="connsiteX328" fmla="*/ 420577 w 697069"/>
                <a:gd name="connsiteY328" fmla="*/ 209024 h 697258"/>
                <a:gd name="connsiteX329" fmla="*/ 433773 w 697069"/>
                <a:gd name="connsiteY329" fmla="*/ 208723 h 697258"/>
                <a:gd name="connsiteX330" fmla="*/ 446969 w 697069"/>
                <a:gd name="connsiteY330" fmla="*/ 208422 h 697258"/>
                <a:gd name="connsiteX331" fmla="*/ 460171 w 697069"/>
                <a:gd name="connsiteY331" fmla="*/ 208121 h 697258"/>
                <a:gd name="connsiteX332" fmla="*/ 473367 w 697069"/>
                <a:gd name="connsiteY332" fmla="*/ 207821 h 697258"/>
                <a:gd name="connsiteX333" fmla="*/ 486570 w 697069"/>
                <a:gd name="connsiteY333" fmla="*/ 207520 h 697258"/>
                <a:gd name="connsiteX334" fmla="*/ 499766 w 697069"/>
                <a:gd name="connsiteY334" fmla="*/ 207219 h 697258"/>
                <a:gd name="connsiteX335" fmla="*/ 512962 w 697069"/>
                <a:gd name="connsiteY335" fmla="*/ 206918 h 697258"/>
                <a:gd name="connsiteX336" fmla="*/ 526164 w 697069"/>
                <a:gd name="connsiteY336" fmla="*/ 206617 h 697258"/>
                <a:gd name="connsiteX337" fmla="*/ 526595 w 697069"/>
                <a:gd name="connsiteY337" fmla="*/ 206647 h 697258"/>
                <a:gd name="connsiteX338" fmla="*/ 526990 w 697069"/>
                <a:gd name="connsiteY338" fmla="*/ 206741 h 697258"/>
                <a:gd name="connsiteX339" fmla="*/ 527338 w 697069"/>
                <a:gd name="connsiteY339" fmla="*/ 206901 h 697258"/>
                <a:gd name="connsiteX340" fmla="*/ 527644 w 697069"/>
                <a:gd name="connsiteY340" fmla="*/ 207107 h 697258"/>
                <a:gd name="connsiteX341" fmla="*/ 527910 w 697069"/>
                <a:gd name="connsiteY341" fmla="*/ 207366 h 697258"/>
                <a:gd name="connsiteX342" fmla="*/ 528128 w 697069"/>
                <a:gd name="connsiteY342" fmla="*/ 207655 h 697258"/>
                <a:gd name="connsiteX343" fmla="*/ 528293 w 697069"/>
                <a:gd name="connsiteY343" fmla="*/ 207980 h 697258"/>
                <a:gd name="connsiteX344" fmla="*/ 528411 w 697069"/>
                <a:gd name="connsiteY344" fmla="*/ 208322 h 697258"/>
                <a:gd name="connsiteX345" fmla="*/ 528476 w 697069"/>
                <a:gd name="connsiteY345" fmla="*/ 208682 h 697258"/>
                <a:gd name="connsiteX346" fmla="*/ 528482 w 697069"/>
                <a:gd name="connsiteY346" fmla="*/ 209042 h 697258"/>
                <a:gd name="connsiteX347" fmla="*/ 528411 w 697069"/>
                <a:gd name="connsiteY347" fmla="*/ 209378 h 697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697069" h="697258">
                  <a:moveTo>
                    <a:pt x="694661" y="491227"/>
                  </a:moveTo>
                  <a:lnTo>
                    <a:pt x="675940" y="421330"/>
                  </a:lnTo>
                  <a:lnTo>
                    <a:pt x="577009" y="52024"/>
                  </a:lnTo>
                  <a:cubicBezTo>
                    <a:pt x="566985" y="14589"/>
                    <a:pt x="528517" y="-7623"/>
                    <a:pt x="491098" y="2410"/>
                  </a:cubicBezTo>
                  <a:lnTo>
                    <a:pt x="115577" y="103054"/>
                  </a:lnTo>
                  <a:lnTo>
                    <a:pt x="52007" y="120093"/>
                  </a:lnTo>
                  <a:cubicBezTo>
                    <a:pt x="14589" y="130120"/>
                    <a:pt x="-7617" y="168599"/>
                    <a:pt x="2406" y="206028"/>
                  </a:cubicBezTo>
                  <a:lnTo>
                    <a:pt x="120058" y="645237"/>
                  </a:lnTo>
                  <a:cubicBezTo>
                    <a:pt x="130082" y="682666"/>
                    <a:pt x="168551" y="704878"/>
                    <a:pt x="205969" y="694851"/>
                  </a:cubicBezTo>
                  <a:lnTo>
                    <a:pt x="645060" y="577168"/>
                  </a:lnTo>
                  <a:cubicBezTo>
                    <a:pt x="682485" y="567135"/>
                    <a:pt x="704691" y="528656"/>
                    <a:pt x="694661" y="491227"/>
                  </a:cubicBezTo>
                  <a:close/>
                  <a:moveTo>
                    <a:pt x="471752" y="385770"/>
                  </a:moveTo>
                  <a:cubicBezTo>
                    <a:pt x="447883" y="401866"/>
                    <a:pt x="413182" y="417189"/>
                    <a:pt x="373204" y="428077"/>
                  </a:cubicBezTo>
                  <a:cubicBezTo>
                    <a:pt x="371931" y="428419"/>
                    <a:pt x="370669" y="428761"/>
                    <a:pt x="369384" y="429097"/>
                  </a:cubicBezTo>
                  <a:cubicBezTo>
                    <a:pt x="367644" y="429557"/>
                    <a:pt x="365928" y="429964"/>
                    <a:pt x="364195" y="430389"/>
                  </a:cubicBezTo>
                  <a:cubicBezTo>
                    <a:pt x="357968" y="431946"/>
                    <a:pt x="352136" y="433226"/>
                    <a:pt x="346334" y="434476"/>
                  </a:cubicBezTo>
                  <a:cubicBezTo>
                    <a:pt x="319511" y="440003"/>
                    <a:pt x="294446" y="442504"/>
                    <a:pt x="273295" y="442067"/>
                  </a:cubicBezTo>
                  <a:cubicBezTo>
                    <a:pt x="271562" y="441371"/>
                    <a:pt x="270105" y="440127"/>
                    <a:pt x="269604" y="438228"/>
                  </a:cubicBezTo>
                  <a:lnTo>
                    <a:pt x="258065" y="398150"/>
                  </a:lnTo>
                  <a:lnTo>
                    <a:pt x="243789" y="348902"/>
                  </a:lnTo>
                  <a:lnTo>
                    <a:pt x="243170" y="346413"/>
                  </a:lnTo>
                  <a:lnTo>
                    <a:pt x="336092" y="344012"/>
                  </a:lnTo>
                  <a:cubicBezTo>
                    <a:pt x="338026" y="343965"/>
                    <a:pt x="339949" y="343706"/>
                    <a:pt x="341824" y="343228"/>
                  </a:cubicBezTo>
                  <a:cubicBezTo>
                    <a:pt x="343693" y="342750"/>
                    <a:pt x="345515" y="342060"/>
                    <a:pt x="347231" y="341169"/>
                  </a:cubicBezTo>
                  <a:lnTo>
                    <a:pt x="451297" y="288718"/>
                  </a:lnTo>
                  <a:lnTo>
                    <a:pt x="476398" y="376003"/>
                  </a:lnTo>
                  <a:cubicBezTo>
                    <a:pt x="477118" y="378828"/>
                    <a:pt x="475366" y="382161"/>
                    <a:pt x="471752" y="385770"/>
                  </a:cubicBezTo>
                  <a:close/>
                  <a:moveTo>
                    <a:pt x="528411" y="209378"/>
                  </a:moveTo>
                  <a:cubicBezTo>
                    <a:pt x="528381" y="209496"/>
                    <a:pt x="528346" y="209614"/>
                    <a:pt x="528299" y="209726"/>
                  </a:cubicBezTo>
                  <a:cubicBezTo>
                    <a:pt x="528252" y="209838"/>
                    <a:pt x="528198" y="209950"/>
                    <a:pt x="528128" y="210062"/>
                  </a:cubicBezTo>
                  <a:cubicBezTo>
                    <a:pt x="528063" y="210168"/>
                    <a:pt x="527980" y="210268"/>
                    <a:pt x="527892" y="210369"/>
                  </a:cubicBezTo>
                  <a:cubicBezTo>
                    <a:pt x="527803" y="210463"/>
                    <a:pt x="527703" y="210557"/>
                    <a:pt x="527591" y="210640"/>
                  </a:cubicBezTo>
                  <a:cubicBezTo>
                    <a:pt x="527479" y="210722"/>
                    <a:pt x="527355" y="210805"/>
                    <a:pt x="527226" y="210870"/>
                  </a:cubicBezTo>
                  <a:cubicBezTo>
                    <a:pt x="527226" y="210870"/>
                    <a:pt x="526494" y="211247"/>
                    <a:pt x="525126" y="211949"/>
                  </a:cubicBezTo>
                  <a:cubicBezTo>
                    <a:pt x="523758" y="212657"/>
                    <a:pt x="521754" y="213689"/>
                    <a:pt x="519200" y="215010"/>
                  </a:cubicBezTo>
                  <a:cubicBezTo>
                    <a:pt x="516647" y="216331"/>
                    <a:pt x="513546" y="217930"/>
                    <a:pt x="509990" y="219770"/>
                  </a:cubicBezTo>
                  <a:cubicBezTo>
                    <a:pt x="506435" y="221604"/>
                    <a:pt x="502419" y="223675"/>
                    <a:pt x="498044" y="225939"/>
                  </a:cubicBezTo>
                  <a:cubicBezTo>
                    <a:pt x="493663" y="228198"/>
                    <a:pt x="488922" y="230652"/>
                    <a:pt x="483910" y="233241"/>
                  </a:cubicBezTo>
                  <a:cubicBezTo>
                    <a:pt x="478892" y="235830"/>
                    <a:pt x="473603" y="238561"/>
                    <a:pt x="468131" y="241386"/>
                  </a:cubicBezTo>
                  <a:cubicBezTo>
                    <a:pt x="462659" y="244212"/>
                    <a:pt x="457005" y="247131"/>
                    <a:pt x="451256" y="250098"/>
                  </a:cubicBezTo>
                  <a:cubicBezTo>
                    <a:pt x="445513" y="253064"/>
                    <a:pt x="439675" y="256078"/>
                    <a:pt x="433838" y="259092"/>
                  </a:cubicBezTo>
                  <a:cubicBezTo>
                    <a:pt x="428000" y="262106"/>
                    <a:pt x="422163" y="265120"/>
                    <a:pt x="416420" y="268087"/>
                  </a:cubicBezTo>
                  <a:cubicBezTo>
                    <a:pt x="410676" y="271053"/>
                    <a:pt x="405022" y="273973"/>
                    <a:pt x="399550" y="276798"/>
                  </a:cubicBezTo>
                  <a:cubicBezTo>
                    <a:pt x="394078" y="279623"/>
                    <a:pt x="388789" y="282354"/>
                    <a:pt x="383771" y="284943"/>
                  </a:cubicBezTo>
                  <a:cubicBezTo>
                    <a:pt x="378753" y="287533"/>
                    <a:pt x="374012" y="289980"/>
                    <a:pt x="369637" y="292245"/>
                  </a:cubicBezTo>
                  <a:cubicBezTo>
                    <a:pt x="365262" y="294504"/>
                    <a:pt x="361247" y="296574"/>
                    <a:pt x="357691" y="298415"/>
                  </a:cubicBezTo>
                  <a:cubicBezTo>
                    <a:pt x="354135" y="300249"/>
                    <a:pt x="351034" y="301853"/>
                    <a:pt x="348481" y="303168"/>
                  </a:cubicBezTo>
                  <a:cubicBezTo>
                    <a:pt x="348481" y="303168"/>
                    <a:pt x="342973" y="306265"/>
                    <a:pt x="339194" y="307669"/>
                  </a:cubicBezTo>
                  <a:cubicBezTo>
                    <a:pt x="335408" y="309072"/>
                    <a:pt x="329565" y="309650"/>
                    <a:pt x="329565" y="309650"/>
                  </a:cubicBezTo>
                  <a:cubicBezTo>
                    <a:pt x="327926" y="309804"/>
                    <a:pt x="326133" y="309945"/>
                    <a:pt x="324199" y="310081"/>
                  </a:cubicBezTo>
                  <a:cubicBezTo>
                    <a:pt x="322265" y="310217"/>
                    <a:pt x="320201" y="310346"/>
                    <a:pt x="318014" y="310464"/>
                  </a:cubicBezTo>
                  <a:cubicBezTo>
                    <a:pt x="315826" y="310582"/>
                    <a:pt x="313527" y="310694"/>
                    <a:pt x="311127" y="310800"/>
                  </a:cubicBezTo>
                  <a:cubicBezTo>
                    <a:pt x="308727" y="310901"/>
                    <a:pt x="306227" y="311001"/>
                    <a:pt x="303650" y="311089"/>
                  </a:cubicBezTo>
                  <a:cubicBezTo>
                    <a:pt x="301073" y="311178"/>
                    <a:pt x="298420" y="311260"/>
                    <a:pt x="295713" y="311337"/>
                  </a:cubicBezTo>
                  <a:cubicBezTo>
                    <a:pt x="293001" y="311414"/>
                    <a:pt x="290236" y="311485"/>
                    <a:pt x="287429" y="311555"/>
                  </a:cubicBezTo>
                  <a:cubicBezTo>
                    <a:pt x="284622" y="311620"/>
                    <a:pt x="281774" y="311679"/>
                    <a:pt x="278914" y="311738"/>
                  </a:cubicBezTo>
                  <a:cubicBezTo>
                    <a:pt x="276049" y="311797"/>
                    <a:pt x="273171" y="311850"/>
                    <a:pt x="270288" y="311897"/>
                  </a:cubicBezTo>
                  <a:cubicBezTo>
                    <a:pt x="267405" y="311945"/>
                    <a:pt x="264527" y="311992"/>
                    <a:pt x="261667" y="312033"/>
                  </a:cubicBezTo>
                  <a:cubicBezTo>
                    <a:pt x="258808" y="312074"/>
                    <a:pt x="255971" y="312116"/>
                    <a:pt x="253176" y="312151"/>
                  </a:cubicBezTo>
                  <a:cubicBezTo>
                    <a:pt x="250376" y="312186"/>
                    <a:pt x="247622" y="312222"/>
                    <a:pt x="244927" y="312251"/>
                  </a:cubicBezTo>
                  <a:cubicBezTo>
                    <a:pt x="242233" y="312281"/>
                    <a:pt x="239597" y="312316"/>
                    <a:pt x="237038" y="312346"/>
                  </a:cubicBezTo>
                  <a:cubicBezTo>
                    <a:pt x="235847" y="312357"/>
                    <a:pt x="234691" y="312375"/>
                    <a:pt x="233565" y="312387"/>
                  </a:cubicBezTo>
                  <a:cubicBezTo>
                    <a:pt x="232439" y="312399"/>
                    <a:pt x="231342" y="312416"/>
                    <a:pt x="230275" y="312428"/>
                  </a:cubicBezTo>
                  <a:cubicBezTo>
                    <a:pt x="229207" y="312440"/>
                    <a:pt x="228175" y="312458"/>
                    <a:pt x="227167" y="312470"/>
                  </a:cubicBezTo>
                  <a:cubicBezTo>
                    <a:pt x="226159" y="312487"/>
                    <a:pt x="225186" y="312499"/>
                    <a:pt x="224237" y="312511"/>
                  </a:cubicBezTo>
                  <a:cubicBezTo>
                    <a:pt x="223287" y="312529"/>
                    <a:pt x="222367" y="312540"/>
                    <a:pt x="221477" y="312558"/>
                  </a:cubicBezTo>
                  <a:cubicBezTo>
                    <a:pt x="220587" y="312576"/>
                    <a:pt x="219720" y="312588"/>
                    <a:pt x="218889" y="312599"/>
                  </a:cubicBezTo>
                  <a:cubicBezTo>
                    <a:pt x="218051" y="312617"/>
                    <a:pt x="217243" y="312629"/>
                    <a:pt x="216465" y="312646"/>
                  </a:cubicBezTo>
                  <a:cubicBezTo>
                    <a:pt x="215681" y="312664"/>
                    <a:pt x="214926" y="312676"/>
                    <a:pt x="214201" y="312694"/>
                  </a:cubicBezTo>
                  <a:cubicBezTo>
                    <a:pt x="213470" y="312705"/>
                    <a:pt x="212768" y="312723"/>
                    <a:pt x="212096" y="312741"/>
                  </a:cubicBezTo>
                  <a:cubicBezTo>
                    <a:pt x="211418" y="312759"/>
                    <a:pt x="210769" y="312770"/>
                    <a:pt x="210144" y="312788"/>
                  </a:cubicBezTo>
                  <a:cubicBezTo>
                    <a:pt x="209519" y="312806"/>
                    <a:pt x="208918" y="312823"/>
                    <a:pt x="208340" y="312841"/>
                  </a:cubicBezTo>
                  <a:cubicBezTo>
                    <a:pt x="207762" y="312859"/>
                    <a:pt x="207208" y="312877"/>
                    <a:pt x="206683" y="312894"/>
                  </a:cubicBezTo>
                  <a:cubicBezTo>
                    <a:pt x="206152" y="312912"/>
                    <a:pt x="205645" y="312930"/>
                    <a:pt x="205162" y="312953"/>
                  </a:cubicBezTo>
                  <a:cubicBezTo>
                    <a:pt x="204678" y="312971"/>
                    <a:pt x="204218" y="312989"/>
                    <a:pt x="203782" y="313006"/>
                  </a:cubicBezTo>
                  <a:cubicBezTo>
                    <a:pt x="203346" y="313024"/>
                    <a:pt x="202927" y="313042"/>
                    <a:pt x="202532" y="313065"/>
                  </a:cubicBezTo>
                  <a:cubicBezTo>
                    <a:pt x="202137" y="313083"/>
                    <a:pt x="201765" y="313107"/>
                    <a:pt x="201412" y="313124"/>
                  </a:cubicBezTo>
                  <a:cubicBezTo>
                    <a:pt x="201412" y="313124"/>
                    <a:pt x="201382" y="313124"/>
                    <a:pt x="201329" y="313124"/>
                  </a:cubicBezTo>
                  <a:cubicBezTo>
                    <a:pt x="201276" y="313124"/>
                    <a:pt x="201199" y="313136"/>
                    <a:pt x="201093" y="313148"/>
                  </a:cubicBezTo>
                  <a:cubicBezTo>
                    <a:pt x="200993" y="313160"/>
                    <a:pt x="200869" y="313183"/>
                    <a:pt x="200733" y="313213"/>
                  </a:cubicBezTo>
                  <a:cubicBezTo>
                    <a:pt x="200592" y="313242"/>
                    <a:pt x="200439" y="313283"/>
                    <a:pt x="200262" y="313342"/>
                  </a:cubicBezTo>
                  <a:cubicBezTo>
                    <a:pt x="200091" y="313401"/>
                    <a:pt x="199908" y="313466"/>
                    <a:pt x="199707" y="313555"/>
                  </a:cubicBezTo>
                  <a:cubicBezTo>
                    <a:pt x="199513" y="313643"/>
                    <a:pt x="199307" y="313749"/>
                    <a:pt x="199094" y="313879"/>
                  </a:cubicBezTo>
                  <a:cubicBezTo>
                    <a:pt x="198882" y="314009"/>
                    <a:pt x="198664" y="314156"/>
                    <a:pt x="198446" y="314327"/>
                  </a:cubicBezTo>
                  <a:cubicBezTo>
                    <a:pt x="198227" y="314498"/>
                    <a:pt x="198003" y="314699"/>
                    <a:pt x="197779" y="314929"/>
                  </a:cubicBezTo>
                  <a:cubicBezTo>
                    <a:pt x="197555" y="315159"/>
                    <a:pt x="197337" y="315413"/>
                    <a:pt x="197119" y="315708"/>
                  </a:cubicBezTo>
                  <a:cubicBezTo>
                    <a:pt x="196901" y="315997"/>
                    <a:pt x="196694" y="316321"/>
                    <a:pt x="196488" y="316675"/>
                  </a:cubicBezTo>
                  <a:cubicBezTo>
                    <a:pt x="196288" y="317035"/>
                    <a:pt x="196093" y="317424"/>
                    <a:pt x="195910" y="317860"/>
                  </a:cubicBezTo>
                  <a:cubicBezTo>
                    <a:pt x="195727" y="318291"/>
                    <a:pt x="195562" y="318769"/>
                    <a:pt x="195409" y="319282"/>
                  </a:cubicBezTo>
                  <a:cubicBezTo>
                    <a:pt x="195256" y="319801"/>
                    <a:pt x="195120" y="320361"/>
                    <a:pt x="195002" y="320969"/>
                  </a:cubicBezTo>
                  <a:cubicBezTo>
                    <a:pt x="194884" y="321576"/>
                    <a:pt x="194790" y="322231"/>
                    <a:pt x="194713" y="322933"/>
                  </a:cubicBezTo>
                  <a:cubicBezTo>
                    <a:pt x="194642" y="323635"/>
                    <a:pt x="194589" y="324390"/>
                    <a:pt x="194566" y="325198"/>
                  </a:cubicBezTo>
                  <a:cubicBezTo>
                    <a:pt x="194542" y="326006"/>
                    <a:pt x="194548" y="326873"/>
                    <a:pt x="194583" y="327793"/>
                  </a:cubicBezTo>
                  <a:cubicBezTo>
                    <a:pt x="194619" y="328677"/>
                    <a:pt x="194766" y="329892"/>
                    <a:pt x="195008" y="331390"/>
                  </a:cubicBezTo>
                  <a:cubicBezTo>
                    <a:pt x="195250" y="332889"/>
                    <a:pt x="195598" y="334670"/>
                    <a:pt x="196022" y="336687"/>
                  </a:cubicBezTo>
                  <a:cubicBezTo>
                    <a:pt x="196447" y="338704"/>
                    <a:pt x="196960" y="340963"/>
                    <a:pt x="197538" y="343417"/>
                  </a:cubicBezTo>
                  <a:cubicBezTo>
                    <a:pt x="198115" y="345870"/>
                    <a:pt x="198764" y="348518"/>
                    <a:pt x="199472" y="351314"/>
                  </a:cubicBezTo>
                  <a:cubicBezTo>
                    <a:pt x="200173" y="354110"/>
                    <a:pt x="200934" y="357065"/>
                    <a:pt x="201736" y="360114"/>
                  </a:cubicBezTo>
                  <a:cubicBezTo>
                    <a:pt x="202538" y="363169"/>
                    <a:pt x="203381" y="366330"/>
                    <a:pt x="204248" y="369551"/>
                  </a:cubicBezTo>
                  <a:cubicBezTo>
                    <a:pt x="205114" y="372771"/>
                    <a:pt x="206011" y="376050"/>
                    <a:pt x="206925" y="379353"/>
                  </a:cubicBezTo>
                  <a:cubicBezTo>
                    <a:pt x="207833" y="382650"/>
                    <a:pt x="208759" y="385965"/>
                    <a:pt x="209678" y="389256"/>
                  </a:cubicBezTo>
                  <a:cubicBezTo>
                    <a:pt x="210598" y="392547"/>
                    <a:pt x="211518" y="395803"/>
                    <a:pt x="212426" y="398988"/>
                  </a:cubicBezTo>
                  <a:cubicBezTo>
                    <a:pt x="213334" y="402173"/>
                    <a:pt x="214219" y="405293"/>
                    <a:pt x="215079" y="408289"/>
                  </a:cubicBezTo>
                  <a:cubicBezTo>
                    <a:pt x="215940" y="411285"/>
                    <a:pt x="216772" y="414169"/>
                    <a:pt x="217556" y="416894"/>
                  </a:cubicBezTo>
                  <a:cubicBezTo>
                    <a:pt x="218346" y="419613"/>
                    <a:pt x="219089" y="422173"/>
                    <a:pt x="219773" y="424532"/>
                  </a:cubicBezTo>
                  <a:cubicBezTo>
                    <a:pt x="220457" y="426886"/>
                    <a:pt x="221088" y="429038"/>
                    <a:pt x="221648" y="430938"/>
                  </a:cubicBezTo>
                  <a:cubicBezTo>
                    <a:pt x="222202" y="432837"/>
                    <a:pt x="222692" y="434482"/>
                    <a:pt x="223093" y="435845"/>
                  </a:cubicBezTo>
                  <a:cubicBezTo>
                    <a:pt x="223494" y="437201"/>
                    <a:pt x="223806" y="438263"/>
                    <a:pt x="224019" y="438983"/>
                  </a:cubicBezTo>
                  <a:cubicBezTo>
                    <a:pt x="224231" y="439708"/>
                    <a:pt x="224349" y="440085"/>
                    <a:pt x="224349" y="440085"/>
                  </a:cubicBezTo>
                  <a:cubicBezTo>
                    <a:pt x="225752" y="440162"/>
                    <a:pt x="227061" y="440357"/>
                    <a:pt x="228282" y="440646"/>
                  </a:cubicBezTo>
                  <a:cubicBezTo>
                    <a:pt x="229502" y="440941"/>
                    <a:pt x="230640" y="441336"/>
                    <a:pt x="231696" y="441814"/>
                  </a:cubicBezTo>
                  <a:cubicBezTo>
                    <a:pt x="232751" y="442297"/>
                    <a:pt x="233736" y="442875"/>
                    <a:pt x="234644" y="443530"/>
                  </a:cubicBezTo>
                  <a:cubicBezTo>
                    <a:pt x="235552" y="444185"/>
                    <a:pt x="236395" y="444916"/>
                    <a:pt x="237179" y="445724"/>
                  </a:cubicBezTo>
                  <a:cubicBezTo>
                    <a:pt x="237964" y="446532"/>
                    <a:pt x="238683" y="447405"/>
                    <a:pt x="239355" y="448337"/>
                  </a:cubicBezTo>
                  <a:cubicBezTo>
                    <a:pt x="240027" y="449269"/>
                    <a:pt x="240641" y="450260"/>
                    <a:pt x="241218" y="451304"/>
                  </a:cubicBezTo>
                  <a:cubicBezTo>
                    <a:pt x="241796" y="452342"/>
                    <a:pt x="242327" y="453433"/>
                    <a:pt x="242822" y="454559"/>
                  </a:cubicBezTo>
                  <a:cubicBezTo>
                    <a:pt x="243323" y="455680"/>
                    <a:pt x="243783" y="456848"/>
                    <a:pt x="244226" y="458033"/>
                  </a:cubicBezTo>
                  <a:cubicBezTo>
                    <a:pt x="244662" y="459225"/>
                    <a:pt x="245075" y="460440"/>
                    <a:pt x="245470" y="461666"/>
                  </a:cubicBezTo>
                  <a:cubicBezTo>
                    <a:pt x="245865" y="462899"/>
                    <a:pt x="246242" y="464149"/>
                    <a:pt x="246614" y="465400"/>
                  </a:cubicBezTo>
                  <a:cubicBezTo>
                    <a:pt x="246985" y="466650"/>
                    <a:pt x="247345" y="467912"/>
                    <a:pt x="247710" y="469163"/>
                  </a:cubicBezTo>
                  <a:cubicBezTo>
                    <a:pt x="248076" y="470413"/>
                    <a:pt x="248436" y="471664"/>
                    <a:pt x="248807" y="472890"/>
                  </a:cubicBezTo>
                  <a:cubicBezTo>
                    <a:pt x="249179" y="474123"/>
                    <a:pt x="249562" y="475332"/>
                    <a:pt x="249957" y="476524"/>
                  </a:cubicBezTo>
                  <a:cubicBezTo>
                    <a:pt x="250358" y="477709"/>
                    <a:pt x="250771" y="478871"/>
                    <a:pt x="251213" y="479998"/>
                  </a:cubicBezTo>
                  <a:cubicBezTo>
                    <a:pt x="251655" y="481118"/>
                    <a:pt x="252127" y="482203"/>
                    <a:pt x="252628" y="483241"/>
                  </a:cubicBezTo>
                  <a:cubicBezTo>
                    <a:pt x="253129" y="484280"/>
                    <a:pt x="253672" y="485270"/>
                    <a:pt x="254255" y="486196"/>
                  </a:cubicBezTo>
                  <a:cubicBezTo>
                    <a:pt x="254255" y="486196"/>
                    <a:pt x="254314" y="486314"/>
                    <a:pt x="254421" y="486538"/>
                  </a:cubicBezTo>
                  <a:cubicBezTo>
                    <a:pt x="254527" y="486763"/>
                    <a:pt x="254680" y="487093"/>
                    <a:pt x="254881" y="487512"/>
                  </a:cubicBezTo>
                  <a:cubicBezTo>
                    <a:pt x="255081" y="487930"/>
                    <a:pt x="255317" y="488438"/>
                    <a:pt x="255594" y="489016"/>
                  </a:cubicBezTo>
                  <a:cubicBezTo>
                    <a:pt x="255871" y="489594"/>
                    <a:pt x="256184" y="490254"/>
                    <a:pt x="256520" y="490974"/>
                  </a:cubicBezTo>
                  <a:cubicBezTo>
                    <a:pt x="256862" y="491687"/>
                    <a:pt x="257227" y="492466"/>
                    <a:pt x="257616" y="493286"/>
                  </a:cubicBezTo>
                  <a:cubicBezTo>
                    <a:pt x="258006" y="494106"/>
                    <a:pt x="258418" y="494973"/>
                    <a:pt x="258843" y="495869"/>
                  </a:cubicBezTo>
                  <a:cubicBezTo>
                    <a:pt x="259267" y="496766"/>
                    <a:pt x="259710" y="497692"/>
                    <a:pt x="260152" y="498629"/>
                  </a:cubicBezTo>
                  <a:cubicBezTo>
                    <a:pt x="260600" y="499567"/>
                    <a:pt x="261054" y="500523"/>
                    <a:pt x="261508" y="501478"/>
                  </a:cubicBezTo>
                  <a:cubicBezTo>
                    <a:pt x="261962" y="502434"/>
                    <a:pt x="262416" y="503389"/>
                    <a:pt x="262864" y="504327"/>
                  </a:cubicBezTo>
                  <a:cubicBezTo>
                    <a:pt x="263312" y="505265"/>
                    <a:pt x="263749" y="506191"/>
                    <a:pt x="264173" y="507087"/>
                  </a:cubicBezTo>
                  <a:cubicBezTo>
                    <a:pt x="264598" y="507984"/>
                    <a:pt x="265011" y="508851"/>
                    <a:pt x="265400" y="509671"/>
                  </a:cubicBezTo>
                  <a:cubicBezTo>
                    <a:pt x="265789" y="510490"/>
                    <a:pt x="266160" y="511269"/>
                    <a:pt x="266496" y="511983"/>
                  </a:cubicBezTo>
                  <a:cubicBezTo>
                    <a:pt x="266839" y="512696"/>
                    <a:pt x="267151" y="513357"/>
                    <a:pt x="267422" y="513941"/>
                  </a:cubicBezTo>
                  <a:cubicBezTo>
                    <a:pt x="267699" y="514519"/>
                    <a:pt x="267941" y="515026"/>
                    <a:pt x="268136" y="515445"/>
                  </a:cubicBezTo>
                  <a:cubicBezTo>
                    <a:pt x="268336" y="515863"/>
                    <a:pt x="268489" y="516188"/>
                    <a:pt x="268596" y="516418"/>
                  </a:cubicBezTo>
                  <a:cubicBezTo>
                    <a:pt x="268702" y="516642"/>
                    <a:pt x="268761" y="516760"/>
                    <a:pt x="268761" y="516760"/>
                  </a:cubicBezTo>
                  <a:cubicBezTo>
                    <a:pt x="268979" y="517196"/>
                    <a:pt x="269173" y="517639"/>
                    <a:pt x="269333" y="518093"/>
                  </a:cubicBezTo>
                  <a:cubicBezTo>
                    <a:pt x="269492" y="518541"/>
                    <a:pt x="269622" y="519001"/>
                    <a:pt x="269728" y="519461"/>
                  </a:cubicBezTo>
                  <a:cubicBezTo>
                    <a:pt x="269828" y="519921"/>
                    <a:pt x="269905" y="520387"/>
                    <a:pt x="269952" y="520853"/>
                  </a:cubicBezTo>
                  <a:cubicBezTo>
                    <a:pt x="269999" y="521319"/>
                    <a:pt x="270017" y="521785"/>
                    <a:pt x="270011" y="522251"/>
                  </a:cubicBezTo>
                  <a:cubicBezTo>
                    <a:pt x="270005" y="522534"/>
                    <a:pt x="269975" y="522817"/>
                    <a:pt x="269952" y="523100"/>
                  </a:cubicBezTo>
                  <a:cubicBezTo>
                    <a:pt x="269934" y="523283"/>
                    <a:pt x="269940" y="523460"/>
                    <a:pt x="269916" y="523643"/>
                  </a:cubicBezTo>
                  <a:cubicBezTo>
                    <a:pt x="269857" y="524103"/>
                    <a:pt x="269775" y="524563"/>
                    <a:pt x="269669" y="525017"/>
                  </a:cubicBezTo>
                  <a:cubicBezTo>
                    <a:pt x="269563" y="525471"/>
                    <a:pt x="269433" y="525920"/>
                    <a:pt x="269280" y="526362"/>
                  </a:cubicBezTo>
                  <a:cubicBezTo>
                    <a:pt x="269126" y="526804"/>
                    <a:pt x="268949" y="527235"/>
                    <a:pt x="268755" y="527654"/>
                  </a:cubicBezTo>
                  <a:cubicBezTo>
                    <a:pt x="268554" y="528078"/>
                    <a:pt x="268336" y="528491"/>
                    <a:pt x="268094" y="528886"/>
                  </a:cubicBezTo>
                  <a:cubicBezTo>
                    <a:pt x="267853" y="529287"/>
                    <a:pt x="267593" y="529677"/>
                    <a:pt x="267310" y="530042"/>
                  </a:cubicBezTo>
                  <a:cubicBezTo>
                    <a:pt x="267027" y="530414"/>
                    <a:pt x="266732" y="530774"/>
                    <a:pt x="266414" y="531110"/>
                  </a:cubicBezTo>
                  <a:cubicBezTo>
                    <a:pt x="266096" y="531452"/>
                    <a:pt x="265759" y="531770"/>
                    <a:pt x="265406" y="532077"/>
                  </a:cubicBezTo>
                  <a:cubicBezTo>
                    <a:pt x="265052" y="532384"/>
                    <a:pt x="264680" y="532667"/>
                    <a:pt x="264291" y="532927"/>
                  </a:cubicBezTo>
                  <a:cubicBezTo>
                    <a:pt x="263902" y="533186"/>
                    <a:pt x="263501" y="533428"/>
                    <a:pt x="263077" y="533646"/>
                  </a:cubicBezTo>
                  <a:cubicBezTo>
                    <a:pt x="262658" y="533858"/>
                    <a:pt x="262222" y="534053"/>
                    <a:pt x="261773" y="534218"/>
                  </a:cubicBezTo>
                  <a:cubicBezTo>
                    <a:pt x="261325" y="534383"/>
                    <a:pt x="260859" y="534519"/>
                    <a:pt x="260388" y="534631"/>
                  </a:cubicBezTo>
                  <a:cubicBezTo>
                    <a:pt x="260388" y="534631"/>
                    <a:pt x="260252" y="534666"/>
                    <a:pt x="260005" y="534731"/>
                  </a:cubicBezTo>
                  <a:cubicBezTo>
                    <a:pt x="259751" y="534796"/>
                    <a:pt x="259385" y="534891"/>
                    <a:pt x="258914" y="535009"/>
                  </a:cubicBezTo>
                  <a:cubicBezTo>
                    <a:pt x="258442" y="535127"/>
                    <a:pt x="257876" y="535274"/>
                    <a:pt x="257221" y="535439"/>
                  </a:cubicBezTo>
                  <a:cubicBezTo>
                    <a:pt x="256567" y="535604"/>
                    <a:pt x="255830" y="535793"/>
                    <a:pt x="255022" y="535999"/>
                  </a:cubicBezTo>
                  <a:cubicBezTo>
                    <a:pt x="254214" y="536206"/>
                    <a:pt x="253342" y="536430"/>
                    <a:pt x="252422" y="536660"/>
                  </a:cubicBezTo>
                  <a:cubicBezTo>
                    <a:pt x="251502" y="536896"/>
                    <a:pt x="250523" y="537144"/>
                    <a:pt x="249521" y="537403"/>
                  </a:cubicBezTo>
                  <a:cubicBezTo>
                    <a:pt x="248512" y="537657"/>
                    <a:pt x="247475" y="537922"/>
                    <a:pt x="246413" y="538193"/>
                  </a:cubicBezTo>
                  <a:cubicBezTo>
                    <a:pt x="245358" y="538465"/>
                    <a:pt x="244285" y="538736"/>
                    <a:pt x="243206" y="539007"/>
                  </a:cubicBezTo>
                  <a:cubicBezTo>
                    <a:pt x="242132" y="539279"/>
                    <a:pt x="241059" y="539556"/>
                    <a:pt x="240004" y="539821"/>
                  </a:cubicBezTo>
                  <a:cubicBezTo>
                    <a:pt x="238948" y="540093"/>
                    <a:pt x="237905" y="540358"/>
                    <a:pt x="236896" y="540612"/>
                  </a:cubicBezTo>
                  <a:cubicBezTo>
                    <a:pt x="235888" y="540871"/>
                    <a:pt x="234915" y="541119"/>
                    <a:pt x="233995" y="541355"/>
                  </a:cubicBezTo>
                  <a:cubicBezTo>
                    <a:pt x="233070" y="541591"/>
                    <a:pt x="232203" y="541809"/>
                    <a:pt x="231395" y="542015"/>
                  </a:cubicBezTo>
                  <a:cubicBezTo>
                    <a:pt x="230593" y="542222"/>
                    <a:pt x="229850" y="542411"/>
                    <a:pt x="229196" y="542576"/>
                  </a:cubicBezTo>
                  <a:cubicBezTo>
                    <a:pt x="228541" y="542741"/>
                    <a:pt x="227969" y="542888"/>
                    <a:pt x="227503" y="543006"/>
                  </a:cubicBezTo>
                  <a:cubicBezTo>
                    <a:pt x="227032" y="543124"/>
                    <a:pt x="226666" y="543219"/>
                    <a:pt x="226412" y="543283"/>
                  </a:cubicBezTo>
                  <a:cubicBezTo>
                    <a:pt x="226159" y="543348"/>
                    <a:pt x="226029" y="543384"/>
                    <a:pt x="226029" y="543384"/>
                  </a:cubicBezTo>
                  <a:cubicBezTo>
                    <a:pt x="225557" y="543514"/>
                    <a:pt x="225086" y="543620"/>
                    <a:pt x="224614" y="543690"/>
                  </a:cubicBezTo>
                  <a:cubicBezTo>
                    <a:pt x="224142" y="543761"/>
                    <a:pt x="223665" y="543803"/>
                    <a:pt x="223199" y="543814"/>
                  </a:cubicBezTo>
                  <a:cubicBezTo>
                    <a:pt x="222727" y="543826"/>
                    <a:pt x="222261" y="543808"/>
                    <a:pt x="221790" y="543767"/>
                  </a:cubicBezTo>
                  <a:cubicBezTo>
                    <a:pt x="221324" y="543726"/>
                    <a:pt x="220864" y="543655"/>
                    <a:pt x="220404" y="543555"/>
                  </a:cubicBezTo>
                  <a:cubicBezTo>
                    <a:pt x="219944" y="543455"/>
                    <a:pt x="219496" y="543337"/>
                    <a:pt x="219054" y="543195"/>
                  </a:cubicBezTo>
                  <a:cubicBezTo>
                    <a:pt x="218611" y="543048"/>
                    <a:pt x="218175" y="542877"/>
                    <a:pt x="217751" y="542688"/>
                  </a:cubicBezTo>
                  <a:cubicBezTo>
                    <a:pt x="217326" y="542493"/>
                    <a:pt x="216913" y="542281"/>
                    <a:pt x="216512" y="542045"/>
                  </a:cubicBezTo>
                  <a:cubicBezTo>
                    <a:pt x="216111" y="541809"/>
                    <a:pt x="215722" y="541555"/>
                    <a:pt x="215345" y="541278"/>
                  </a:cubicBezTo>
                  <a:cubicBezTo>
                    <a:pt x="214967" y="541001"/>
                    <a:pt x="214608" y="540706"/>
                    <a:pt x="214260" y="540393"/>
                  </a:cubicBezTo>
                  <a:cubicBezTo>
                    <a:pt x="213912" y="540081"/>
                    <a:pt x="213582" y="539751"/>
                    <a:pt x="213275" y="539403"/>
                  </a:cubicBezTo>
                  <a:cubicBezTo>
                    <a:pt x="212963" y="539055"/>
                    <a:pt x="212674" y="538689"/>
                    <a:pt x="212403" y="538311"/>
                  </a:cubicBezTo>
                  <a:cubicBezTo>
                    <a:pt x="212131" y="537934"/>
                    <a:pt x="211878" y="537539"/>
                    <a:pt x="211648" y="537132"/>
                  </a:cubicBezTo>
                  <a:cubicBezTo>
                    <a:pt x="211418" y="536725"/>
                    <a:pt x="211211" y="536306"/>
                    <a:pt x="211029" y="535876"/>
                  </a:cubicBezTo>
                  <a:cubicBezTo>
                    <a:pt x="210846" y="535445"/>
                    <a:pt x="210693" y="535003"/>
                    <a:pt x="210557" y="534549"/>
                  </a:cubicBezTo>
                  <a:cubicBezTo>
                    <a:pt x="210427" y="534094"/>
                    <a:pt x="210321" y="533634"/>
                    <a:pt x="210250" y="533157"/>
                  </a:cubicBezTo>
                  <a:cubicBezTo>
                    <a:pt x="210174" y="532685"/>
                    <a:pt x="210132" y="532201"/>
                    <a:pt x="210115" y="531717"/>
                  </a:cubicBezTo>
                  <a:cubicBezTo>
                    <a:pt x="210115" y="531717"/>
                    <a:pt x="210109" y="531588"/>
                    <a:pt x="210091" y="531340"/>
                  </a:cubicBezTo>
                  <a:cubicBezTo>
                    <a:pt x="210079" y="531092"/>
                    <a:pt x="210056" y="530727"/>
                    <a:pt x="210032" y="530272"/>
                  </a:cubicBezTo>
                  <a:cubicBezTo>
                    <a:pt x="210009" y="529812"/>
                    <a:pt x="209973" y="529252"/>
                    <a:pt x="209938" y="528609"/>
                  </a:cubicBezTo>
                  <a:cubicBezTo>
                    <a:pt x="209902" y="527972"/>
                    <a:pt x="209861" y="527247"/>
                    <a:pt x="209820" y="526456"/>
                  </a:cubicBezTo>
                  <a:cubicBezTo>
                    <a:pt x="209779" y="525666"/>
                    <a:pt x="209726" y="524811"/>
                    <a:pt x="209678" y="523908"/>
                  </a:cubicBezTo>
                  <a:cubicBezTo>
                    <a:pt x="209625" y="523000"/>
                    <a:pt x="209572" y="522045"/>
                    <a:pt x="209519" y="521060"/>
                  </a:cubicBezTo>
                  <a:cubicBezTo>
                    <a:pt x="209466" y="520075"/>
                    <a:pt x="209407" y="519054"/>
                    <a:pt x="209348" y="518016"/>
                  </a:cubicBezTo>
                  <a:cubicBezTo>
                    <a:pt x="209289" y="516978"/>
                    <a:pt x="209230" y="515928"/>
                    <a:pt x="209171" y="514873"/>
                  </a:cubicBezTo>
                  <a:cubicBezTo>
                    <a:pt x="209112" y="513817"/>
                    <a:pt x="209053" y="512767"/>
                    <a:pt x="208994" y="511729"/>
                  </a:cubicBezTo>
                  <a:cubicBezTo>
                    <a:pt x="208935" y="510691"/>
                    <a:pt x="208882" y="509671"/>
                    <a:pt x="208823" y="508686"/>
                  </a:cubicBezTo>
                  <a:cubicBezTo>
                    <a:pt x="208770" y="507695"/>
                    <a:pt x="208717" y="506745"/>
                    <a:pt x="208664" y="505837"/>
                  </a:cubicBezTo>
                  <a:cubicBezTo>
                    <a:pt x="208611" y="504934"/>
                    <a:pt x="208564" y="504079"/>
                    <a:pt x="208523" y="503289"/>
                  </a:cubicBezTo>
                  <a:cubicBezTo>
                    <a:pt x="208481" y="502498"/>
                    <a:pt x="208440" y="501779"/>
                    <a:pt x="208405" y="501136"/>
                  </a:cubicBezTo>
                  <a:cubicBezTo>
                    <a:pt x="208369" y="500493"/>
                    <a:pt x="208340" y="499933"/>
                    <a:pt x="208310" y="499479"/>
                  </a:cubicBezTo>
                  <a:cubicBezTo>
                    <a:pt x="208287" y="499019"/>
                    <a:pt x="208263" y="498653"/>
                    <a:pt x="208251" y="498405"/>
                  </a:cubicBezTo>
                  <a:cubicBezTo>
                    <a:pt x="208240" y="498158"/>
                    <a:pt x="208228" y="498028"/>
                    <a:pt x="208228" y="498028"/>
                  </a:cubicBezTo>
                  <a:cubicBezTo>
                    <a:pt x="208293" y="496931"/>
                    <a:pt x="208293" y="495804"/>
                    <a:pt x="208240" y="494648"/>
                  </a:cubicBezTo>
                  <a:cubicBezTo>
                    <a:pt x="208187" y="493492"/>
                    <a:pt x="208080" y="492319"/>
                    <a:pt x="207927" y="491115"/>
                  </a:cubicBezTo>
                  <a:cubicBezTo>
                    <a:pt x="207780" y="489918"/>
                    <a:pt x="207585" y="488697"/>
                    <a:pt x="207367" y="487458"/>
                  </a:cubicBezTo>
                  <a:cubicBezTo>
                    <a:pt x="207149" y="486226"/>
                    <a:pt x="206901" y="484975"/>
                    <a:pt x="206636" y="483713"/>
                  </a:cubicBezTo>
                  <a:cubicBezTo>
                    <a:pt x="206370" y="482451"/>
                    <a:pt x="206093" y="481183"/>
                    <a:pt x="205810" y="479909"/>
                  </a:cubicBezTo>
                  <a:cubicBezTo>
                    <a:pt x="205527" y="478635"/>
                    <a:pt x="205244" y="477355"/>
                    <a:pt x="204967" y="476075"/>
                  </a:cubicBezTo>
                  <a:cubicBezTo>
                    <a:pt x="204690" y="474795"/>
                    <a:pt x="204425" y="473516"/>
                    <a:pt x="204183" y="472242"/>
                  </a:cubicBezTo>
                  <a:cubicBezTo>
                    <a:pt x="203941" y="470968"/>
                    <a:pt x="203717" y="469705"/>
                    <a:pt x="203534" y="468443"/>
                  </a:cubicBezTo>
                  <a:cubicBezTo>
                    <a:pt x="203351" y="467187"/>
                    <a:pt x="203198" y="465942"/>
                    <a:pt x="203098" y="464716"/>
                  </a:cubicBezTo>
                  <a:cubicBezTo>
                    <a:pt x="202998" y="463489"/>
                    <a:pt x="202945" y="462274"/>
                    <a:pt x="202951" y="461082"/>
                  </a:cubicBezTo>
                  <a:cubicBezTo>
                    <a:pt x="202956" y="459891"/>
                    <a:pt x="203027" y="458723"/>
                    <a:pt x="203169" y="457579"/>
                  </a:cubicBezTo>
                  <a:cubicBezTo>
                    <a:pt x="203310" y="456435"/>
                    <a:pt x="203522" y="455326"/>
                    <a:pt x="203829" y="454241"/>
                  </a:cubicBezTo>
                  <a:cubicBezTo>
                    <a:pt x="204130" y="453156"/>
                    <a:pt x="204519" y="452106"/>
                    <a:pt x="205002" y="451097"/>
                  </a:cubicBezTo>
                  <a:cubicBezTo>
                    <a:pt x="205486" y="450083"/>
                    <a:pt x="206076" y="449109"/>
                    <a:pt x="206771" y="448178"/>
                  </a:cubicBezTo>
                  <a:cubicBezTo>
                    <a:pt x="207049" y="447812"/>
                    <a:pt x="207420" y="447482"/>
                    <a:pt x="207733" y="447128"/>
                  </a:cubicBezTo>
                  <a:cubicBezTo>
                    <a:pt x="208210" y="446585"/>
                    <a:pt x="208646" y="446025"/>
                    <a:pt x="209213" y="445512"/>
                  </a:cubicBezTo>
                  <a:cubicBezTo>
                    <a:pt x="210144" y="444668"/>
                    <a:pt x="211206" y="443872"/>
                    <a:pt x="212397" y="443135"/>
                  </a:cubicBezTo>
                  <a:cubicBezTo>
                    <a:pt x="212397" y="443135"/>
                    <a:pt x="212279" y="442728"/>
                    <a:pt x="212066" y="441967"/>
                  </a:cubicBezTo>
                  <a:cubicBezTo>
                    <a:pt x="211848" y="441206"/>
                    <a:pt x="211530" y="440085"/>
                    <a:pt x="211123" y="438652"/>
                  </a:cubicBezTo>
                  <a:cubicBezTo>
                    <a:pt x="210716" y="437225"/>
                    <a:pt x="210227" y="435485"/>
                    <a:pt x="209661" y="433486"/>
                  </a:cubicBezTo>
                  <a:cubicBezTo>
                    <a:pt x="209095" y="431486"/>
                    <a:pt x="208458" y="429221"/>
                    <a:pt x="207762" y="426744"/>
                  </a:cubicBezTo>
                  <a:cubicBezTo>
                    <a:pt x="207066" y="424267"/>
                    <a:pt x="206311" y="421577"/>
                    <a:pt x="205510" y="418723"/>
                  </a:cubicBezTo>
                  <a:cubicBezTo>
                    <a:pt x="204708" y="415868"/>
                    <a:pt x="203864" y="412842"/>
                    <a:pt x="202992" y="409705"/>
                  </a:cubicBezTo>
                  <a:cubicBezTo>
                    <a:pt x="202119" y="406567"/>
                    <a:pt x="201211" y="403305"/>
                    <a:pt x="200291" y="399979"/>
                  </a:cubicBezTo>
                  <a:cubicBezTo>
                    <a:pt x="199371" y="396652"/>
                    <a:pt x="198434" y="393255"/>
                    <a:pt x="197496" y="389834"/>
                  </a:cubicBezTo>
                  <a:cubicBezTo>
                    <a:pt x="196559" y="386413"/>
                    <a:pt x="195615" y="382969"/>
                    <a:pt x="194690" y="379554"/>
                  </a:cubicBezTo>
                  <a:cubicBezTo>
                    <a:pt x="193764" y="376139"/>
                    <a:pt x="192844" y="372748"/>
                    <a:pt x="191960" y="369427"/>
                  </a:cubicBezTo>
                  <a:cubicBezTo>
                    <a:pt x="191069" y="366106"/>
                    <a:pt x="190208" y="362862"/>
                    <a:pt x="189389" y="359736"/>
                  </a:cubicBezTo>
                  <a:cubicBezTo>
                    <a:pt x="188569" y="356610"/>
                    <a:pt x="187785" y="353614"/>
                    <a:pt x="187060" y="350777"/>
                  </a:cubicBezTo>
                  <a:cubicBezTo>
                    <a:pt x="186334" y="347946"/>
                    <a:pt x="185662" y="345280"/>
                    <a:pt x="185061" y="342833"/>
                  </a:cubicBezTo>
                  <a:cubicBezTo>
                    <a:pt x="184459" y="340385"/>
                    <a:pt x="183929" y="338156"/>
                    <a:pt x="183480" y="336191"/>
                  </a:cubicBezTo>
                  <a:cubicBezTo>
                    <a:pt x="183032" y="334227"/>
                    <a:pt x="182667" y="332529"/>
                    <a:pt x="182401" y="331143"/>
                  </a:cubicBezTo>
                  <a:cubicBezTo>
                    <a:pt x="182136" y="329757"/>
                    <a:pt x="181965" y="328683"/>
                    <a:pt x="181912" y="327970"/>
                  </a:cubicBezTo>
                  <a:cubicBezTo>
                    <a:pt x="181853" y="327209"/>
                    <a:pt x="181812" y="326483"/>
                    <a:pt x="181794" y="325799"/>
                  </a:cubicBezTo>
                  <a:cubicBezTo>
                    <a:pt x="181776" y="325115"/>
                    <a:pt x="181776" y="324460"/>
                    <a:pt x="181794" y="323847"/>
                  </a:cubicBezTo>
                  <a:cubicBezTo>
                    <a:pt x="181812" y="323233"/>
                    <a:pt x="181847" y="322650"/>
                    <a:pt x="181894" y="322101"/>
                  </a:cubicBezTo>
                  <a:cubicBezTo>
                    <a:pt x="181941" y="321553"/>
                    <a:pt x="182006" y="321039"/>
                    <a:pt x="182083" y="320556"/>
                  </a:cubicBezTo>
                  <a:cubicBezTo>
                    <a:pt x="182160" y="320072"/>
                    <a:pt x="182242" y="319624"/>
                    <a:pt x="182342" y="319199"/>
                  </a:cubicBezTo>
                  <a:cubicBezTo>
                    <a:pt x="182437" y="318775"/>
                    <a:pt x="182543" y="318385"/>
                    <a:pt x="182655" y="318020"/>
                  </a:cubicBezTo>
                  <a:cubicBezTo>
                    <a:pt x="182767" y="317654"/>
                    <a:pt x="182885" y="317312"/>
                    <a:pt x="183009" y="317005"/>
                  </a:cubicBezTo>
                  <a:cubicBezTo>
                    <a:pt x="183133" y="316693"/>
                    <a:pt x="183262" y="316404"/>
                    <a:pt x="183392" y="316138"/>
                  </a:cubicBezTo>
                  <a:cubicBezTo>
                    <a:pt x="183522" y="315873"/>
                    <a:pt x="183651" y="315637"/>
                    <a:pt x="183787" y="315419"/>
                  </a:cubicBezTo>
                  <a:cubicBezTo>
                    <a:pt x="183917" y="315200"/>
                    <a:pt x="184046" y="315006"/>
                    <a:pt x="184176" y="314829"/>
                  </a:cubicBezTo>
                  <a:cubicBezTo>
                    <a:pt x="184306" y="314652"/>
                    <a:pt x="184430" y="314498"/>
                    <a:pt x="184548" y="314363"/>
                  </a:cubicBezTo>
                  <a:cubicBezTo>
                    <a:pt x="184666" y="314227"/>
                    <a:pt x="184778" y="314109"/>
                    <a:pt x="184884" y="314003"/>
                  </a:cubicBezTo>
                  <a:cubicBezTo>
                    <a:pt x="184990" y="313903"/>
                    <a:pt x="185084" y="313814"/>
                    <a:pt x="185173" y="313744"/>
                  </a:cubicBezTo>
                  <a:cubicBezTo>
                    <a:pt x="185261" y="313673"/>
                    <a:pt x="185332" y="313614"/>
                    <a:pt x="185397" y="313572"/>
                  </a:cubicBezTo>
                  <a:cubicBezTo>
                    <a:pt x="185462" y="313531"/>
                    <a:pt x="185509" y="313496"/>
                    <a:pt x="185544" y="313478"/>
                  </a:cubicBezTo>
                  <a:cubicBezTo>
                    <a:pt x="185580" y="313460"/>
                    <a:pt x="185597" y="313449"/>
                    <a:pt x="185597" y="313449"/>
                  </a:cubicBezTo>
                  <a:cubicBezTo>
                    <a:pt x="184984" y="313466"/>
                    <a:pt x="184229" y="313484"/>
                    <a:pt x="183351" y="313508"/>
                  </a:cubicBezTo>
                  <a:cubicBezTo>
                    <a:pt x="182472" y="313531"/>
                    <a:pt x="181470" y="313561"/>
                    <a:pt x="180355" y="313584"/>
                  </a:cubicBezTo>
                  <a:cubicBezTo>
                    <a:pt x="179241" y="313614"/>
                    <a:pt x="178020" y="313643"/>
                    <a:pt x="176711" y="313679"/>
                  </a:cubicBezTo>
                  <a:cubicBezTo>
                    <a:pt x="175402" y="313708"/>
                    <a:pt x="173999" y="313749"/>
                    <a:pt x="172525" y="313785"/>
                  </a:cubicBezTo>
                  <a:cubicBezTo>
                    <a:pt x="172366" y="313791"/>
                    <a:pt x="172195" y="313797"/>
                    <a:pt x="172035" y="313797"/>
                  </a:cubicBezTo>
                  <a:cubicBezTo>
                    <a:pt x="170709" y="313826"/>
                    <a:pt x="169341" y="313861"/>
                    <a:pt x="167908" y="313903"/>
                  </a:cubicBezTo>
                  <a:cubicBezTo>
                    <a:pt x="166310" y="313944"/>
                    <a:pt x="164653" y="313985"/>
                    <a:pt x="162961" y="314027"/>
                  </a:cubicBezTo>
                  <a:cubicBezTo>
                    <a:pt x="161269" y="314068"/>
                    <a:pt x="159535" y="314109"/>
                    <a:pt x="157790" y="314156"/>
                  </a:cubicBezTo>
                  <a:cubicBezTo>
                    <a:pt x="156038" y="314198"/>
                    <a:pt x="154269" y="314245"/>
                    <a:pt x="152501" y="314286"/>
                  </a:cubicBezTo>
                  <a:cubicBezTo>
                    <a:pt x="150732" y="314327"/>
                    <a:pt x="148957" y="314375"/>
                    <a:pt x="147200" y="314416"/>
                  </a:cubicBezTo>
                  <a:cubicBezTo>
                    <a:pt x="145442" y="314457"/>
                    <a:pt x="143697" y="314504"/>
                    <a:pt x="141987" y="314546"/>
                  </a:cubicBezTo>
                  <a:cubicBezTo>
                    <a:pt x="140277" y="314593"/>
                    <a:pt x="138603" y="314628"/>
                    <a:pt x="136975" y="314670"/>
                  </a:cubicBezTo>
                  <a:cubicBezTo>
                    <a:pt x="135348" y="314711"/>
                    <a:pt x="133773" y="314746"/>
                    <a:pt x="132264" y="314787"/>
                  </a:cubicBezTo>
                  <a:cubicBezTo>
                    <a:pt x="130754" y="314823"/>
                    <a:pt x="129316" y="314858"/>
                    <a:pt x="127965" y="314894"/>
                  </a:cubicBezTo>
                  <a:cubicBezTo>
                    <a:pt x="126609" y="314923"/>
                    <a:pt x="125341" y="314959"/>
                    <a:pt x="124180" y="314982"/>
                  </a:cubicBezTo>
                  <a:cubicBezTo>
                    <a:pt x="123018" y="315012"/>
                    <a:pt x="121957" y="315035"/>
                    <a:pt x="121013" y="315059"/>
                  </a:cubicBezTo>
                  <a:cubicBezTo>
                    <a:pt x="120076" y="315082"/>
                    <a:pt x="119256" y="315100"/>
                    <a:pt x="118578" y="315118"/>
                  </a:cubicBezTo>
                  <a:cubicBezTo>
                    <a:pt x="118425" y="315118"/>
                    <a:pt x="118283" y="315112"/>
                    <a:pt x="118148" y="315094"/>
                  </a:cubicBezTo>
                  <a:cubicBezTo>
                    <a:pt x="118012" y="315071"/>
                    <a:pt x="117882" y="315041"/>
                    <a:pt x="117759" y="315000"/>
                  </a:cubicBezTo>
                  <a:cubicBezTo>
                    <a:pt x="117635" y="314953"/>
                    <a:pt x="117517" y="314905"/>
                    <a:pt x="117405" y="314841"/>
                  </a:cubicBezTo>
                  <a:cubicBezTo>
                    <a:pt x="117293" y="314776"/>
                    <a:pt x="117193" y="314711"/>
                    <a:pt x="117098" y="314628"/>
                  </a:cubicBezTo>
                  <a:cubicBezTo>
                    <a:pt x="117004" y="314552"/>
                    <a:pt x="116915" y="314463"/>
                    <a:pt x="116833" y="314375"/>
                  </a:cubicBezTo>
                  <a:cubicBezTo>
                    <a:pt x="116750" y="314280"/>
                    <a:pt x="116680" y="314186"/>
                    <a:pt x="116615" y="314080"/>
                  </a:cubicBezTo>
                  <a:cubicBezTo>
                    <a:pt x="116550" y="313979"/>
                    <a:pt x="116497" y="313873"/>
                    <a:pt x="116450" y="313755"/>
                  </a:cubicBezTo>
                  <a:cubicBezTo>
                    <a:pt x="116402" y="313643"/>
                    <a:pt x="116361" y="313531"/>
                    <a:pt x="116332" y="313413"/>
                  </a:cubicBezTo>
                  <a:cubicBezTo>
                    <a:pt x="116302" y="313295"/>
                    <a:pt x="116279" y="313177"/>
                    <a:pt x="116267" y="313059"/>
                  </a:cubicBezTo>
                  <a:cubicBezTo>
                    <a:pt x="116255" y="312941"/>
                    <a:pt x="116255" y="312818"/>
                    <a:pt x="116261" y="312694"/>
                  </a:cubicBezTo>
                  <a:cubicBezTo>
                    <a:pt x="116267" y="312576"/>
                    <a:pt x="116285" y="312452"/>
                    <a:pt x="116314" y="312334"/>
                  </a:cubicBezTo>
                  <a:cubicBezTo>
                    <a:pt x="116338" y="312216"/>
                    <a:pt x="116379" y="312098"/>
                    <a:pt x="116420" y="311986"/>
                  </a:cubicBezTo>
                  <a:cubicBezTo>
                    <a:pt x="116467" y="311874"/>
                    <a:pt x="116520" y="311762"/>
                    <a:pt x="116591" y="311650"/>
                  </a:cubicBezTo>
                  <a:cubicBezTo>
                    <a:pt x="116656" y="311544"/>
                    <a:pt x="116739" y="311443"/>
                    <a:pt x="116827" y="311343"/>
                  </a:cubicBezTo>
                  <a:cubicBezTo>
                    <a:pt x="116915" y="311249"/>
                    <a:pt x="117016" y="311154"/>
                    <a:pt x="117128" y="311072"/>
                  </a:cubicBezTo>
                  <a:cubicBezTo>
                    <a:pt x="117240" y="310989"/>
                    <a:pt x="117364" y="310912"/>
                    <a:pt x="117493" y="310842"/>
                  </a:cubicBezTo>
                  <a:lnTo>
                    <a:pt x="129227" y="304784"/>
                  </a:lnTo>
                  <a:lnTo>
                    <a:pt x="140961" y="298727"/>
                  </a:lnTo>
                  <a:lnTo>
                    <a:pt x="152695" y="292670"/>
                  </a:lnTo>
                  <a:lnTo>
                    <a:pt x="164429" y="286613"/>
                  </a:lnTo>
                  <a:lnTo>
                    <a:pt x="164730" y="286453"/>
                  </a:lnTo>
                  <a:lnTo>
                    <a:pt x="176157" y="280549"/>
                  </a:lnTo>
                  <a:lnTo>
                    <a:pt x="187885" y="274492"/>
                  </a:lnTo>
                  <a:lnTo>
                    <a:pt x="199619" y="268435"/>
                  </a:lnTo>
                  <a:lnTo>
                    <a:pt x="211353" y="262378"/>
                  </a:lnTo>
                  <a:lnTo>
                    <a:pt x="223087" y="256320"/>
                  </a:lnTo>
                  <a:lnTo>
                    <a:pt x="234821" y="250263"/>
                  </a:lnTo>
                  <a:lnTo>
                    <a:pt x="246555" y="244206"/>
                  </a:lnTo>
                  <a:lnTo>
                    <a:pt x="258283" y="238148"/>
                  </a:lnTo>
                  <a:lnTo>
                    <a:pt x="270017" y="232091"/>
                  </a:lnTo>
                  <a:lnTo>
                    <a:pt x="281751" y="226034"/>
                  </a:lnTo>
                  <a:lnTo>
                    <a:pt x="293485" y="219976"/>
                  </a:lnTo>
                  <a:lnTo>
                    <a:pt x="305218" y="213919"/>
                  </a:lnTo>
                  <a:cubicBezTo>
                    <a:pt x="305407" y="213825"/>
                    <a:pt x="305596" y="213725"/>
                    <a:pt x="305790" y="213636"/>
                  </a:cubicBezTo>
                  <a:cubicBezTo>
                    <a:pt x="305979" y="213542"/>
                    <a:pt x="306174" y="213453"/>
                    <a:pt x="306368" y="213371"/>
                  </a:cubicBezTo>
                  <a:cubicBezTo>
                    <a:pt x="306563" y="213282"/>
                    <a:pt x="306757" y="213200"/>
                    <a:pt x="306952" y="213117"/>
                  </a:cubicBezTo>
                  <a:cubicBezTo>
                    <a:pt x="307147" y="213034"/>
                    <a:pt x="307347" y="212958"/>
                    <a:pt x="307542" y="212881"/>
                  </a:cubicBezTo>
                  <a:cubicBezTo>
                    <a:pt x="307742" y="212804"/>
                    <a:pt x="307937" y="212734"/>
                    <a:pt x="308137" y="212663"/>
                  </a:cubicBezTo>
                  <a:cubicBezTo>
                    <a:pt x="308338" y="212592"/>
                    <a:pt x="308538" y="212527"/>
                    <a:pt x="308739" y="212462"/>
                  </a:cubicBezTo>
                  <a:cubicBezTo>
                    <a:pt x="308939" y="212398"/>
                    <a:pt x="309140" y="212339"/>
                    <a:pt x="309346" y="212280"/>
                  </a:cubicBezTo>
                  <a:cubicBezTo>
                    <a:pt x="309552" y="212221"/>
                    <a:pt x="309753" y="212167"/>
                    <a:pt x="309959" y="212114"/>
                  </a:cubicBezTo>
                  <a:cubicBezTo>
                    <a:pt x="310166" y="212061"/>
                    <a:pt x="310372" y="212014"/>
                    <a:pt x="310578" y="211967"/>
                  </a:cubicBezTo>
                  <a:cubicBezTo>
                    <a:pt x="310785" y="211926"/>
                    <a:pt x="310991" y="211878"/>
                    <a:pt x="311197" y="211837"/>
                  </a:cubicBezTo>
                  <a:cubicBezTo>
                    <a:pt x="311404" y="211796"/>
                    <a:pt x="311616" y="211755"/>
                    <a:pt x="311822" y="211725"/>
                  </a:cubicBezTo>
                  <a:cubicBezTo>
                    <a:pt x="312029" y="211690"/>
                    <a:pt x="312241" y="211654"/>
                    <a:pt x="312448" y="211631"/>
                  </a:cubicBezTo>
                  <a:cubicBezTo>
                    <a:pt x="312660" y="211601"/>
                    <a:pt x="312866" y="211572"/>
                    <a:pt x="313078" y="211554"/>
                  </a:cubicBezTo>
                  <a:cubicBezTo>
                    <a:pt x="313291" y="211530"/>
                    <a:pt x="313503" y="211507"/>
                    <a:pt x="313715" y="211495"/>
                  </a:cubicBezTo>
                  <a:cubicBezTo>
                    <a:pt x="313928" y="211477"/>
                    <a:pt x="314140" y="211466"/>
                    <a:pt x="314352" y="211454"/>
                  </a:cubicBezTo>
                  <a:cubicBezTo>
                    <a:pt x="314564" y="211442"/>
                    <a:pt x="314777" y="211436"/>
                    <a:pt x="314989" y="211430"/>
                  </a:cubicBezTo>
                  <a:lnTo>
                    <a:pt x="328185" y="211129"/>
                  </a:lnTo>
                  <a:lnTo>
                    <a:pt x="341387" y="210829"/>
                  </a:lnTo>
                  <a:lnTo>
                    <a:pt x="354583" y="210528"/>
                  </a:lnTo>
                  <a:lnTo>
                    <a:pt x="367780" y="210227"/>
                  </a:lnTo>
                  <a:lnTo>
                    <a:pt x="380982" y="209926"/>
                  </a:lnTo>
                  <a:lnTo>
                    <a:pt x="394178" y="209625"/>
                  </a:lnTo>
                  <a:lnTo>
                    <a:pt x="407374" y="209325"/>
                  </a:lnTo>
                  <a:lnTo>
                    <a:pt x="420577" y="209024"/>
                  </a:lnTo>
                  <a:lnTo>
                    <a:pt x="433773" y="208723"/>
                  </a:lnTo>
                  <a:lnTo>
                    <a:pt x="446969" y="208422"/>
                  </a:lnTo>
                  <a:lnTo>
                    <a:pt x="460171" y="208121"/>
                  </a:lnTo>
                  <a:lnTo>
                    <a:pt x="473367" y="207821"/>
                  </a:lnTo>
                  <a:lnTo>
                    <a:pt x="486570" y="207520"/>
                  </a:lnTo>
                  <a:lnTo>
                    <a:pt x="499766" y="207219"/>
                  </a:lnTo>
                  <a:lnTo>
                    <a:pt x="512962" y="206918"/>
                  </a:lnTo>
                  <a:lnTo>
                    <a:pt x="526164" y="206617"/>
                  </a:lnTo>
                  <a:cubicBezTo>
                    <a:pt x="526312" y="206612"/>
                    <a:pt x="526459" y="206623"/>
                    <a:pt x="526595" y="206647"/>
                  </a:cubicBezTo>
                  <a:cubicBezTo>
                    <a:pt x="526730" y="206665"/>
                    <a:pt x="526860" y="206700"/>
                    <a:pt x="526990" y="206741"/>
                  </a:cubicBezTo>
                  <a:cubicBezTo>
                    <a:pt x="527114" y="206783"/>
                    <a:pt x="527231" y="206836"/>
                    <a:pt x="527338" y="206901"/>
                  </a:cubicBezTo>
                  <a:cubicBezTo>
                    <a:pt x="527450" y="206959"/>
                    <a:pt x="527550" y="207030"/>
                    <a:pt x="527644" y="207107"/>
                  </a:cubicBezTo>
                  <a:cubicBezTo>
                    <a:pt x="527739" y="207184"/>
                    <a:pt x="527827" y="207272"/>
                    <a:pt x="527910" y="207366"/>
                  </a:cubicBezTo>
                  <a:cubicBezTo>
                    <a:pt x="527992" y="207455"/>
                    <a:pt x="528063" y="207555"/>
                    <a:pt x="528128" y="207655"/>
                  </a:cubicBezTo>
                  <a:cubicBezTo>
                    <a:pt x="528193" y="207756"/>
                    <a:pt x="528246" y="207868"/>
                    <a:pt x="528293" y="207980"/>
                  </a:cubicBezTo>
                  <a:cubicBezTo>
                    <a:pt x="528340" y="208086"/>
                    <a:pt x="528381" y="208204"/>
                    <a:pt x="528411" y="208322"/>
                  </a:cubicBezTo>
                  <a:cubicBezTo>
                    <a:pt x="528440" y="208440"/>
                    <a:pt x="528464" y="208558"/>
                    <a:pt x="528476" y="208682"/>
                  </a:cubicBezTo>
                  <a:cubicBezTo>
                    <a:pt x="528487" y="208800"/>
                    <a:pt x="528493" y="208924"/>
                    <a:pt x="528482" y="209042"/>
                  </a:cubicBezTo>
                  <a:cubicBezTo>
                    <a:pt x="528452" y="209142"/>
                    <a:pt x="528440" y="209260"/>
                    <a:pt x="528411" y="209378"/>
                  </a:cubicBezTo>
                  <a:close/>
                </a:path>
              </a:pathLst>
            </a:custGeom>
            <a:solidFill>
              <a:schemeClr val="bg1"/>
            </a:solidFill>
            <a:ln w="589" cap="flat">
              <a:noFill/>
              <a:prstDash val="solid"/>
              <a:miter/>
            </a:ln>
          </p:spPr>
          <p:txBody>
            <a:bodyPr rtlCol="0" anchor="ctr"/>
            <a:lstStyle/>
            <a:p>
              <a:endParaRPr lang="nl-NL"/>
            </a:p>
          </p:txBody>
        </p:sp>
      </p:grpSp>
      <p:grpSp>
        <p:nvGrpSpPr>
          <p:cNvPr id="9" name="Graphic 12" descr="Aanhalingsteken sluiten">
            <a:extLst>
              <a:ext uri="{FF2B5EF4-FFF2-40B4-BE49-F238E27FC236}">
                <a16:creationId xmlns:a16="http://schemas.microsoft.com/office/drawing/2014/main" id="{8B51234F-F508-A04D-8826-7050CC94C400}"/>
              </a:ext>
            </a:extLst>
          </p:cNvPr>
          <p:cNvGrpSpPr/>
          <p:nvPr/>
        </p:nvGrpSpPr>
        <p:grpSpPr>
          <a:xfrm>
            <a:off x="3222540" y="2825787"/>
            <a:ext cx="2519916" cy="2519916"/>
            <a:chOff x="7853032" y="-1415156"/>
            <a:chExt cx="4714652" cy="4714652"/>
          </a:xfrm>
          <a:solidFill>
            <a:srgbClr val="D2ECFC"/>
          </a:solidFill>
        </p:grpSpPr>
        <p:sp>
          <p:nvSpPr>
            <p:cNvPr id="10" name="Vrije vorm 9">
              <a:extLst>
                <a:ext uri="{FF2B5EF4-FFF2-40B4-BE49-F238E27FC236}">
                  <a16:creationId xmlns:a16="http://schemas.microsoft.com/office/drawing/2014/main" id="{2ACD87F9-2C11-B44E-9F4B-B900AB4A93FA}"/>
                </a:ext>
              </a:extLst>
            </p:cNvPr>
            <p:cNvSpPr/>
            <p:nvPr/>
          </p:nvSpPr>
          <p:spPr>
            <a:xfrm>
              <a:off x="8982584"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0"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a:p>
          </p:txBody>
        </p:sp>
        <p:sp>
          <p:nvSpPr>
            <p:cNvPr id="11" name="Vrije vorm 10">
              <a:extLst>
                <a:ext uri="{FF2B5EF4-FFF2-40B4-BE49-F238E27FC236}">
                  <a16:creationId xmlns:a16="http://schemas.microsoft.com/office/drawing/2014/main" id="{95AB3528-C47C-1E42-9836-E4C268AEBB19}"/>
                </a:ext>
              </a:extLst>
            </p:cNvPr>
            <p:cNvSpPr/>
            <p:nvPr/>
          </p:nvSpPr>
          <p:spPr>
            <a:xfrm>
              <a:off x="10455912" y="9061"/>
              <a:ext cx="982219" cy="1948722"/>
            </a:xfrm>
            <a:custGeom>
              <a:avLst/>
              <a:gdLst>
                <a:gd name="connsiteX0" fmla="*/ 0 w 982219"/>
                <a:gd name="connsiteY0" fmla="*/ 0 h 1948722"/>
                <a:gd name="connsiteX1" fmla="*/ 0 w 982219"/>
                <a:gd name="connsiteY1" fmla="*/ 982219 h 1948722"/>
                <a:gd name="connsiteX2" fmla="*/ 560356 w 982219"/>
                <a:gd name="connsiteY2" fmla="*/ 982219 h 1948722"/>
                <a:gd name="connsiteX3" fmla="*/ 0 w 982219"/>
                <a:gd name="connsiteY3" fmla="*/ 1527351 h 1948722"/>
                <a:gd name="connsiteX4" fmla="*/ 0 w 982219"/>
                <a:gd name="connsiteY4" fmla="*/ 1948723 h 1948722"/>
                <a:gd name="connsiteX5" fmla="*/ 982219 w 982219"/>
                <a:gd name="connsiteY5" fmla="*/ 982219 h 1948722"/>
                <a:gd name="connsiteX6" fmla="*/ 982219 w 982219"/>
                <a:gd name="connsiteY6" fmla="*/ 982219 h 1948722"/>
                <a:gd name="connsiteX7" fmla="*/ 982219 w 982219"/>
                <a:gd name="connsiteY7" fmla="*/ 0 h 1948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219" h="1948722">
                  <a:moveTo>
                    <a:pt x="0" y="0"/>
                  </a:moveTo>
                  <a:lnTo>
                    <a:pt x="0" y="982219"/>
                  </a:lnTo>
                  <a:lnTo>
                    <a:pt x="560356" y="982219"/>
                  </a:lnTo>
                  <a:cubicBezTo>
                    <a:pt x="551850" y="1285622"/>
                    <a:pt x="303521" y="1527204"/>
                    <a:pt x="0" y="1527351"/>
                  </a:cubicBezTo>
                  <a:lnTo>
                    <a:pt x="0" y="1948723"/>
                  </a:lnTo>
                  <a:cubicBezTo>
                    <a:pt x="536385" y="1948791"/>
                    <a:pt x="973635" y="1518536"/>
                    <a:pt x="982219" y="982219"/>
                  </a:cubicBezTo>
                  <a:lnTo>
                    <a:pt x="982219" y="982219"/>
                  </a:lnTo>
                  <a:lnTo>
                    <a:pt x="982219" y="0"/>
                  </a:lnTo>
                  <a:close/>
                </a:path>
              </a:pathLst>
            </a:custGeom>
            <a:grpFill/>
            <a:ln w="49014" cap="flat">
              <a:noFill/>
              <a:prstDash val="solid"/>
              <a:miter/>
            </a:ln>
          </p:spPr>
          <p:txBody>
            <a:bodyPr rtlCol="0" anchor="ctr"/>
            <a:lstStyle/>
            <a:p>
              <a:endParaRPr lang="nl-NL" dirty="0"/>
            </a:p>
          </p:txBody>
        </p:sp>
      </p:grpSp>
    </p:spTree>
    <p:extLst>
      <p:ext uri="{BB962C8B-B14F-4D97-AF65-F5344CB8AC3E}">
        <p14:creationId xmlns:p14="http://schemas.microsoft.com/office/powerpoint/2010/main" val="61104666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57D0D15-BB72-4581-BFE1-8BBB10EF8FB9}"/>
              </a:ext>
            </a:extLst>
          </p:cNvPr>
          <p:cNvSpPr>
            <a:spLocks noGrp="1"/>
          </p:cNvSpPr>
          <p:nvPr>
            <p:ph type="body" idx="14"/>
          </p:nvPr>
        </p:nvSpPr>
        <p:spPr>
          <a:xfrm>
            <a:off x="827314" y="1352811"/>
            <a:ext cx="10365577" cy="939452"/>
          </a:xfrm>
        </p:spPr>
        <p:txBody>
          <a:bodyPr/>
          <a:lstStyle/>
          <a:p>
            <a:r>
              <a:rPr lang="nl-NL" dirty="0"/>
              <a:t>Voorbeeld	</a:t>
            </a:r>
          </a:p>
        </p:txBody>
      </p:sp>
      <p:sp>
        <p:nvSpPr>
          <p:cNvPr id="3" name="Tijdelijke aanduiding voor tekst 2">
            <a:extLst>
              <a:ext uri="{FF2B5EF4-FFF2-40B4-BE49-F238E27FC236}">
                <a16:creationId xmlns:a16="http://schemas.microsoft.com/office/drawing/2014/main" id="{26D99322-9AD9-47DC-8BA1-5D0D90C7AA2D}"/>
              </a:ext>
            </a:extLst>
          </p:cNvPr>
          <p:cNvSpPr>
            <a:spLocks noGrp="1"/>
          </p:cNvSpPr>
          <p:nvPr>
            <p:ph type="body" idx="11"/>
          </p:nvPr>
        </p:nvSpPr>
        <p:spPr>
          <a:xfrm>
            <a:off x="739631" y="2016690"/>
            <a:ext cx="10365577" cy="4040986"/>
          </a:xfrm>
        </p:spPr>
        <p:txBody>
          <a:bodyPr/>
          <a:lstStyle/>
          <a:p>
            <a:pPr marL="0" indent="0">
              <a:buNone/>
            </a:pPr>
            <a:endParaRPr lang="nl-NL" sz="1800" dirty="0">
              <a:solidFill>
                <a:srgbClr val="292B2C"/>
              </a:solidFill>
            </a:endParaRPr>
          </a:p>
          <a:p>
            <a:endParaRPr lang="nl-NL" dirty="0"/>
          </a:p>
        </p:txBody>
      </p:sp>
      <p:graphicFrame>
        <p:nvGraphicFramePr>
          <p:cNvPr id="4" name="Tabel 3">
            <a:extLst>
              <a:ext uri="{FF2B5EF4-FFF2-40B4-BE49-F238E27FC236}">
                <a16:creationId xmlns:a16="http://schemas.microsoft.com/office/drawing/2014/main" id="{95698446-3ADF-465D-8B98-3C109B43B038}"/>
              </a:ext>
            </a:extLst>
          </p:cNvPr>
          <p:cNvGraphicFramePr>
            <a:graphicFrameLocks noGrp="1"/>
          </p:cNvGraphicFramePr>
          <p:nvPr>
            <p:extLst>
              <p:ext uri="{D42A27DB-BD31-4B8C-83A1-F6EECF244321}">
                <p14:modId xmlns:p14="http://schemas.microsoft.com/office/powerpoint/2010/main" val="95436664"/>
              </p:ext>
            </p:extLst>
          </p:nvPr>
        </p:nvGraphicFramePr>
        <p:xfrm>
          <a:off x="1086792" y="3207850"/>
          <a:ext cx="9860954" cy="1649667"/>
        </p:xfrm>
        <a:graphic>
          <a:graphicData uri="http://schemas.openxmlformats.org/drawingml/2006/table">
            <a:tbl>
              <a:tblPr firstRow="1" firstCol="1" bandRow="1">
                <a:tableStyleId>{5C22544A-7EE6-4342-B048-85BDC9FD1C3A}</a:tableStyleId>
              </a:tblPr>
              <a:tblGrid>
                <a:gridCol w="3510260">
                  <a:extLst>
                    <a:ext uri="{9D8B030D-6E8A-4147-A177-3AD203B41FA5}">
                      <a16:colId xmlns:a16="http://schemas.microsoft.com/office/drawing/2014/main" val="2134525306"/>
                    </a:ext>
                  </a:extLst>
                </a:gridCol>
                <a:gridCol w="651353">
                  <a:extLst>
                    <a:ext uri="{9D8B030D-6E8A-4147-A177-3AD203B41FA5}">
                      <a16:colId xmlns:a16="http://schemas.microsoft.com/office/drawing/2014/main" val="2840233172"/>
                    </a:ext>
                  </a:extLst>
                </a:gridCol>
                <a:gridCol w="951979">
                  <a:extLst>
                    <a:ext uri="{9D8B030D-6E8A-4147-A177-3AD203B41FA5}">
                      <a16:colId xmlns:a16="http://schemas.microsoft.com/office/drawing/2014/main" val="1617742658"/>
                    </a:ext>
                  </a:extLst>
                </a:gridCol>
                <a:gridCol w="263079">
                  <a:extLst>
                    <a:ext uri="{9D8B030D-6E8A-4147-A177-3AD203B41FA5}">
                      <a16:colId xmlns:a16="http://schemas.microsoft.com/office/drawing/2014/main" val="2490619670"/>
                    </a:ext>
                  </a:extLst>
                </a:gridCol>
                <a:gridCol w="989523">
                  <a:extLst>
                    <a:ext uri="{9D8B030D-6E8A-4147-A177-3AD203B41FA5}">
                      <a16:colId xmlns:a16="http://schemas.microsoft.com/office/drawing/2014/main" val="2907636924"/>
                    </a:ext>
                  </a:extLst>
                </a:gridCol>
                <a:gridCol w="3494760">
                  <a:extLst>
                    <a:ext uri="{9D8B030D-6E8A-4147-A177-3AD203B41FA5}">
                      <a16:colId xmlns:a16="http://schemas.microsoft.com/office/drawing/2014/main" val="2351249674"/>
                    </a:ext>
                  </a:extLst>
                </a:gridCol>
              </a:tblGrid>
              <a:tr h="1573066">
                <a:tc>
                  <a:txBody>
                    <a:bodyPr/>
                    <a:lstStyle/>
                    <a:p>
                      <a:pPr marL="228600" algn="r">
                        <a:lnSpc>
                          <a:spcPct val="107000"/>
                        </a:lnSpc>
                        <a:spcAft>
                          <a:spcPts val="800"/>
                        </a:spcAft>
                      </a:pPr>
                      <a:r>
                        <a:rPr lang="nl-NL" sz="2400" b="0" dirty="0">
                          <a:solidFill>
                            <a:srgbClr val="003350"/>
                          </a:solidFill>
                          <a:effectLst/>
                        </a:rPr>
                        <a:t>Ik ben tevreden over hoe ik moeilijke dingen zelf aanpak.</a:t>
                      </a:r>
                    </a:p>
                    <a:p>
                      <a:pPr marL="228600" algn="r">
                        <a:lnSpc>
                          <a:spcPct val="107000"/>
                        </a:lnSpc>
                        <a:spcAft>
                          <a:spcPts val="800"/>
                        </a:spcAft>
                      </a:pPr>
                      <a:endParaRPr lang="nl-NL" sz="24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NL" sz="2400" b="0" dirty="0">
                          <a:solidFill>
                            <a:srgbClr val="003350"/>
                          </a:solidFill>
                          <a:effectLst/>
                        </a:rPr>
                        <a:t>   ☐</a:t>
                      </a:r>
                      <a:endParaRPr lang="nl-NL" sz="32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NL" sz="2400" b="0" dirty="0">
                          <a:solidFill>
                            <a:srgbClr val="003350"/>
                          </a:solidFill>
                          <a:effectLst/>
                        </a:rPr>
                        <a:t>☐      </a:t>
                      </a:r>
                      <a:endParaRPr lang="nl-NL" sz="32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NL" sz="2400" b="0" dirty="0">
                          <a:solidFill>
                            <a:srgbClr val="003350"/>
                          </a:solidFill>
                          <a:effectLst/>
                        </a:rPr>
                        <a:t>☐</a:t>
                      </a:r>
                      <a:endParaRPr lang="nl-NL" sz="32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gn="ctr">
                        <a:lnSpc>
                          <a:spcPct val="107000"/>
                        </a:lnSpc>
                        <a:spcAft>
                          <a:spcPts val="800"/>
                        </a:spcAft>
                      </a:pPr>
                      <a:r>
                        <a:rPr lang="nl-NL" sz="2400" b="0" dirty="0">
                          <a:solidFill>
                            <a:srgbClr val="003350"/>
                          </a:solidFill>
                          <a:effectLst/>
                        </a:rPr>
                        <a:t>☐</a:t>
                      </a:r>
                      <a:endParaRPr lang="nl-NL" sz="32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tc>
                  <a:txBody>
                    <a:bodyPr/>
                    <a:lstStyle/>
                    <a:p>
                      <a:pPr>
                        <a:lnSpc>
                          <a:spcPct val="107000"/>
                        </a:lnSpc>
                        <a:spcAft>
                          <a:spcPts val="800"/>
                        </a:spcAft>
                      </a:pPr>
                      <a:r>
                        <a:rPr lang="nl-NL" sz="2400" b="0" dirty="0">
                          <a:solidFill>
                            <a:srgbClr val="003350"/>
                          </a:solidFill>
                          <a:effectLst/>
                        </a:rPr>
                        <a:t>Ik ben niet tevreden over hoe ik moeilijke dingen zelf aanpak.</a:t>
                      </a:r>
                    </a:p>
                    <a:p>
                      <a:pPr>
                        <a:lnSpc>
                          <a:spcPct val="107000"/>
                        </a:lnSpc>
                        <a:spcAft>
                          <a:spcPts val="800"/>
                        </a:spcAft>
                      </a:pPr>
                      <a:endParaRPr lang="nl-NL" sz="24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2140809161"/>
                  </a:ext>
                </a:extLst>
              </a:tr>
            </a:tbl>
          </a:graphicData>
        </a:graphic>
      </p:graphicFrame>
      <p:graphicFrame>
        <p:nvGraphicFramePr>
          <p:cNvPr id="5" name="Tabel 4">
            <a:extLst>
              <a:ext uri="{FF2B5EF4-FFF2-40B4-BE49-F238E27FC236}">
                <a16:creationId xmlns:a16="http://schemas.microsoft.com/office/drawing/2014/main" id="{D58B112A-432C-487F-99BB-B7C4E6677A71}"/>
              </a:ext>
            </a:extLst>
          </p:cNvPr>
          <p:cNvGraphicFramePr>
            <a:graphicFrameLocks noGrp="1"/>
          </p:cNvGraphicFramePr>
          <p:nvPr>
            <p:extLst>
              <p:ext uri="{D42A27DB-BD31-4B8C-83A1-F6EECF244321}">
                <p14:modId xmlns:p14="http://schemas.microsoft.com/office/powerpoint/2010/main" val="1023569503"/>
              </p:ext>
            </p:extLst>
          </p:nvPr>
        </p:nvGraphicFramePr>
        <p:xfrm>
          <a:off x="4701131" y="1514738"/>
          <a:ext cx="2601543" cy="1573065"/>
        </p:xfrm>
        <a:graphic>
          <a:graphicData uri="http://schemas.openxmlformats.org/drawingml/2006/table">
            <a:tbl>
              <a:tblPr firstRow="1" firstCol="1" bandRow="1">
                <a:tableStyleId>{5C22544A-7EE6-4342-B048-85BDC9FD1C3A}</a:tableStyleId>
              </a:tblPr>
              <a:tblGrid>
                <a:gridCol w="671942">
                  <a:extLst>
                    <a:ext uri="{9D8B030D-6E8A-4147-A177-3AD203B41FA5}">
                      <a16:colId xmlns:a16="http://schemas.microsoft.com/office/drawing/2014/main" val="3482905363"/>
                    </a:ext>
                  </a:extLst>
                </a:gridCol>
                <a:gridCol w="651946">
                  <a:extLst>
                    <a:ext uri="{9D8B030D-6E8A-4147-A177-3AD203B41FA5}">
                      <a16:colId xmlns:a16="http://schemas.microsoft.com/office/drawing/2014/main" val="955741659"/>
                    </a:ext>
                  </a:extLst>
                </a:gridCol>
                <a:gridCol w="676406">
                  <a:extLst>
                    <a:ext uri="{9D8B030D-6E8A-4147-A177-3AD203B41FA5}">
                      <a16:colId xmlns:a16="http://schemas.microsoft.com/office/drawing/2014/main" val="946541071"/>
                    </a:ext>
                  </a:extLst>
                </a:gridCol>
                <a:gridCol w="601249">
                  <a:extLst>
                    <a:ext uri="{9D8B030D-6E8A-4147-A177-3AD203B41FA5}">
                      <a16:colId xmlns:a16="http://schemas.microsoft.com/office/drawing/2014/main" val="1882172256"/>
                    </a:ext>
                  </a:extLst>
                </a:gridCol>
              </a:tblGrid>
              <a:tr h="1573065">
                <a:tc>
                  <a:txBody>
                    <a:bodyPr/>
                    <a:lstStyle/>
                    <a:p>
                      <a:pPr marL="71755" marR="71755">
                        <a:lnSpc>
                          <a:spcPct val="100000"/>
                        </a:lnSpc>
                        <a:spcAft>
                          <a:spcPts val="0"/>
                        </a:spcAft>
                      </a:pPr>
                      <a:r>
                        <a:rPr lang="nl-NL" sz="1800" b="0" kern="600" baseline="0" dirty="0">
                          <a:solidFill>
                            <a:srgbClr val="003350"/>
                          </a:solidFill>
                          <a:effectLst/>
                        </a:rPr>
                        <a:t>Dit klopt helemaal</a:t>
                      </a:r>
                      <a:endParaRPr lang="nl-NL" sz="2400" b="0" kern="600" baseline="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71755">
                        <a:lnSpc>
                          <a:spcPct val="100000"/>
                        </a:lnSpc>
                        <a:spcAft>
                          <a:spcPts val="0"/>
                        </a:spcAft>
                      </a:pPr>
                      <a:r>
                        <a:rPr lang="nl-NL" sz="1800" b="0" kern="600" baseline="0" dirty="0">
                          <a:solidFill>
                            <a:srgbClr val="003350"/>
                          </a:solidFill>
                          <a:effectLst/>
                        </a:rPr>
                        <a:t>Dit klopt een beetje</a:t>
                      </a:r>
                      <a:endParaRPr lang="nl-NL" sz="2400" b="0" kern="600" baseline="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71755">
                        <a:lnSpc>
                          <a:spcPct val="100000"/>
                        </a:lnSpc>
                        <a:spcAft>
                          <a:spcPts val="0"/>
                        </a:spcAft>
                      </a:pPr>
                      <a:r>
                        <a:rPr lang="nl-NL" sz="1800" b="0" kern="600" baseline="0" dirty="0">
                          <a:solidFill>
                            <a:srgbClr val="003350"/>
                          </a:solidFill>
                          <a:effectLst/>
                        </a:rPr>
                        <a:t>Dit klopt een beetje</a:t>
                      </a:r>
                      <a:endParaRPr lang="nl-NL" sz="2400" b="0" kern="600" baseline="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71755" marR="71755">
                        <a:lnSpc>
                          <a:spcPct val="100000"/>
                        </a:lnSpc>
                        <a:spcAft>
                          <a:spcPts val="0"/>
                        </a:spcAft>
                      </a:pPr>
                      <a:r>
                        <a:rPr lang="nl-NL" sz="1800" b="0" kern="600" baseline="0" dirty="0">
                          <a:solidFill>
                            <a:srgbClr val="003350"/>
                          </a:solidFill>
                          <a:effectLst/>
                        </a:rPr>
                        <a:t>Dit klopt helemaal</a:t>
                      </a:r>
                      <a:endParaRPr lang="nl-NL" sz="2400" b="0" kern="600" baseline="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9996719"/>
                  </a:ext>
                </a:extLst>
              </a:tr>
            </a:tbl>
          </a:graphicData>
        </a:graphic>
      </p:graphicFrame>
      <p:sp>
        <p:nvSpPr>
          <p:cNvPr id="7" name="Tekstvak 6">
            <a:extLst>
              <a:ext uri="{FF2B5EF4-FFF2-40B4-BE49-F238E27FC236}">
                <a16:creationId xmlns:a16="http://schemas.microsoft.com/office/drawing/2014/main" id="{31222194-3D19-452C-9D77-EF025832DB23}"/>
              </a:ext>
            </a:extLst>
          </p:cNvPr>
          <p:cNvSpPr txBox="1"/>
          <p:nvPr/>
        </p:nvSpPr>
        <p:spPr>
          <a:xfrm>
            <a:off x="651948" y="4857517"/>
            <a:ext cx="10274616" cy="2021002"/>
          </a:xfrm>
          <a:prstGeom prst="rect">
            <a:avLst/>
          </a:prstGeom>
          <a:noFill/>
        </p:spPr>
        <p:txBody>
          <a:bodyPr wrap="square">
            <a:spAutoFit/>
          </a:bodyPr>
          <a:lstStyle/>
          <a:p>
            <a:pPr marL="228600">
              <a:lnSpc>
                <a:spcPct val="107000"/>
              </a:lnSpc>
              <a:spcAft>
                <a:spcPts val="800"/>
              </a:spcAft>
            </a:pPr>
            <a:r>
              <a:rPr lang="nl-NL" sz="1800" b="0" i="1"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rPr>
              <a:t>  Zet per regel één vinkje, in het vakje dat het best weergeeft hoe jij het beleeft.</a:t>
            </a:r>
          </a:p>
          <a:p>
            <a:pPr marL="228600">
              <a:lnSpc>
                <a:spcPct val="150000"/>
              </a:lnSpc>
            </a:pPr>
            <a:r>
              <a:rPr lang="nl-NL" sz="18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rPr>
              <a:t>  De antwoordopties zijn:</a:t>
            </a:r>
          </a:p>
          <a:p>
            <a:pPr marL="800100" lvl="1" indent="-342900">
              <a:lnSpc>
                <a:spcPct val="150000"/>
              </a:lnSpc>
              <a:buClr>
                <a:srgbClr val="003350"/>
              </a:buClr>
              <a:buBlip>
                <a:blip r:embed="rId3"/>
              </a:buBlip>
              <a:defRPr/>
            </a:pPr>
            <a:r>
              <a:rPr kumimoji="0" lang="nl-NL" b="0" i="0" u="none" strike="noStrike" kern="1200" cap="none" spc="0" normalizeH="0" baseline="0" noProof="0" dirty="0">
                <a:ln>
                  <a:noFill/>
                </a:ln>
                <a:solidFill>
                  <a:srgbClr val="003350"/>
                </a:solidFill>
                <a:effectLst/>
                <a:uLnTx/>
                <a:uFillTx/>
                <a:latin typeface="Calibri" panose="020F0502020204030204" pitchFamily="34" charset="0"/>
                <a:ea typeface="+mn-ea"/>
                <a:cs typeface="Calibri" panose="020F0502020204030204" pitchFamily="34" charset="0"/>
              </a:rPr>
              <a:t>Dit klopt helemaal</a:t>
            </a:r>
          </a:p>
          <a:p>
            <a:pPr marL="800100" lvl="1" indent="-342900">
              <a:lnSpc>
                <a:spcPct val="150000"/>
              </a:lnSpc>
              <a:buClr>
                <a:srgbClr val="003350"/>
              </a:buClr>
              <a:buBlip>
                <a:blip r:embed="rId3"/>
              </a:buBlip>
              <a:defRPr/>
            </a:pPr>
            <a:r>
              <a:rPr kumimoji="0" lang="nl-NL" b="0" i="0" u="none" strike="noStrike" kern="1200" cap="none" spc="0" normalizeH="0" baseline="0" noProof="0" dirty="0">
                <a:ln>
                  <a:noFill/>
                </a:ln>
                <a:solidFill>
                  <a:srgbClr val="003350"/>
                </a:solidFill>
                <a:effectLst/>
                <a:uLnTx/>
                <a:uFillTx/>
                <a:latin typeface="Calibri" panose="020F0502020204030204" pitchFamily="34" charset="0"/>
                <a:ea typeface="+mn-ea"/>
                <a:cs typeface="Calibri" panose="020F0502020204030204" pitchFamily="34" charset="0"/>
              </a:rPr>
              <a:t>Dit klopt een beetje</a:t>
            </a:r>
          </a:p>
          <a:p>
            <a:pPr marL="228600">
              <a:lnSpc>
                <a:spcPct val="107000"/>
              </a:lnSpc>
              <a:spcAft>
                <a:spcPts val="800"/>
              </a:spcAft>
            </a:pPr>
            <a:endParaRPr lang="nl-NL" sz="1800" b="0" dirty="0">
              <a:solidFill>
                <a:srgbClr val="00335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44220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DCB91DE-297A-4F0D-862B-6ED31B5705DA}"/>
              </a:ext>
            </a:extLst>
          </p:cNvPr>
          <p:cNvSpPr>
            <a:spLocks noGrp="1"/>
          </p:cNvSpPr>
          <p:nvPr>
            <p:ph type="body" idx="14"/>
          </p:nvPr>
        </p:nvSpPr>
        <p:spPr>
          <a:xfrm>
            <a:off x="827313" y="1356248"/>
            <a:ext cx="10365577" cy="807477"/>
          </a:xfrm>
        </p:spPr>
        <p:txBody>
          <a:bodyPr/>
          <a:lstStyle/>
          <a:p>
            <a:r>
              <a:rPr lang="nl-NL" dirty="0"/>
              <a:t>Voor welke docent?</a:t>
            </a:r>
          </a:p>
        </p:txBody>
      </p:sp>
      <p:sp>
        <p:nvSpPr>
          <p:cNvPr id="3" name="Tijdelijke aanduiding voor tekst 2">
            <a:extLst>
              <a:ext uri="{FF2B5EF4-FFF2-40B4-BE49-F238E27FC236}">
                <a16:creationId xmlns:a16="http://schemas.microsoft.com/office/drawing/2014/main" id="{9D470B9D-3610-4B1D-AA38-1849ED282404}"/>
              </a:ext>
            </a:extLst>
          </p:cNvPr>
          <p:cNvSpPr>
            <a:spLocks noGrp="1"/>
          </p:cNvSpPr>
          <p:nvPr>
            <p:ph type="body" idx="11"/>
          </p:nvPr>
        </p:nvSpPr>
        <p:spPr>
          <a:xfrm>
            <a:off x="827313" y="2490281"/>
            <a:ext cx="10365577" cy="3943176"/>
          </a:xfrm>
        </p:spPr>
        <p:txBody>
          <a:bodyPr/>
          <a:lstStyle/>
          <a:p>
            <a:pPr marL="0" indent="0">
              <a:buNone/>
            </a:pPr>
            <a:r>
              <a:rPr lang="nl-NL" dirty="0"/>
              <a:t>Soms worden er vragen gesteld over een docent.</a:t>
            </a:r>
          </a:p>
          <a:p>
            <a:pPr marL="0" indent="0">
              <a:buNone/>
            </a:pPr>
            <a:r>
              <a:rPr lang="nl-NL" dirty="0"/>
              <a:t>Deze vraag vul je in voor…..</a:t>
            </a:r>
          </a:p>
        </p:txBody>
      </p:sp>
    </p:spTree>
    <p:extLst>
      <p:ext uri="{BB962C8B-B14F-4D97-AF65-F5344CB8AC3E}">
        <p14:creationId xmlns:p14="http://schemas.microsoft.com/office/powerpoint/2010/main" val="21185444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3EB04653-AAEE-407D-B55C-C764E76B7E76}"/>
              </a:ext>
            </a:extLst>
          </p:cNvPr>
          <p:cNvSpPr>
            <a:spLocks noGrp="1"/>
          </p:cNvSpPr>
          <p:nvPr>
            <p:ph type="body" idx="14"/>
          </p:nvPr>
        </p:nvSpPr>
        <p:spPr>
          <a:xfrm>
            <a:off x="827314" y="1356248"/>
            <a:ext cx="10365577" cy="807477"/>
          </a:xfrm>
        </p:spPr>
        <p:txBody>
          <a:bodyPr/>
          <a:lstStyle/>
          <a:p>
            <a:r>
              <a:rPr lang="nl-NL" dirty="0"/>
              <a:t>Hoe werkt het?</a:t>
            </a:r>
          </a:p>
        </p:txBody>
      </p:sp>
      <p:sp>
        <p:nvSpPr>
          <p:cNvPr id="3" name="Tijdelijke aanduiding voor tekst 2">
            <a:extLst>
              <a:ext uri="{FF2B5EF4-FFF2-40B4-BE49-F238E27FC236}">
                <a16:creationId xmlns:a16="http://schemas.microsoft.com/office/drawing/2014/main" id="{3A401EB9-2AD3-42FF-AB3F-590E89336785}"/>
              </a:ext>
            </a:extLst>
          </p:cNvPr>
          <p:cNvSpPr>
            <a:spLocks noGrp="1"/>
          </p:cNvSpPr>
          <p:nvPr>
            <p:ph type="body" idx="11"/>
          </p:nvPr>
        </p:nvSpPr>
        <p:spPr>
          <a:xfrm>
            <a:off x="827313" y="2451369"/>
            <a:ext cx="10365577" cy="3982087"/>
          </a:xfrm>
        </p:spPr>
        <p:txBody>
          <a:bodyPr/>
          <a:lstStyle/>
          <a:p>
            <a:endParaRPr lang="nl-NL" dirty="0"/>
          </a:p>
        </p:txBody>
      </p:sp>
    </p:spTree>
    <p:extLst>
      <p:ext uri="{BB962C8B-B14F-4D97-AF65-F5344CB8AC3E}">
        <p14:creationId xmlns:p14="http://schemas.microsoft.com/office/powerpoint/2010/main" val="29933362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4">
            <a:extLst>
              <a:ext uri="{FF2B5EF4-FFF2-40B4-BE49-F238E27FC236}">
                <a16:creationId xmlns:a16="http://schemas.microsoft.com/office/drawing/2014/main" id="{55375A65-C33C-414A-BAD0-882F8FD4DC4D}"/>
              </a:ext>
            </a:extLst>
          </p:cNvPr>
          <p:cNvSpPr>
            <a:spLocks noGrp="1"/>
          </p:cNvSpPr>
          <p:nvPr>
            <p:ph type="body" idx="14"/>
          </p:nvPr>
        </p:nvSpPr>
        <p:spPr>
          <a:xfrm>
            <a:off x="827314" y="1219210"/>
            <a:ext cx="10365577" cy="807477"/>
          </a:xfrm>
        </p:spPr>
        <p:txBody>
          <a:bodyPr/>
          <a:lstStyle/>
          <a:p>
            <a:r>
              <a:rPr lang="nl-NL" dirty="0"/>
              <a:t>Je ontvangt een mail met gebruikersnaam en wachtwoord</a:t>
            </a:r>
          </a:p>
        </p:txBody>
      </p:sp>
      <p:pic>
        <p:nvPicPr>
          <p:cNvPr id="1026" name="Afbeelding 7">
            <a:extLst>
              <a:ext uri="{FF2B5EF4-FFF2-40B4-BE49-F238E27FC236}">
                <a16:creationId xmlns:a16="http://schemas.microsoft.com/office/drawing/2014/main" id="{937AF8B7-1FDA-46AE-A050-FE06D123F1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402" y="2181225"/>
            <a:ext cx="8043598" cy="451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183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tekst 5">
            <a:extLst>
              <a:ext uri="{FF2B5EF4-FFF2-40B4-BE49-F238E27FC236}">
                <a16:creationId xmlns:a16="http://schemas.microsoft.com/office/drawing/2014/main" id="{7CC6A7D9-D771-4E44-81DA-36D127C91A4A}"/>
              </a:ext>
            </a:extLst>
          </p:cNvPr>
          <p:cNvSpPr>
            <a:spLocks noGrp="1"/>
          </p:cNvSpPr>
          <p:nvPr>
            <p:ph type="body" idx="14"/>
          </p:nvPr>
        </p:nvSpPr>
        <p:spPr/>
        <p:txBody>
          <a:bodyPr/>
          <a:lstStyle/>
          <a:p>
            <a:r>
              <a:rPr lang="nl-NL" dirty="0"/>
              <a:t>Inloggen via https://start.zienvooronderwijs.nl/zienvo/</a:t>
            </a:r>
          </a:p>
        </p:txBody>
      </p:sp>
      <p:pic>
        <p:nvPicPr>
          <p:cNvPr id="5" name="Afbeelding 4">
            <a:extLst>
              <a:ext uri="{FF2B5EF4-FFF2-40B4-BE49-F238E27FC236}">
                <a16:creationId xmlns:a16="http://schemas.microsoft.com/office/drawing/2014/main" id="{841803E4-9E56-4356-BBF2-6900599E99F4}"/>
              </a:ext>
            </a:extLst>
          </p:cNvPr>
          <p:cNvPicPr>
            <a:picLocks noChangeAspect="1"/>
          </p:cNvPicPr>
          <p:nvPr/>
        </p:nvPicPr>
        <p:blipFill>
          <a:blip r:embed="rId2"/>
          <a:stretch>
            <a:fillRect/>
          </a:stretch>
        </p:blipFill>
        <p:spPr>
          <a:xfrm>
            <a:off x="4789833" y="2343150"/>
            <a:ext cx="4996032" cy="4153328"/>
          </a:xfrm>
          <a:prstGeom prst="rect">
            <a:avLst/>
          </a:prstGeom>
        </p:spPr>
      </p:pic>
    </p:spTree>
    <p:extLst>
      <p:ext uri="{BB962C8B-B14F-4D97-AF65-F5344CB8AC3E}">
        <p14:creationId xmlns:p14="http://schemas.microsoft.com/office/powerpoint/2010/main" val="351890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jdelijke aanduiding voor tekst 6">
            <a:extLst>
              <a:ext uri="{FF2B5EF4-FFF2-40B4-BE49-F238E27FC236}">
                <a16:creationId xmlns:a16="http://schemas.microsoft.com/office/drawing/2014/main" id="{68E6541D-209D-4204-8267-66204F5C45C7}"/>
              </a:ext>
            </a:extLst>
          </p:cNvPr>
          <p:cNvSpPr>
            <a:spLocks noGrp="1"/>
          </p:cNvSpPr>
          <p:nvPr>
            <p:ph type="body" idx="14"/>
          </p:nvPr>
        </p:nvSpPr>
        <p:spPr/>
        <p:txBody>
          <a:bodyPr/>
          <a:lstStyle/>
          <a:p>
            <a:endParaRPr lang="nl-NL" dirty="0"/>
          </a:p>
        </p:txBody>
      </p:sp>
      <p:sp>
        <p:nvSpPr>
          <p:cNvPr id="6" name="Tijdelijke aanduiding voor tekst 5">
            <a:extLst>
              <a:ext uri="{FF2B5EF4-FFF2-40B4-BE49-F238E27FC236}">
                <a16:creationId xmlns:a16="http://schemas.microsoft.com/office/drawing/2014/main" id="{A51D55B8-9AA8-44FB-AF7A-55D3E0BC9755}"/>
              </a:ext>
            </a:extLst>
          </p:cNvPr>
          <p:cNvSpPr>
            <a:spLocks noGrp="1"/>
          </p:cNvSpPr>
          <p:nvPr>
            <p:ph type="body" idx="11"/>
          </p:nvPr>
        </p:nvSpPr>
        <p:spPr/>
        <p:txBody>
          <a:bodyPr/>
          <a:lstStyle/>
          <a:p>
            <a:endParaRPr lang="nl-NL" dirty="0"/>
          </a:p>
        </p:txBody>
      </p:sp>
      <p:pic>
        <p:nvPicPr>
          <p:cNvPr id="4" name="Afbeelding 3">
            <a:extLst>
              <a:ext uri="{FF2B5EF4-FFF2-40B4-BE49-F238E27FC236}">
                <a16:creationId xmlns:a16="http://schemas.microsoft.com/office/drawing/2014/main" id="{737EAFD9-8F2A-4C01-A6C2-543149357B8A}"/>
              </a:ext>
            </a:extLst>
          </p:cNvPr>
          <p:cNvPicPr>
            <a:picLocks noChangeAspect="1"/>
          </p:cNvPicPr>
          <p:nvPr/>
        </p:nvPicPr>
        <p:blipFill rotWithShape="1">
          <a:blip r:embed="rId2"/>
          <a:srcRect t="13349"/>
          <a:stretch/>
        </p:blipFill>
        <p:spPr>
          <a:xfrm>
            <a:off x="719015" y="1540747"/>
            <a:ext cx="9997779" cy="4753728"/>
          </a:xfrm>
          <a:prstGeom prst="rect">
            <a:avLst/>
          </a:prstGeom>
        </p:spPr>
      </p:pic>
      <p:sp>
        <p:nvSpPr>
          <p:cNvPr id="5" name="Tekstballon: rechthoek met afgeronde hoeken 4">
            <a:extLst>
              <a:ext uri="{FF2B5EF4-FFF2-40B4-BE49-F238E27FC236}">
                <a16:creationId xmlns:a16="http://schemas.microsoft.com/office/drawing/2014/main" id="{7D73D723-2840-4876-947E-CEF8DD6D99B1}"/>
              </a:ext>
            </a:extLst>
          </p:cNvPr>
          <p:cNvSpPr/>
          <p:nvPr/>
        </p:nvSpPr>
        <p:spPr>
          <a:xfrm>
            <a:off x="9339743" y="2024544"/>
            <a:ext cx="2002173" cy="1404457"/>
          </a:xfrm>
          <a:prstGeom prst="wedgeRoundRectCallout">
            <a:avLst>
              <a:gd name="adj1" fmla="val -65864"/>
              <a:gd name="adj2" fmla="val -59325"/>
              <a:gd name="adj3" fmla="val 16667"/>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nl-NL" sz="1867" dirty="0"/>
              <a:t>Klik hier om wachtwoord te wijzigen</a:t>
            </a:r>
          </a:p>
        </p:txBody>
      </p:sp>
    </p:spTree>
    <p:extLst>
      <p:ext uri="{BB962C8B-B14F-4D97-AF65-F5344CB8AC3E}">
        <p14:creationId xmlns:p14="http://schemas.microsoft.com/office/powerpoint/2010/main" val="7062422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DAF4581D-F385-4D39-BC9C-E1AC71478E2B}"/>
              </a:ext>
            </a:extLst>
          </p:cNvPr>
          <p:cNvSpPr>
            <a:spLocks noGrp="1"/>
          </p:cNvSpPr>
          <p:nvPr>
            <p:ph type="body" idx="14"/>
          </p:nvPr>
        </p:nvSpPr>
        <p:spPr/>
        <p:txBody>
          <a:bodyPr/>
          <a:lstStyle/>
          <a:p>
            <a:pPr algn="ctr"/>
            <a:r>
              <a:rPr lang="nl-NL" dirty="0"/>
              <a:t>Klik op vragenlijst</a:t>
            </a:r>
          </a:p>
        </p:txBody>
      </p:sp>
      <p:sp>
        <p:nvSpPr>
          <p:cNvPr id="3" name="Tijdelijke aanduiding voor tekst 2">
            <a:extLst>
              <a:ext uri="{FF2B5EF4-FFF2-40B4-BE49-F238E27FC236}">
                <a16:creationId xmlns:a16="http://schemas.microsoft.com/office/drawing/2014/main" id="{986EDDD7-1104-4631-A606-F7890D947905}"/>
              </a:ext>
            </a:extLst>
          </p:cNvPr>
          <p:cNvSpPr>
            <a:spLocks noGrp="1"/>
          </p:cNvSpPr>
          <p:nvPr>
            <p:ph type="body" idx="11"/>
          </p:nvPr>
        </p:nvSpPr>
        <p:spPr/>
        <p:txBody>
          <a:bodyPr/>
          <a:lstStyle/>
          <a:p>
            <a:r>
              <a:rPr lang="nl-NL" dirty="0"/>
              <a:t>Hier staat een lijst klaar die je mentor voor je klaargezet heeft.</a:t>
            </a:r>
          </a:p>
          <a:p>
            <a:r>
              <a:rPr lang="nl-NL" dirty="0"/>
              <a:t>Klik op ‘vragenlijst invullen’</a:t>
            </a:r>
          </a:p>
          <a:p>
            <a:endParaRPr lang="nl-NL" dirty="0"/>
          </a:p>
          <a:p>
            <a:r>
              <a:rPr lang="nl-NL" dirty="0"/>
              <a:t>Wanneer je alle vragen</a:t>
            </a:r>
            <a:br>
              <a:rPr lang="nl-NL" dirty="0"/>
            </a:br>
            <a:r>
              <a:rPr lang="nl-NL" dirty="0"/>
              <a:t>ingevuld hebt, verandert</a:t>
            </a:r>
            <a:br>
              <a:rPr lang="nl-NL" dirty="0"/>
            </a:br>
            <a:r>
              <a:rPr lang="nl-NL" dirty="0"/>
              <a:t>de knop ‘opslaan’ in </a:t>
            </a:r>
            <a:br>
              <a:rPr lang="nl-NL" dirty="0"/>
            </a:br>
            <a:r>
              <a:rPr lang="nl-NL" dirty="0"/>
              <a:t>‘afronden’. </a:t>
            </a:r>
          </a:p>
          <a:p>
            <a:endParaRPr lang="nl-NL" dirty="0"/>
          </a:p>
          <a:p>
            <a:pPr marL="0" indent="0">
              <a:buNone/>
            </a:pPr>
            <a:endParaRPr lang="nl-NL" dirty="0"/>
          </a:p>
        </p:txBody>
      </p:sp>
      <p:pic>
        <p:nvPicPr>
          <p:cNvPr id="5" name="Afbeelding 4">
            <a:extLst>
              <a:ext uri="{FF2B5EF4-FFF2-40B4-BE49-F238E27FC236}">
                <a16:creationId xmlns:a16="http://schemas.microsoft.com/office/drawing/2014/main" id="{E0435C5B-07B6-4DE4-A24E-04467B9608A9}"/>
              </a:ext>
            </a:extLst>
          </p:cNvPr>
          <p:cNvPicPr>
            <a:picLocks noChangeAspect="1"/>
          </p:cNvPicPr>
          <p:nvPr/>
        </p:nvPicPr>
        <p:blipFill>
          <a:blip r:embed="rId2"/>
          <a:stretch>
            <a:fillRect/>
          </a:stretch>
        </p:blipFill>
        <p:spPr>
          <a:xfrm>
            <a:off x="4114025" y="2638886"/>
            <a:ext cx="8077975" cy="4219114"/>
          </a:xfrm>
          <a:prstGeom prst="rect">
            <a:avLst/>
          </a:prstGeom>
        </p:spPr>
      </p:pic>
      <p:pic>
        <p:nvPicPr>
          <p:cNvPr id="7" name="Afbeelding 6">
            <a:extLst>
              <a:ext uri="{FF2B5EF4-FFF2-40B4-BE49-F238E27FC236}">
                <a16:creationId xmlns:a16="http://schemas.microsoft.com/office/drawing/2014/main" id="{98EAF734-A2F3-490E-9CBB-86225A97FF79}"/>
              </a:ext>
            </a:extLst>
          </p:cNvPr>
          <p:cNvPicPr>
            <a:picLocks noChangeAspect="1"/>
          </p:cNvPicPr>
          <p:nvPr/>
        </p:nvPicPr>
        <p:blipFill>
          <a:blip r:embed="rId3"/>
          <a:stretch>
            <a:fillRect/>
          </a:stretch>
        </p:blipFill>
        <p:spPr>
          <a:xfrm>
            <a:off x="1323886" y="4224495"/>
            <a:ext cx="1276528" cy="523948"/>
          </a:xfrm>
          <a:prstGeom prst="rect">
            <a:avLst/>
          </a:prstGeom>
        </p:spPr>
      </p:pic>
    </p:spTree>
    <p:extLst>
      <p:ext uri="{BB962C8B-B14F-4D97-AF65-F5344CB8AC3E}">
        <p14:creationId xmlns:p14="http://schemas.microsoft.com/office/powerpoint/2010/main" val="169917330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Zien!vo" id="{4CF1BC6B-CC0D-492D-8035-3913D79AD067}" vid="{AEDAC02F-0FD1-4180-AAC3-DB6CE626AB08}"/>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af11faee-4ddf-430e-91bd-6f8a3bbce85b" xsi:nil="true"/>
    <lcf76f155ced4ddcb4097134ff3c332f xmlns="c31e3bd6-984f-4fb6-bec7-9b2ee5166a4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E0ECFA641DD7345AA426FFF09E7B489" ma:contentTypeVersion="19" ma:contentTypeDescription="Een nieuw document maken." ma:contentTypeScope="" ma:versionID="3563e8e237d34a403f0d502efd3de513">
  <xsd:schema xmlns:xsd="http://www.w3.org/2001/XMLSchema" xmlns:xs="http://www.w3.org/2001/XMLSchema" xmlns:p="http://schemas.microsoft.com/office/2006/metadata/properties" xmlns:ns1="http://schemas.microsoft.com/sharepoint/v3" xmlns:ns2="c31e3bd6-984f-4fb6-bec7-9b2ee5166a42" xmlns:ns3="af11faee-4ddf-430e-91bd-6f8a3bbce85b" targetNamespace="http://schemas.microsoft.com/office/2006/metadata/properties" ma:root="true" ma:fieldsID="235a2e066495d42be2ff937dba6f22a4" ns1:_="" ns2:_="" ns3:_="">
    <xsd:import namespace="http://schemas.microsoft.com/sharepoint/v3"/>
    <xsd:import namespace="c31e3bd6-984f-4fb6-bec7-9b2ee5166a42"/>
    <xsd:import namespace="af11faee-4ddf-430e-91bd-6f8a3bbce85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1:_ip_UnifiedCompliancePolicyProperties" minOccurs="0"/>
                <xsd:element ref="ns1:_ip_UnifiedCompliancePolicyUIAc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Eigenschappen van het geïntegreerd beleid voor naleving" ma:hidden="true" ma:internalName="_ip_UnifiedCompliancePolicyProperties">
      <xsd:simpleType>
        <xsd:restriction base="dms:Note"/>
      </xsd:simpleType>
    </xsd:element>
    <xsd:element name="_ip_UnifiedCompliancePolicyUIAction" ma:index="14"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31e3bd6-984f-4fb6-bec7-9b2ee5166a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Afbeeldingtags" ma:readOnly="false" ma:fieldId="{5cf76f15-5ced-4ddc-b409-7134ff3c332f}" ma:taxonomyMulti="true" ma:sspId="44014d13-2e77-4e0e-b1f5-10ec74e63a0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f11faee-4ddf-430e-91bd-6f8a3bbce85b"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4" nillable="true" ma:displayName="Taxonomy Catch All Column" ma:hidden="true" ma:list="{c9b63901-6837-48ed-ad68-5b220b1e43fb}" ma:internalName="TaxCatchAll" ma:showField="CatchAllData" ma:web="af11faee-4ddf-430e-91bd-6f8a3bbce85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B93B65F-B749-4132-82E5-5E00F7869253}">
  <ds:schemaRefs>
    <ds:schemaRef ds:uri="http://schemas.microsoft.com/sharepoint/v3/contenttype/forms"/>
  </ds:schemaRefs>
</ds:datastoreItem>
</file>

<file path=customXml/itemProps2.xml><?xml version="1.0" encoding="utf-8"?>
<ds:datastoreItem xmlns:ds="http://schemas.openxmlformats.org/officeDocument/2006/customXml" ds:itemID="{0D0AE9DA-F385-42EB-AC43-52EFD5BD8627}">
  <ds:schemaRefs>
    <ds:schemaRef ds:uri="http://schemas.microsoft.com/office/2006/documentManagement/types"/>
    <ds:schemaRef ds:uri="http://purl.org/dc/terms/"/>
    <ds:schemaRef ds:uri="http://schemas.openxmlformats.org/package/2006/metadata/core-properties"/>
    <ds:schemaRef ds:uri="http://purl.org/dc/elements/1.1/"/>
    <ds:schemaRef ds:uri="a012aacf-99b9-4dfa-95bd-5c6a35a5c92e"/>
    <ds:schemaRef ds:uri="http://www.w3.org/XML/1998/namespace"/>
    <ds:schemaRef ds:uri="http://schemas.microsoft.com/office/infopath/2007/PartnerControls"/>
    <ds:schemaRef ds:uri="2eba3bf3-3458-490d-80b9-e075e15d3d2c"/>
    <ds:schemaRef ds:uri="http://schemas.microsoft.com/office/2006/metadata/properties"/>
    <ds:schemaRef ds:uri="http://purl.org/dc/dcmitype/"/>
    <ds:schemaRef ds:uri="http://schemas.microsoft.com/sharepoint/v3"/>
    <ds:schemaRef ds:uri="af11faee-4ddf-430e-91bd-6f8a3bbce85b"/>
    <ds:schemaRef ds:uri="c31e3bd6-984f-4fb6-bec7-9b2ee5166a42"/>
  </ds:schemaRefs>
</ds:datastoreItem>
</file>

<file path=customXml/itemProps3.xml><?xml version="1.0" encoding="utf-8"?>
<ds:datastoreItem xmlns:ds="http://schemas.openxmlformats.org/officeDocument/2006/customXml" ds:itemID="{0BFF6DDB-F484-4652-A401-441A2BDE2A6E}"/>
</file>

<file path=docProps/app.xml><?xml version="1.0" encoding="utf-8"?>
<Properties xmlns="http://schemas.openxmlformats.org/officeDocument/2006/extended-properties" xmlns:vt="http://schemas.openxmlformats.org/officeDocument/2006/docPropsVTypes">
  <Template>Zien!vo</Template>
  <TotalTime>787</TotalTime>
  <Words>2794</Words>
  <Application>Microsoft Office PowerPoint</Application>
  <PresentationFormat>Breedbeeld</PresentationFormat>
  <Paragraphs>211</Paragraphs>
  <Slides>26</Slides>
  <Notes>17</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26</vt:i4>
      </vt:variant>
    </vt:vector>
  </HeadingPairs>
  <TitlesOfParts>
    <vt:vector size="30" baseType="lpstr">
      <vt:lpstr>Arial</vt:lpstr>
      <vt:lpstr>Calibri</vt:lpstr>
      <vt:lpstr>Wingdings</vt:lpstr>
      <vt:lpstr>Kantoorthema</vt:lpstr>
      <vt:lpstr>Invullen leerlingvragenlijst</vt:lpstr>
      <vt:lpstr>Waarom zo’n vragenlijst?</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C.P.</dc:creator>
  <cp:lastModifiedBy>Haverhals, Bertine | Gouwe Academie</cp:lastModifiedBy>
  <cp:revision>1</cp:revision>
  <dcterms:created xsi:type="dcterms:W3CDTF">2021-11-04T13:13:24Z</dcterms:created>
  <dcterms:modified xsi:type="dcterms:W3CDTF">2022-10-03T20:04:12Z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0x010100DE0ECFA641DD7345AA426FFF09E7B489</vt:lpwstr>
  </property>
  <property fmtid="{D5CDD505-2E9C-101B-9397-08002B2CF9AE}" pid="3" name="MediaServiceImageTags">
    <vt:lpwstr/>
  </property>
</Properties>
</file>