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64" r:id="rId5"/>
    <p:sldId id="265" r:id="rId6"/>
    <p:sldId id="257" r:id="rId7"/>
    <p:sldId id="266" r:id="rId8"/>
    <p:sldId id="268" r:id="rId9"/>
    <p:sldId id="270" r:id="rId10"/>
    <p:sldId id="271" r:id="rId11"/>
    <p:sldId id="272" r:id="rId12"/>
    <p:sldId id="273" r:id="rId13"/>
    <p:sldId id="274" r:id="rId14"/>
    <p:sldId id="279" r:id="rId15"/>
    <p:sldId id="280" r:id="rId16"/>
    <p:sldId id="276" r:id="rId17"/>
    <p:sldId id="275" r:id="rId18"/>
    <p:sldId id="281" r:id="rId19"/>
    <p:sldId id="282" r:id="rId20"/>
    <p:sldId id="283" r:id="rId21"/>
    <p:sldId id="284" r:id="rId22"/>
    <p:sldId id="260" r:id="rId23"/>
    <p:sldId id="287" r:id="rId24"/>
    <p:sldId id="288" r:id="rId25"/>
    <p:sldId id="277" r:id="rId26"/>
    <p:sldId id="278" r:id="rId27"/>
    <p:sldId id="262"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lk.C." initials="S" lastIdx="1" clrIdx="0">
    <p:extLst>
      <p:ext uri="{19B8F6BF-5375-455C-9EA6-DF929625EA0E}">
        <p15:presenceInfo xmlns:p15="http://schemas.microsoft.com/office/powerpoint/2012/main" userId="S::C.Stolk@driestar-educatief.nl::bbf22001-878c-42a1-a39a-e22a22672f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50"/>
    <a:srgbClr val="D2ECFC"/>
    <a:srgbClr val="BAE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465615-5F4B-4FEB-9FE9-301D525E205C}" v="11" dt="2022-10-29T13:50:50.0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582" autoAdjust="0"/>
  </p:normalViewPr>
  <p:slideViewPr>
    <p:cSldViewPr snapToGrid="0">
      <p:cViewPr varScale="1">
        <p:scale>
          <a:sx n="57" d="100"/>
          <a:sy n="57" d="100"/>
        </p:scale>
        <p:origin x="1651" y="53"/>
      </p:cViewPr>
      <p:guideLst/>
    </p:cSldViewPr>
  </p:slideViewPr>
  <p:notesTextViewPr>
    <p:cViewPr>
      <p:scale>
        <a:sx n="1" d="1"/>
        <a:sy n="1" d="1"/>
      </p:scale>
      <p:origin x="0" y="0"/>
    </p:cViewPr>
  </p:notesTextViewPr>
  <p:sorterViewPr>
    <p:cViewPr>
      <p:scale>
        <a:sx n="100" d="100"/>
        <a:sy n="100" d="100"/>
      </p:scale>
      <p:origin x="0" y="-41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verhals, Bertine | Driestar educatief" userId="96acbf78-19f2-423a-bec7-2988965ac937" providerId="ADAL" clId="{F8465615-5F4B-4FEB-9FE9-301D525E205C}"/>
    <pc:docChg chg="custSel modSld">
      <pc:chgData name="Haverhals, Bertine | Driestar educatief" userId="96acbf78-19f2-423a-bec7-2988965ac937" providerId="ADAL" clId="{F8465615-5F4B-4FEB-9FE9-301D525E205C}" dt="2022-10-29T15:09:21.957" v="65"/>
      <pc:docMkLst>
        <pc:docMk/>
      </pc:docMkLst>
      <pc:sldChg chg="addSp delSp modSp mod">
        <pc:chgData name="Haverhals, Bertine | Driestar educatief" userId="96acbf78-19f2-423a-bec7-2988965ac937" providerId="ADAL" clId="{F8465615-5F4B-4FEB-9FE9-301D525E205C}" dt="2022-10-29T13:45:31.072" v="5" actId="167"/>
        <pc:sldMkLst>
          <pc:docMk/>
          <pc:sldMk cId="2361026181" sldId="260"/>
        </pc:sldMkLst>
        <pc:picChg chg="add mod ord">
          <ac:chgData name="Haverhals, Bertine | Driestar educatief" userId="96acbf78-19f2-423a-bec7-2988965ac937" providerId="ADAL" clId="{F8465615-5F4B-4FEB-9FE9-301D525E205C}" dt="2022-10-29T13:45:31.072" v="5" actId="167"/>
          <ac:picMkLst>
            <pc:docMk/>
            <pc:sldMk cId="2361026181" sldId="260"/>
            <ac:picMk id="2" creationId="{3C055038-3CFB-622F-D4E2-BFA0396A4E96}"/>
          </ac:picMkLst>
        </pc:picChg>
        <pc:picChg chg="del">
          <ac:chgData name="Haverhals, Bertine | Driestar educatief" userId="96acbf78-19f2-423a-bec7-2988965ac937" providerId="ADAL" clId="{F8465615-5F4B-4FEB-9FE9-301D525E205C}" dt="2022-10-29T13:45:28.357" v="3" actId="478"/>
          <ac:picMkLst>
            <pc:docMk/>
            <pc:sldMk cId="2361026181" sldId="260"/>
            <ac:picMk id="8" creationId="{6B97FDC8-8A89-5040-B2BE-A64EE3F30AFF}"/>
          </ac:picMkLst>
        </pc:picChg>
      </pc:sldChg>
      <pc:sldChg chg="modSp mod modNotesTx">
        <pc:chgData name="Haverhals, Bertine | Driestar educatief" userId="96acbf78-19f2-423a-bec7-2988965ac937" providerId="ADAL" clId="{F8465615-5F4B-4FEB-9FE9-301D525E205C}" dt="2022-10-29T15:09:21.957" v="65"/>
        <pc:sldMkLst>
          <pc:docMk/>
          <pc:sldMk cId="3610639856" sldId="264"/>
        </pc:sldMkLst>
        <pc:spChg chg="mod">
          <ac:chgData name="Haverhals, Bertine | Driestar educatief" userId="96acbf78-19f2-423a-bec7-2988965ac937" providerId="ADAL" clId="{F8465615-5F4B-4FEB-9FE9-301D525E205C}" dt="2022-10-29T14:45:09.082" v="64" actId="20577"/>
          <ac:spMkLst>
            <pc:docMk/>
            <pc:sldMk cId="3610639856" sldId="264"/>
            <ac:spMk id="3" creationId="{7F1F9814-6AC1-4FBC-B042-0333BE7FB054}"/>
          </ac:spMkLst>
        </pc:spChg>
      </pc:sldChg>
      <pc:sldChg chg="addSp delSp modSp mod">
        <pc:chgData name="Haverhals, Bertine | Driestar educatief" userId="96acbf78-19f2-423a-bec7-2988965ac937" providerId="ADAL" clId="{F8465615-5F4B-4FEB-9FE9-301D525E205C}" dt="2022-10-29T13:48:03.851" v="18" actId="14100"/>
        <pc:sldMkLst>
          <pc:docMk/>
          <pc:sldMk cId="2570045696" sldId="275"/>
        </pc:sldMkLst>
        <pc:picChg chg="add mod">
          <ac:chgData name="Haverhals, Bertine | Driestar educatief" userId="96acbf78-19f2-423a-bec7-2988965ac937" providerId="ADAL" clId="{F8465615-5F4B-4FEB-9FE9-301D525E205C}" dt="2022-10-29T13:48:03.851" v="18" actId="14100"/>
          <ac:picMkLst>
            <pc:docMk/>
            <pc:sldMk cId="2570045696" sldId="275"/>
            <ac:picMk id="3" creationId="{66329FDF-50BF-EC0C-5A27-E651808D2A9A}"/>
          </ac:picMkLst>
        </pc:picChg>
        <pc:picChg chg="del">
          <ac:chgData name="Haverhals, Bertine | Driestar educatief" userId="96acbf78-19f2-423a-bec7-2988965ac937" providerId="ADAL" clId="{F8465615-5F4B-4FEB-9FE9-301D525E205C}" dt="2022-10-29T13:48:00.249" v="15" actId="478"/>
          <ac:picMkLst>
            <pc:docMk/>
            <pc:sldMk cId="2570045696" sldId="275"/>
            <ac:picMk id="8" creationId="{D6AE8BB8-941B-4363-B083-AEC0E24F6BF2}"/>
          </ac:picMkLst>
        </pc:picChg>
      </pc:sldChg>
      <pc:sldChg chg="addSp delSp modSp mod">
        <pc:chgData name="Haverhals, Bertine | Driestar educatief" userId="96acbf78-19f2-423a-bec7-2988965ac937" providerId="ADAL" clId="{F8465615-5F4B-4FEB-9FE9-301D525E205C}" dt="2022-10-29T13:47:49.570" v="14"/>
        <pc:sldMkLst>
          <pc:docMk/>
          <pc:sldMk cId="3888411736" sldId="276"/>
        </pc:sldMkLst>
        <pc:picChg chg="add mod">
          <ac:chgData name="Haverhals, Bertine | Driestar educatief" userId="96acbf78-19f2-423a-bec7-2988965ac937" providerId="ADAL" clId="{F8465615-5F4B-4FEB-9FE9-301D525E205C}" dt="2022-10-29T13:47:49.570" v="14"/>
          <ac:picMkLst>
            <pc:docMk/>
            <pc:sldMk cId="3888411736" sldId="276"/>
            <ac:picMk id="3" creationId="{C74759E0-5BA1-3FEA-BE5D-C8B514E29606}"/>
          </ac:picMkLst>
        </pc:picChg>
        <pc:picChg chg="del">
          <ac:chgData name="Haverhals, Bertine | Driestar educatief" userId="96acbf78-19f2-423a-bec7-2988965ac937" providerId="ADAL" clId="{F8465615-5F4B-4FEB-9FE9-301D525E205C}" dt="2022-10-29T13:47:49.217" v="13" actId="478"/>
          <ac:picMkLst>
            <pc:docMk/>
            <pc:sldMk cId="3888411736" sldId="276"/>
            <ac:picMk id="7" creationId="{8C2192CA-6D6B-4DC3-9A9A-00A0FB38EF39}"/>
          </ac:picMkLst>
        </pc:picChg>
      </pc:sldChg>
      <pc:sldChg chg="addSp delSp modSp mod">
        <pc:chgData name="Haverhals, Bertine | Driestar educatief" userId="96acbf78-19f2-423a-bec7-2988965ac937" providerId="ADAL" clId="{F8465615-5F4B-4FEB-9FE9-301D525E205C}" dt="2022-10-29T13:46:14.207" v="12" actId="1076"/>
        <pc:sldMkLst>
          <pc:docMk/>
          <pc:sldMk cId="195924934" sldId="277"/>
        </pc:sldMkLst>
        <pc:picChg chg="add mod ord">
          <ac:chgData name="Haverhals, Bertine | Driestar educatief" userId="96acbf78-19f2-423a-bec7-2988965ac937" providerId="ADAL" clId="{F8465615-5F4B-4FEB-9FE9-301D525E205C}" dt="2022-10-29T13:46:14.207" v="12" actId="1076"/>
          <ac:picMkLst>
            <pc:docMk/>
            <pc:sldMk cId="195924934" sldId="277"/>
            <ac:picMk id="2" creationId="{E1CF6CBB-D80C-E4E7-7D02-E0F869D1B81E}"/>
          </ac:picMkLst>
        </pc:picChg>
        <pc:picChg chg="del">
          <ac:chgData name="Haverhals, Bertine | Driestar educatief" userId="96acbf78-19f2-423a-bec7-2988965ac937" providerId="ADAL" clId="{F8465615-5F4B-4FEB-9FE9-301D525E205C}" dt="2022-10-29T13:46:09.895" v="9" actId="478"/>
          <ac:picMkLst>
            <pc:docMk/>
            <pc:sldMk cId="195924934" sldId="277"/>
            <ac:picMk id="8" creationId="{6B97FDC8-8A89-5040-B2BE-A64EE3F30AFF}"/>
          </ac:picMkLst>
        </pc:picChg>
      </pc:sldChg>
      <pc:sldChg chg="addSp delSp modSp mod">
        <pc:chgData name="Haverhals, Bertine | Driestar educatief" userId="96acbf78-19f2-423a-bec7-2988965ac937" providerId="ADAL" clId="{F8465615-5F4B-4FEB-9FE9-301D525E205C}" dt="2022-10-29T13:48:37.251" v="20"/>
        <pc:sldMkLst>
          <pc:docMk/>
          <pc:sldMk cId="3688338095" sldId="279"/>
        </pc:sldMkLst>
        <pc:picChg chg="add mod">
          <ac:chgData name="Haverhals, Bertine | Driestar educatief" userId="96acbf78-19f2-423a-bec7-2988965ac937" providerId="ADAL" clId="{F8465615-5F4B-4FEB-9FE9-301D525E205C}" dt="2022-10-29T13:48:37.251" v="20"/>
          <ac:picMkLst>
            <pc:docMk/>
            <pc:sldMk cId="3688338095" sldId="279"/>
            <ac:picMk id="3" creationId="{368F1766-C01D-A2B6-0255-0AE04833020C}"/>
          </ac:picMkLst>
        </pc:picChg>
        <pc:picChg chg="del">
          <ac:chgData name="Haverhals, Bertine | Driestar educatief" userId="96acbf78-19f2-423a-bec7-2988965ac937" providerId="ADAL" clId="{F8465615-5F4B-4FEB-9FE9-301D525E205C}" dt="2022-10-29T13:48:36.953" v="19" actId="478"/>
          <ac:picMkLst>
            <pc:docMk/>
            <pc:sldMk cId="3688338095" sldId="279"/>
            <ac:picMk id="8" creationId="{D6AE8BB8-941B-4363-B083-AEC0E24F6BF2}"/>
          </ac:picMkLst>
        </pc:picChg>
      </pc:sldChg>
      <pc:sldChg chg="addSp delSp modSp mod">
        <pc:chgData name="Haverhals, Bertine | Driestar educatief" userId="96acbf78-19f2-423a-bec7-2988965ac937" providerId="ADAL" clId="{F8465615-5F4B-4FEB-9FE9-301D525E205C}" dt="2022-10-29T13:48:57.763" v="24" actId="14100"/>
        <pc:sldMkLst>
          <pc:docMk/>
          <pc:sldMk cId="2533077611" sldId="280"/>
        </pc:sldMkLst>
        <pc:picChg chg="add mod">
          <ac:chgData name="Haverhals, Bertine | Driestar educatief" userId="96acbf78-19f2-423a-bec7-2988965ac937" providerId="ADAL" clId="{F8465615-5F4B-4FEB-9FE9-301D525E205C}" dt="2022-10-29T13:48:57.763" v="24" actId="14100"/>
          <ac:picMkLst>
            <pc:docMk/>
            <pc:sldMk cId="2533077611" sldId="280"/>
            <ac:picMk id="3" creationId="{EB8A96F4-A6E5-A417-68A7-1682F9355D80}"/>
          </ac:picMkLst>
        </pc:picChg>
        <pc:picChg chg="del">
          <ac:chgData name="Haverhals, Bertine | Driestar educatief" userId="96acbf78-19f2-423a-bec7-2988965ac937" providerId="ADAL" clId="{F8465615-5F4B-4FEB-9FE9-301D525E205C}" dt="2022-10-29T13:48:53.291" v="21" actId="478"/>
          <ac:picMkLst>
            <pc:docMk/>
            <pc:sldMk cId="2533077611" sldId="280"/>
            <ac:picMk id="7" creationId="{8C2192CA-6D6B-4DC3-9A9A-00A0FB38EF39}"/>
          </ac:picMkLst>
        </pc:picChg>
      </pc:sldChg>
      <pc:sldChg chg="addSp delSp modSp mod">
        <pc:chgData name="Haverhals, Bertine | Driestar educatief" userId="96acbf78-19f2-423a-bec7-2988965ac937" providerId="ADAL" clId="{F8465615-5F4B-4FEB-9FE9-301D525E205C}" dt="2022-10-29T13:49:38.132" v="29" actId="1076"/>
        <pc:sldMkLst>
          <pc:docMk/>
          <pc:sldMk cId="909483130" sldId="282"/>
        </pc:sldMkLst>
        <pc:picChg chg="add mod">
          <ac:chgData name="Haverhals, Bertine | Driestar educatief" userId="96acbf78-19f2-423a-bec7-2988965ac937" providerId="ADAL" clId="{F8465615-5F4B-4FEB-9FE9-301D525E205C}" dt="2022-10-29T13:49:35.627" v="28" actId="14100"/>
          <ac:picMkLst>
            <pc:docMk/>
            <pc:sldMk cId="909483130" sldId="282"/>
            <ac:picMk id="3" creationId="{7FD3F230-9F72-34BC-1F59-38EA02C70C6E}"/>
          </ac:picMkLst>
        </pc:picChg>
        <pc:picChg chg="add mod">
          <ac:chgData name="Haverhals, Bertine | Driestar educatief" userId="96acbf78-19f2-423a-bec7-2988965ac937" providerId="ADAL" clId="{F8465615-5F4B-4FEB-9FE9-301D525E205C}" dt="2022-10-29T13:49:38.132" v="29" actId="1076"/>
          <ac:picMkLst>
            <pc:docMk/>
            <pc:sldMk cId="909483130" sldId="282"/>
            <ac:picMk id="4" creationId="{36D53719-682A-9835-E880-E4B6F7078BE6}"/>
          </ac:picMkLst>
        </pc:picChg>
        <pc:picChg chg="del">
          <ac:chgData name="Haverhals, Bertine | Driestar educatief" userId="96acbf78-19f2-423a-bec7-2988965ac937" providerId="ADAL" clId="{F8465615-5F4B-4FEB-9FE9-301D525E205C}" dt="2022-10-29T13:49:31.378" v="25" actId="478"/>
          <ac:picMkLst>
            <pc:docMk/>
            <pc:sldMk cId="909483130" sldId="282"/>
            <ac:picMk id="7" creationId="{8C2192CA-6D6B-4DC3-9A9A-00A0FB38EF39}"/>
          </ac:picMkLst>
        </pc:picChg>
      </pc:sldChg>
      <pc:sldChg chg="addSp delSp modSp mod">
        <pc:chgData name="Haverhals, Bertine | Driestar educatief" userId="96acbf78-19f2-423a-bec7-2988965ac937" providerId="ADAL" clId="{F8465615-5F4B-4FEB-9FE9-301D525E205C}" dt="2022-10-29T13:50:21.379" v="35" actId="1076"/>
        <pc:sldMkLst>
          <pc:docMk/>
          <pc:sldMk cId="565076178" sldId="283"/>
        </pc:sldMkLst>
        <pc:picChg chg="add mod ord">
          <ac:chgData name="Haverhals, Bertine | Driestar educatief" userId="96acbf78-19f2-423a-bec7-2988965ac937" providerId="ADAL" clId="{F8465615-5F4B-4FEB-9FE9-301D525E205C}" dt="2022-10-29T13:50:21.379" v="35" actId="1076"/>
          <ac:picMkLst>
            <pc:docMk/>
            <pc:sldMk cId="565076178" sldId="283"/>
            <ac:picMk id="2" creationId="{13BBA96F-B611-56F5-CEA4-BE0B9B48DD3E}"/>
          </ac:picMkLst>
        </pc:picChg>
        <pc:picChg chg="del">
          <ac:chgData name="Haverhals, Bertine | Driestar educatief" userId="96acbf78-19f2-423a-bec7-2988965ac937" providerId="ADAL" clId="{F8465615-5F4B-4FEB-9FE9-301D525E205C}" dt="2022-10-29T13:50:11.258" v="30" actId="478"/>
          <ac:picMkLst>
            <pc:docMk/>
            <pc:sldMk cId="565076178" sldId="283"/>
            <ac:picMk id="8" creationId="{6B97FDC8-8A89-5040-B2BE-A64EE3F30AFF}"/>
          </ac:picMkLst>
        </pc:picChg>
      </pc:sldChg>
      <pc:sldChg chg="addSp delSp modSp mod">
        <pc:chgData name="Haverhals, Bertine | Driestar educatief" userId="96acbf78-19f2-423a-bec7-2988965ac937" providerId="ADAL" clId="{F8465615-5F4B-4FEB-9FE9-301D525E205C}" dt="2022-10-29T13:51:05.430" v="59" actId="1037"/>
        <pc:sldMkLst>
          <pc:docMk/>
          <pc:sldMk cId="2568264131" sldId="284"/>
        </pc:sldMkLst>
        <pc:picChg chg="add mod">
          <ac:chgData name="Haverhals, Bertine | Driestar educatief" userId="96acbf78-19f2-423a-bec7-2988965ac937" providerId="ADAL" clId="{F8465615-5F4B-4FEB-9FE9-301D525E205C}" dt="2022-10-29T13:51:05.430" v="59" actId="1037"/>
          <ac:picMkLst>
            <pc:docMk/>
            <pc:sldMk cId="2568264131" sldId="284"/>
            <ac:picMk id="3" creationId="{7662A76E-EE21-206C-882E-7F97E8749C3E}"/>
          </ac:picMkLst>
        </pc:picChg>
        <pc:picChg chg="add mod">
          <ac:chgData name="Haverhals, Bertine | Driestar educatief" userId="96acbf78-19f2-423a-bec7-2988965ac937" providerId="ADAL" clId="{F8465615-5F4B-4FEB-9FE9-301D525E205C}" dt="2022-10-29T13:51:05.430" v="59" actId="1037"/>
          <ac:picMkLst>
            <pc:docMk/>
            <pc:sldMk cId="2568264131" sldId="284"/>
            <ac:picMk id="4" creationId="{F00F9524-9874-FD2F-029C-F8E5CD8996CE}"/>
          </ac:picMkLst>
        </pc:picChg>
        <pc:picChg chg="del">
          <ac:chgData name="Haverhals, Bertine | Driestar educatief" userId="96acbf78-19f2-423a-bec7-2988965ac937" providerId="ADAL" clId="{F8465615-5F4B-4FEB-9FE9-301D525E205C}" dt="2022-10-29T13:50:48.082" v="36" actId="478"/>
          <ac:picMkLst>
            <pc:docMk/>
            <pc:sldMk cId="2568264131" sldId="284"/>
            <ac:picMk id="5" creationId="{677D7139-A330-46E6-9C10-DB2481B64C3C}"/>
          </ac:picMkLst>
        </pc:picChg>
        <pc:picChg chg="del">
          <ac:chgData name="Haverhals, Bertine | Driestar educatief" userId="96acbf78-19f2-423a-bec7-2988965ac937" providerId="ADAL" clId="{F8465615-5F4B-4FEB-9FE9-301D525E205C}" dt="2022-10-29T13:50:48.995" v="38" actId="478"/>
          <ac:picMkLst>
            <pc:docMk/>
            <pc:sldMk cId="2568264131" sldId="284"/>
            <ac:picMk id="6" creationId="{130D9B20-2279-4581-895F-870590A6C83E}"/>
          </ac:picMkLst>
        </pc:picChg>
        <pc:picChg chg="del">
          <ac:chgData name="Haverhals, Bertine | Driestar educatief" userId="96acbf78-19f2-423a-bec7-2988965ac937" providerId="ADAL" clId="{F8465615-5F4B-4FEB-9FE9-301D525E205C}" dt="2022-10-29T13:50:48.578" v="37" actId="478"/>
          <ac:picMkLst>
            <pc:docMk/>
            <pc:sldMk cId="2568264131" sldId="284"/>
            <ac:picMk id="9" creationId="{C3E7BBCB-89B4-48B0-9615-1C60A7EB7BF7}"/>
          </ac:picMkLst>
        </pc:picChg>
      </pc:sldChg>
      <pc:sldChg chg="addSp delSp modSp mod">
        <pc:chgData name="Haverhals, Bertine | Driestar educatief" userId="96acbf78-19f2-423a-bec7-2988965ac937" providerId="ADAL" clId="{F8465615-5F4B-4FEB-9FE9-301D525E205C}" dt="2022-10-29T13:39:36.939" v="2"/>
        <pc:sldMkLst>
          <pc:docMk/>
          <pc:sldMk cId="2776759699" sldId="287"/>
        </pc:sldMkLst>
        <pc:picChg chg="add mod">
          <ac:chgData name="Haverhals, Bertine | Driestar educatief" userId="96acbf78-19f2-423a-bec7-2988965ac937" providerId="ADAL" clId="{F8465615-5F4B-4FEB-9FE9-301D525E205C}" dt="2022-10-29T13:39:36.939" v="2"/>
          <ac:picMkLst>
            <pc:docMk/>
            <pc:sldMk cId="2776759699" sldId="287"/>
            <ac:picMk id="3" creationId="{466DE2C3-47ED-0A27-0E39-78FD827D58AE}"/>
          </ac:picMkLst>
        </pc:picChg>
        <pc:picChg chg="del">
          <ac:chgData name="Haverhals, Bertine | Driestar educatief" userId="96acbf78-19f2-423a-bec7-2988965ac937" providerId="ADAL" clId="{F8465615-5F4B-4FEB-9FE9-301D525E205C}" dt="2022-10-29T13:39:35.274" v="0" actId="478"/>
          <ac:picMkLst>
            <pc:docMk/>
            <pc:sldMk cId="2776759699" sldId="287"/>
            <ac:picMk id="5" creationId="{E82B7390-A29F-42F6-8ABA-5B02F57612D6}"/>
          </ac:picMkLst>
        </pc:picChg>
        <pc:picChg chg="del">
          <ac:chgData name="Haverhals, Bertine | Driestar educatief" userId="96acbf78-19f2-423a-bec7-2988965ac937" providerId="ADAL" clId="{F8465615-5F4B-4FEB-9FE9-301D525E205C}" dt="2022-10-29T13:39:36.593" v="1" actId="478"/>
          <ac:picMkLst>
            <pc:docMk/>
            <pc:sldMk cId="2776759699" sldId="287"/>
            <ac:picMk id="6" creationId="{EAD472BD-019F-4C18-A585-8F652A4EFAB0}"/>
          </ac:picMkLst>
        </pc:picChg>
      </pc:sldChg>
      <pc:sldChg chg="addSp delSp modSp mod">
        <pc:chgData name="Haverhals, Bertine | Driestar educatief" userId="96acbf78-19f2-423a-bec7-2988965ac937" providerId="ADAL" clId="{F8465615-5F4B-4FEB-9FE9-301D525E205C}" dt="2022-10-29T13:45:48.895" v="8" actId="1076"/>
        <pc:sldMkLst>
          <pc:docMk/>
          <pc:sldMk cId="2059781790" sldId="288"/>
        </pc:sldMkLst>
        <pc:picChg chg="add mod">
          <ac:chgData name="Haverhals, Bertine | Driestar educatief" userId="96acbf78-19f2-423a-bec7-2988965ac937" providerId="ADAL" clId="{F8465615-5F4B-4FEB-9FE9-301D525E205C}" dt="2022-10-29T13:45:48.895" v="8" actId="1076"/>
          <ac:picMkLst>
            <pc:docMk/>
            <pc:sldMk cId="2059781790" sldId="288"/>
            <ac:picMk id="3" creationId="{4BA6EDE0-DB98-5B47-AEDC-A6CC54BAD10F}"/>
          </ac:picMkLst>
        </pc:picChg>
        <pc:picChg chg="del">
          <ac:chgData name="Haverhals, Bertine | Driestar educatief" userId="96acbf78-19f2-423a-bec7-2988965ac937" providerId="ADAL" clId="{F8465615-5F4B-4FEB-9FE9-301D525E205C}" dt="2022-10-29T13:45:46.518" v="6" actId="478"/>
          <ac:picMkLst>
            <pc:docMk/>
            <pc:sldMk cId="2059781790" sldId="288"/>
            <ac:picMk id="7" creationId="{8C2192CA-6D6B-4DC3-9A9A-00A0FB38EF3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72E54F-DD2B-7B42-BBC8-AC4CFBE2854A}" type="datetimeFigureOut">
              <a:rPr lang="nl-NL" smtClean="0"/>
              <a:t>29-10-2022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BD9C81-6D6C-BB44-9521-3C1B662E6101}" type="slidenum">
              <a:rPr lang="nl-NL" smtClean="0"/>
              <a:t>‹nr.›</a:t>
            </a:fld>
            <a:endParaRPr lang="nl-NL"/>
          </a:p>
        </p:txBody>
      </p:sp>
    </p:spTree>
    <p:extLst>
      <p:ext uri="{BB962C8B-B14F-4D97-AF65-F5344CB8AC3E}">
        <p14:creationId xmlns:p14="http://schemas.microsoft.com/office/powerpoint/2010/main" val="3415177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241101" rtl="0" eaLnBrk="1" fontAlgn="auto" latinLnBrk="0" hangingPunct="1">
              <a:lnSpc>
                <a:spcPct val="117999"/>
              </a:lnSpc>
              <a:spcBef>
                <a:spcPts val="0"/>
              </a:spcBef>
              <a:spcAft>
                <a:spcPts val="0"/>
              </a:spcAft>
              <a:buClrTx/>
              <a:buSzPct val="25000"/>
              <a:buFontTx/>
              <a:buNone/>
              <a:tabLst/>
              <a:defRPr/>
            </a:pPr>
            <a:r>
              <a:rPr lang="nl-NL" sz="1200" b="1" kern="1200" dirty="0">
                <a:solidFill>
                  <a:schemeClr val="tx1"/>
                </a:solidFill>
                <a:effectLst/>
                <a:latin typeface="+mn-lt"/>
                <a:ea typeface="+mn-ea"/>
                <a:cs typeface="+mn-cs"/>
              </a:rPr>
              <a:t>!!! Vooraf: kies welke variant van boekjes van de vragenlijst je gebruikt (vragen zijn hetzelfde, maar lay-out is anders) en laat van dia 4-6 en van dia 8-10 er maar één staan. </a:t>
            </a:r>
            <a:r>
              <a:rPr lang="nl-NL" sz="1200" b="0" kern="1200" baseline="0" dirty="0">
                <a:solidFill>
                  <a:schemeClr val="tx1"/>
                </a:solidFill>
                <a:effectLst/>
                <a:latin typeface="+mn-lt"/>
                <a:ea typeface="+mn-ea"/>
                <a:cs typeface="+mn-cs"/>
              </a:rPr>
              <a:t>Zorg dat alleen de dia’s blijven staan met de antwoordopties die je gaat gebruiken. </a:t>
            </a:r>
            <a:endParaRPr lang="nl-NL" sz="1200" b="0" kern="1200" dirty="0">
              <a:solidFill>
                <a:schemeClr val="tx1"/>
              </a:solidFill>
              <a:effectLst/>
              <a:latin typeface="+mn-lt"/>
              <a:ea typeface="+mn-ea"/>
              <a:cs typeface="+mn-cs"/>
            </a:endParaRPr>
          </a:p>
          <a:p>
            <a:pPr marL="0" marR="0" lvl="0" indent="0" algn="l" rtl="0">
              <a:spcBef>
                <a:spcPts val="0"/>
              </a:spcBef>
              <a:buSzPct val="25000"/>
              <a:buNone/>
            </a:pPr>
            <a:endParaRPr lang="nl-NL"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nl-NL" sz="1200" b="0" i="0" u="none" strike="noStrike" cap="none" dirty="0">
                <a:solidFill>
                  <a:schemeClr val="dk1"/>
                </a:solidFill>
                <a:latin typeface="Calibri"/>
                <a:ea typeface="Calibri"/>
                <a:cs typeface="Calibri"/>
                <a:sym typeface="Calibri"/>
              </a:rPr>
              <a:t>Deze presentatie is bedoeld als</a:t>
            </a:r>
            <a:r>
              <a:rPr lang="nl-NL" sz="1200" b="0" i="0" u="none" strike="noStrike" cap="none" baseline="0" dirty="0">
                <a:solidFill>
                  <a:schemeClr val="dk1"/>
                </a:solidFill>
                <a:latin typeface="Calibri"/>
                <a:ea typeface="Calibri"/>
                <a:cs typeface="Calibri"/>
                <a:sym typeface="Calibri"/>
              </a:rPr>
              <a:t> instructie bij het laten invullen van de </a:t>
            </a:r>
            <a:r>
              <a:rPr lang="nl-NL" sz="1200" b="0" i="0" u="none" strike="noStrike" cap="none" baseline="0" dirty="0" err="1">
                <a:solidFill>
                  <a:schemeClr val="dk1"/>
                </a:solidFill>
                <a:latin typeface="Calibri"/>
                <a:ea typeface="Calibri"/>
                <a:cs typeface="Calibri"/>
                <a:sym typeface="Calibri"/>
              </a:rPr>
              <a:t>leerlingvragenlijst</a:t>
            </a:r>
            <a:r>
              <a:rPr lang="nl-NL" sz="1200" b="0" i="0" u="none" strike="noStrike" cap="none" baseline="0" dirty="0">
                <a:solidFill>
                  <a:schemeClr val="dk1"/>
                </a:solidFill>
                <a:latin typeface="Calibri"/>
                <a:ea typeface="Calibri"/>
                <a:cs typeface="Calibri"/>
                <a:sym typeface="Calibri"/>
              </a:rPr>
              <a:t> Zien! Leerjaar 1-16 die binnen </a:t>
            </a:r>
            <a:r>
              <a:rPr lang="nl-NL" sz="1200" b="0" i="0" u="none" strike="noStrike" cap="none" baseline="0">
                <a:solidFill>
                  <a:schemeClr val="dk1"/>
                </a:solidFill>
                <a:latin typeface="Calibri"/>
                <a:ea typeface="Calibri"/>
                <a:cs typeface="Calibri"/>
                <a:sym typeface="Calibri"/>
              </a:rPr>
              <a:t>het bao/sbo/so wordt </a:t>
            </a:r>
            <a:r>
              <a:rPr lang="nl-NL" sz="1200" b="0" i="0" u="none" strike="noStrike" cap="none" baseline="0" dirty="0">
                <a:solidFill>
                  <a:schemeClr val="dk1"/>
                </a:solidFill>
                <a:latin typeface="Calibri"/>
                <a:ea typeface="Calibri"/>
                <a:cs typeface="Calibri"/>
                <a:sym typeface="Calibri"/>
              </a:rPr>
              <a:t>gebruikt. De foto’s zijn te gebruiken om de leerlingen op weg te helpen bij het invullen: je introduceert het thema van de vragen van de betreffende pagina op het formulier. Ook kunnen de foto’s worden gebruikt wanneer je op een later moment met een leerling door wilt praten over een stelling of stellingen.</a:t>
            </a:r>
          </a:p>
          <a:p>
            <a:pPr marL="0" marR="0" lvl="0" indent="0" algn="l" rtl="0">
              <a:spcBef>
                <a:spcPts val="0"/>
              </a:spcBef>
              <a:buSzPct val="25000"/>
              <a:buNone/>
            </a:pPr>
            <a:endParaRPr lang="nl-NL"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nl-NL" sz="1200" b="0" i="0" u="none" strike="noStrike" cap="none" baseline="0" dirty="0">
                <a:solidFill>
                  <a:schemeClr val="dk1"/>
                </a:solidFill>
                <a:latin typeface="Calibri"/>
                <a:ea typeface="Calibri"/>
                <a:cs typeface="Calibri"/>
                <a:sym typeface="Calibri"/>
              </a:rPr>
              <a:t>Maak als school een keus wie de vragenlijst gaat laten invullen. </a:t>
            </a:r>
            <a:br>
              <a:rPr lang="nl-NL" sz="1200" b="0" i="0" u="none" strike="noStrike" cap="none" baseline="0" dirty="0">
                <a:solidFill>
                  <a:schemeClr val="dk1"/>
                </a:solidFill>
                <a:latin typeface="Calibri"/>
                <a:ea typeface="Calibri"/>
                <a:cs typeface="Calibri"/>
                <a:sym typeface="Calibri"/>
              </a:rPr>
            </a:br>
            <a:r>
              <a:rPr lang="nl-NL" sz="1200" b="0" i="0" u="none" strike="noStrike" cap="none" baseline="0" dirty="0">
                <a:solidFill>
                  <a:schemeClr val="dk1"/>
                </a:solidFill>
                <a:latin typeface="Calibri"/>
                <a:ea typeface="Calibri"/>
                <a:cs typeface="Calibri"/>
                <a:sym typeface="Calibri"/>
              </a:rPr>
              <a:t>Sommige scholen kiezen voor de eigen leerkracht of onderwijsassistent.</a:t>
            </a:r>
          </a:p>
          <a:p>
            <a:pPr marL="0" marR="0" lvl="0" indent="0" algn="l" rtl="0">
              <a:spcBef>
                <a:spcPts val="0"/>
              </a:spcBef>
              <a:buSzPct val="25000"/>
              <a:buNone/>
            </a:pPr>
            <a:r>
              <a:rPr lang="nl-NL" sz="1200" b="0" i="0" u="none" strike="noStrike" cap="none" baseline="0" dirty="0">
                <a:solidFill>
                  <a:schemeClr val="dk1"/>
                </a:solidFill>
                <a:latin typeface="Calibri"/>
                <a:ea typeface="Calibri"/>
                <a:cs typeface="Calibri"/>
                <a:sym typeface="Calibri"/>
              </a:rPr>
              <a:t>Een aanrader is ook om het de veiligheidscoördinator van de school te laten doen.</a:t>
            </a:r>
            <a:br>
              <a:rPr lang="nl-NL" sz="1200" b="0" i="0" u="none" strike="noStrike" cap="none" baseline="0" dirty="0">
                <a:solidFill>
                  <a:schemeClr val="dk1"/>
                </a:solidFill>
                <a:latin typeface="Calibri"/>
                <a:ea typeface="Calibri"/>
                <a:cs typeface="Calibri"/>
                <a:sym typeface="Calibri"/>
              </a:rPr>
            </a:br>
            <a:r>
              <a:rPr lang="nl-NL" sz="1200" b="0" i="0" u="none" strike="noStrike" cap="none" baseline="0" dirty="0">
                <a:solidFill>
                  <a:schemeClr val="dk1"/>
                </a:solidFill>
                <a:latin typeface="Calibri"/>
                <a:ea typeface="Calibri"/>
                <a:cs typeface="Calibri"/>
                <a:sym typeface="Calibri"/>
              </a:rPr>
              <a:t>De leerlingen horen te weten wie de persoon is, zodat ze laagdrempelig contact kunnen zoeken als er zaken zijn die ze willen bespreken. Door die persoon het invullen van de vragenlijst te laten begeleiden, koppelen leerlingen de persoon nog eerder aan het thema. Bovendien voelen de leerlingen zich mogelijk nog vrijer om eerlijk in te vullen wat ze vinden en voelen. </a:t>
            </a:r>
          </a:p>
          <a:p>
            <a:pPr marL="0" marR="0" lvl="0" indent="0" algn="l" rtl="0">
              <a:spcBef>
                <a:spcPts val="0"/>
              </a:spcBef>
              <a:buSzPct val="25000"/>
              <a:buNone/>
            </a:pPr>
            <a:endParaRPr lang="nl-NL"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nl-NL" sz="1200" b="0" i="0" u="none" strike="noStrike" cap="none" baseline="0" dirty="0">
                <a:solidFill>
                  <a:schemeClr val="dk1"/>
                </a:solidFill>
                <a:latin typeface="Calibri"/>
                <a:ea typeface="Calibri"/>
                <a:cs typeface="Calibri"/>
                <a:sym typeface="Calibri"/>
              </a:rPr>
              <a:t>Kijk goed naar het moment waarop je de vragenlijst gaat laten invullen. Doe het bij voorkeur niet als er de afgelopen 24 uur iets is voorgevallen wat emotionele impact heeft (gehad) op de leerlingen. Je kunt dan beter het invullen even uitstellen, omdat leerlingen moeilijker van een afstandje kunnen kijken naar hoe ze functioneren en hoe ze dingen ervaren over een langere periode. </a:t>
            </a:r>
            <a:endParaRPr lang="nl-NL" sz="1200" b="0" i="0" u="none" strike="noStrike" cap="none" dirty="0">
              <a:solidFill>
                <a:schemeClr val="dk1"/>
              </a:solidFill>
              <a:latin typeface="Calibri"/>
              <a:ea typeface="Calibri"/>
              <a:cs typeface="Calibri"/>
              <a:sym typeface="Calibri"/>
            </a:endParaRPr>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a:t>
            </a:fld>
            <a:endParaRPr lang="nl-NL"/>
          </a:p>
        </p:txBody>
      </p:sp>
    </p:spTree>
    <p:extLst>
      <p:ext uri="{BB962C8B-B14F-4D97-AF65-F5344CB8AC3E}">
        <p14:creationId xmlns:p14="http://schemas.microsoft.com/office/powerpoint/2010/main" val="3544127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effectLst/>
                <a:latin typeface="+mn-lt"/>
                <a:ea typeface="+mn-ea"/>
                <a:cs typeface="+mn-cs"/>
                <a:sym typeface="Helvetica Neue"/>
              </a:rPr>
              <a:t>Hoe werkt het?</a:t>
            </a:r>
            <a:r>
              <a:rPr lang="nl-NL" sz="1200" dirty="0">
                <a:effectLst/>
                <a:latin typeface="+mn-lt"/>
                <a:ea typeface="+mn-ea"/>
                <a:cs typeface="+mn-cs"/>
                <a:sym typeface="Helvetica Neue"/>
              </a:rPr>
              <a:t> </a:t>
            </a:r>
          </a:p>
          <a:p>
            <a:r>
              <a:rPr lang="nl-NL" sz="1200" dirty="0">
                <a:effectLst/>
                <a:latin typeface="+mn-lt"/>
                <a:ea typeface="+mn-ea"/>
                <a:cs typeface="+mn-cs"/>
                <a:sym typeface="Helvetica Neue"/>
              </a:rPr>
              <a:t>Je kunt de vragenlijst op verschillende manieren afnemen. Je kunt kiezen voor een klassikale afname of voor een afname in kleine groepjes of individueel. Als leerkracht maak je een inschatting welke manier het beste is voor jouw leerlingen. In de handleiding wordt beschreven hoe je de afname aan kunt pakken (klassikaal, individueel,</a:t>
            </a:r>
            <a:r>
              <a:rPr lang="nl-NL" sz="1200" baseline="0" dirty="0">
                <a:effectLst/>
                <a:latin typeface="+mn-lt"/>
                <a:ea typeface="+mn-ea"/>
                <a:cs typeface="+mn-cs"/>
                <a:sym typeface="Helvetica Neue"/>
              </a:rPr>
              <a:t> klein groepje)</a:t>
            </a:r>
            <a:r>
              <a:rPr lang="nl-NL" sz="1200" dirty="0">
                <a:effectLst/>
                <a:latin typeface="+mn-lt"/>
                <a:ea typeface="+mn-ea"/>
                <a:cs typeface="+mn-cs"/>
                <a:sym typeface="Helvetica Neue"/>
              </a:rPr>
              <a:t>.</a:t>
            </a:r>
          </a:p>
          <a:p>
            <a:endParaRPr lang="nl-NL" dirty="0"/>
          </a:p>
          <a:p>
            <a:r>
              <a:rPr lang="nl-NL" dirty="0"/>
              <a:t>De </a:t>
            </a:r>
            <a:r>
              <a:rPr lang="nl-NL" baseline="0" dirty="0" err="1"/>
              <a:t>leerlingvragenlijst</a:t>
            </a:r>
            <a:r>
              <a:rPr lang="nl-NL" baseline="0" dirty="0"/>
              <a:t> ziet er op papier net zo uit als op de afbeelding van deze dia. Het bestand is te downloaden vanuit Informatief in het startscherm van Zien!.</a:t>
            </a:r>
          </a:p>
          <a:p>
            <a:endParaRPr lang="nl-NL" baseline="0" dirty="0"/>
          </a:p>
          <a:p>
            <a:pPr marL="0" marR="0" lvl="0" indent="0" defTabSz="241101" eaLnBrk="1" fontAlgn="auto" latinLnBrk="0" hangingPunct="1">
              <a:lnSpc>
                <a:spcPct val="117999"/>
              </a:lnSpc>
              <a:spcBef>
                <a:spcPts val="0"/>
              </a:spcBef>
              <a:spcAft>
                <a:spcPts val="0"/>
              </a:spcAft>
              <a:buClrTx/>
              <a:buSzTx/>
              <a:buFontTx/>
              <a:buNone/>
              <a:tabLst/>
              <a:defRPr/>
            </a:pPr>
            <a:r>
              <a:rPr lang="nl-NL" baseline="0" dirty="0"/>
              <a:t>N.B. De vragenlijst bestaat uit meerdere pagina’s. Het is mogelijk om deze pagina’s te printen als A5boekje.</a:t>
            </a:r>
            <a:endParaRPr lang="nl-NL" dirty="0"/>
          </a:p>
          <a:p>
            <a:endParaRPr lang="nl-NL" dirty="0"/>
          </a:p>
          <a:p>
            <a:r>
              <a:rPr lang="nl-NL" dirty="0"/>
              <a:t>Vertel dat het boekje er zo uit ziet. </a:t>
            </a:r>
          </a:p>
          <a:p>
            <a:r>
              <a:rPr lang="nl-NL" dirty="0"/>
              <a:t>De bedoeling is dat ze per vraag één rondje zetten om het antwoord dat van toepassing is.</a:t>
            </a:r>
          </a:p>
          <a:p>
            <a:br>
              <a:rPr lang="nl-NL" dirty="0"/>
            </a:br>
            <a:r>
              <a:rPr lang="nl-NL" dirty="0"/>
              <a:t>Vertel wat ze moeten doen als ze een antwoord willen wijzigen:</a:t>
            </a:r>
          </a:p>
          <a:p>
            <a:pPr marL="171450" indent="-171450">
              <a:buFontTx/>
              <a:buChar char="-"/>
            </a:pPr>
            <a:r>
              <a:rPr lang="nl-NL" dirty="0"/>
              <a:t>uitgummen? (als ze een potlood gebruiken)</a:t>
            </a:r>
          </a:p>
          <a:p>
            <a:pPr marL="171450" indent="-171450">
              <a:buFontTx/>
              <a:buChar char="-"/>
            </a:pPr>
            <a:r>
              <a:rPr lang="nl-NL" dirty="0"/>
              <a:t>Doorstrepen? </a:t>
            </a:r>
          </a:p>
          <a:p>
            <a:pPr marL="171450" indent="-171450">
              <a:buFontTx/>
              <a:buChar char="-"/>
            </a:pPr>
            <a:r>
              <a:rPr lang="nl-NL" dirty="0"/>
              <a:t>…?</a:t>
            </a:r>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10</a:t>
            </a:fld>
            <a:endParaRPr lang="nl-NL"/>
          </a:p>
        </p:txBody>
      </p:sp>
    </p:spTree>
    <p:extLst>
      <p:ext uri="{BB962C8B-B14F-4D97-AF65-F5344CB8AC3E}">
        <p14:creationId xmlns:p14="http://schemas.microsoft.com/office/powerpoint/2010/main" val="2400339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875172">
              <a:defRPr/>
            </a:pPr>
            <a:r>
              <a:rPr lang="nl-NL" sz="1200" b="1" dirty="0">
                <a:latin typeface="Arial" panose="020B0604020202020204" pitchFamily="34" charset="0"/>
                <a:cs typeface="Arial" panose="020B0604020202020204" pitchFamily="34" charset="0"/>
              </a:rPr>
              <a:t>Welbevinden-voldoening</a:t>
            </a:r>
          </a:p>
          <a:p>
            <a:pPr defTabSz="875172">
              <a:defRPr/>
            </a:pPr>
            <a:endParaRPr lang="nl-NL" sz="1200" b="1" dirty="0"/>
          </a:p>
          <a:p>
            <a:pPr defTabSz="875172">
              <a:defRPr/>
            </a:pPr>
            <a:r>
              <a:rPr lang="nl-NL" sz="1200" dirty="0"/>
              <a:t>Op school doe je veel verschillende dingen. Wat vind jij eigenlijk van al die dingen die we doen? Wat vind je leuk en wat niet zo leuk?</a:t>
            </a:r>
          </a:p>
          <a:p>
            <a:endParaRPr lang="nl-NL" dirty="0"/>
          </a:p>
          <a:p>
            <a:r>
              <a:rPr lang="nl-NL" dirty="0"/>
              <a:t>Stellingen:</a:t>
            </a:r>
          </a:p>
          <a:p>
            <a:pPr lvl="0"/>
            <a:r>
              <a:rPr lang="nl-NL" sz="1200" dirty="0">
                <a:effectLst/>
                <a:latin typeface="+mn-lt"/>
                <a:ea typeface="+mn-ea"/>
                <a:cs typeface="+mn-cs"/>
                <a:sym typeface="Helvetica Neue"/>
              </a:rPr>
              <a:t>1. Ik word blij van werken en spelen met de juf/meester.</a:t>
            </a:r>
          </a:p>
          <a:p>
            <a:pPr lvl="0"/>
            <a:r>
              <a:rPr lang="nl-NL" sz="1200" dirty="0">
                <a:effectLst/>
                <a:latin typeface="+mn-lt"/>
                <a:ea typeface="+mn-ea"/>
                <a:cs typeface="+mn-cs"/>
                <a:sym typeface="Helvetica Neue"/>
              </a:rPr>
              <a:t>2. Ik word blij van werken.</a:t>
            </a:r>
          </a:p>
          <a:p>
            <a:pPr lvl="0"/>
            <a:r>
              <a:rPr lang="nl-NL" sz="1200" dirty="0">
                <a:effectLst/>
                <a:latin typeface="+mn-lt"/>
                <a:ea typeface="+mn-ea"/>
                <a:cs typeface="+mn-cs"/>
                <a:sym typeface="Helvetica Neue"/>
              </a:rPr>
              <a:t>3. Ik doe goed mee bij het werken of spelen.</a:t>
            </a:r>
          </a:p>
          <a:p>
            <a:pPr lvl="0"/>
            <a:r>
              <a:rPr lang="nl-NL" sz="1200" dirty="0">
                <a:effectLst/>
                <a:latin typeface="+mn-lt"/>
                <a:ea typeface="+mn-ea"/>
                <a:cs typeface="+mn-cs"/>
                <a:sym typeface="Helvetica Neue"/>
              </a:rPr>
              <a:t>4. Ik ben blij op school.</a:t>
            </a:r>
          </a:p>
          <a:p>
            <a:pPr lvl="0"/>
            <a:endParaRPr lang="nl-NL" sz="1200" dirty="0">
              <a:effectLst/>
              <a:latin typeface="+mn-lt"/>
              <a:ea typeface="+mn-ea"/>
              <a:cs typeface="+mn-cs"/>
              <a:sym typeface="Helvetica Neue"/>
            </a:endParaRPr>
          </a:p>
          <a:p>
            <a:r>
              <a:rPr lang="nl-NL" sz="1200" dirty="0"/>
              <a:t>(vanaf deze</a:t>
            </a:r>
            <a:r>
              <a:rPr lang="nl-NL" sz="1200" baseline="0" dirty="0"/>
              <a:t> dia is het de bedoeling dat je als volgt handelt:</a:t>
            </a:r>
          </a:p>
          <a:p>
            <a:pPr marL="171450" indent="-171450">
              <a:buFontTx/>
              <a:buChar char="-"/>
            </a:pPr>
            <a:r>
              <a:rPr lang="nl-NL" sz="1200" baseline="0" dirty="0"/>
              <a:t>Zet de foto op het scherm</a:t>
            </a:r>
          </a:p>
          <a:p>
            <a:pPr marL="171450" indent="-171450">
              <a:buFontTx/>
              <a:buChar char="-"/>
            </a:pPr>
            <a:r>
              <a:rPr lang="nl-NL" sz="1200" baseline="0" dirty="0"/>
              <a:t>Bespreek de toelichting in de notitie</a:t>
            </a:r>
          </a:p>
          <a:p>
            <a:pPr marL="171450" indent="-171450">
              <a:buFontTx/>
              <a:buChar char="-"/>
            </a:pPr>
            <a:r>
              <a:rPr lang="nl-NL" sz="1200" baseline="0" dirty="0"/>
              <a:t>Laat de leerlingen mee denken over wat je allemaal kunt doen als je wel OF niet oplet. Geef geen waarde-oordeel. Laat de leerlingen ook niet hardop antwoorden hoe het bij hen zelf gaat. Wel: brainstorm aan wat voor situaties en mogelijkheden ze kunnen denken. </a:t>
            </a:r>
          </a:p>
          <a:p>
            <a:pPr marL="0" indent="0">
              <a:buFontTx/>
              <a:buNone/>
            </a:pPr>
            <a:endParaRPr lang="nl-NL" sz="1200" baseline="0" dirty="0"/>
          </a:p>
          <a:p>
            <a:pPr marL="171450" indent="-171450">
              <a:buFontTx/>
              <a:buChar char="-"/>
            </a:pPr>
            <a:r>
              <a:rPr lang="nl-NL" sz="1200" baseline="0" dirty="0"/>
              <a:t>Herhaal de antwoordopties en bespreek voorbeelden welke antwoordoptie je wanneer kiest. </a:t>
            </a:r>
            <a:br>
              <a:rPr lang="nl-NL" sz="1200" baseline="0" dirty="0"/>
            </a:br>
            <a:r>
              <a:rPr lang="nl-NL" sz="1200" baseline="0" dirty="0"/>
              <a:t>Bijvoorbeeld:</a:t>
            </a:r>
            <a:br>
              <a:rPr lang="nl-NL" sz="1200" baseline="0" dirty="0"/>
            </a:br>
            <a:r>
              <a:rPr lang="nl-NL" sz="1200" baseline="0" dirty="0"/>
              <a:t>&gt; Het lukt/is bijna altijd &gt; ik kies ‘ja’</a:t>
            </a:r>
            <a:br>
              <a:rPr lang="nl-NL" sz="1200" baseline="0" dirty="0"/>
            </a:br>
            <a:r>
              <a:rPr lang="nl-NL" sz="1200" baseline="0" dirty="0"/>
              <a:t>&gt; Een paar momenten van de dag vind ik het fijn &gt; ik kies soms </a:t>
            </a:r>
            <a:br>
              <a:rPr lang="nl-NL" sz="1200" baseline="0" dirty="0"/>
            </a:br>
            <a:r>
              <a:rPr lang="nl-NL" sz="1200" baseline="0" dirty="0"/>
              <a:t>&gt; Meestal vind ik het maar één keer in de week fijn &gt; ik kies (bijna) nooit/nee</a:t>
            </a:r>
          </a:p>
          <a:p>
            <a:pPr marL="0" indent="0">
              <a:buFontTx/>
              <a:buNone/>
            </a:pPr>
            <a:endParaRPr lang="nl-NL" sz="1200" baseline="0" dirty="0"/>
          </a:p>
          <a:p>
            <a:pPr marL="171450" indent="-171450">
              <a:buFontTx/>
              <a:buChar char="-"/>
            </a:pPr>
            <a:r>
              <a:rPr lang="nl-NL" sz="1200" baseline="0" dirty="0"/>
              <a:t>Vraag de leerlingen hun vinger bij stelling 1 te leggen</a:t>
            </a:r>
          </a:p>
          <a:p>
            <a:pPr marL="171450" indent="-171450">
              <a:buFontTx/>
              <a:buChar char="-"/>
            </a:pPr>
            <a:r>
              <a:rPr lang="nl-NL" sz="1200" baseline="0" dirty="0"/>
              <a:t>Lees stelling 1 voor</a:t>
            </a:r>
          </a:p>
          <a:p>
            <a:pPr marL="171450" indent="-171450">
              <a:buFontTx/>
              <a:buChar char="-"/>
            </a:pPr>
            <a:r>
              <a:rPr lang="nl-NL" sz="1200" baseline="0" dirty="0"/>
              <a:t>Laat de leerlingen het antwoord omcirkelen dat op hen van toepassing is</a:t>
            </a:r>
          </a:p>
          <a:p>
            <a:pPr marL="171450" indent="-171450">
              <a:buFontTx/>
              <a:buChar char="-"/>
            </a:pPr>
            <a:r>
              <a:rPr lang="nl-NL" sz="1200" baseline="0" dirty="0"/>
              <a:t>Als iedereen een cirkel heeft gezet:</a:t>
            </a:r>
          </a:p>
          <a:p>
            <a:pPr marL="171450" marR="0" lvl="0" indent="-171450" defTabSz="241101" eaLnBrk="1" fontAlgn="auto" latinLnBrk="0" hangingPunct="1">
              <a:lnSpc>
                <a:spcPct val="117999"/>
              </a:lnSpc>
              <a:spcBef>
                <a:spcPts val="0"/>
              </a:spcBef>
              <a:spcAft>
                <a:spcPts val="0"/>
              </a:spcAft>
              <a:buClrTx/>
              <a:buSzTx/>
              <a:buFontTx/>
              <a:buChar char="-"/>
              <a:tabLst/>
              <a:defRPr/>
            </a:pPr>
            <a:r>
              <a:rPr lang="nl-NL" sz="1200" baseline="0" dirty="0"/>
              <a:t>Vraag de leerlingen hun vinger bij stelling 2 te leggen</a:t>
            </a:r>
          </a:p>
          <a:p>
            <a:pPr marL="171450" marR="0" lvl="0" indent="-171450" defTabSz="241101" eaLnBrk="1" fontAlgn="auto" latinLnBrk="0" hangingPunct="1">
              <a:lnSpc>
                <a:spcPct val="117999"/>
              </a:lnSpc>
              <a:spcBef>
                <a:spcPts val="0"/>
              </a:spcBef>
              <a:spcAft>
                <a:spcPts val="0"/>
              </a:spcAft>
              <a:buClrTx/>
              <a:buSzTx/>
              <a:buFontTx/>
              <a:buChar char="-"/>
              <a:tabLst/>
              <a:defRPr/>
            </a:pPr>
            <a:endParaRPr lang="nl-NL" sz="1200" baseline="0" dirty="0"/>
          </a:p>
          <a:p>
            <a:pPr marL="171450" marR="0" lvl="0" indent="-171450" defTabSz="241101" eaLnBrk="1" fontAlgn="auto" latinLnBrk="0" hangingPunct="1">
              <a:lnSpc>
                <a:spcPct val="117999"/>
              </a:lnSpc>
              <a:spcBef>
                <a:spcPts val="0"/>
              </a:spcBef>
              <a:spcAft>
                <a:spcPts val="0"/>
              </a:spcAft>
              <a:buClrTx/>
              <a:buSzTx/>
              <a:buFontTx/>
              <a:buChar char="-"/>
              <a:tabLst/>
              <a:defRPr/>
            </a:pPr>
            <a:r>
              <a:rPr lang="nl-NL" sz="1200" baseline="0" dirty="0"/>
              <a:t>Pagina klaar? </a:t>
            </a:r>
            <a:br>
              <a:rPr lang="nl-NL" sz="1200" baseline="0" dirty="0"/>
            </a:br>
            <a:r>
              <a:rPr lang="nl-NL" sz="1200" baseline="0" dirty="0"/>
              <a:t>Laat de bladzijde omslaan, zet de volgende foto op het scherm, enzovoort. </a:t>
            </a:r>
          </a:p>
          <a:p>
            <a:pPr marL="171450" indent="-171450">
              <a:buFontTx/>
              <a:buChar char="-"/>
            </a:pPr>
            <a:endParaRPr lang="nl-NL" dirty="0"/>
          </a:p>
          <a:p>
            <a:pPr lvl="0"/>
            <a:endParaRPr lang="nl-NL" sz="1200" dirty="0">
              <a:effectLst/>
              <a:latin typeface="+mn-lt"/>
              <a:ea typeface="+mn-ea"/>
              <a:cs typeface="+mn-cs"/>
              <a:sym typeface="Helvetica Neue"/>
            </a:endParaRPr>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11</a:t>
            </a:fld>
            <a:endParaRPr lang="nl-NL"/>
          </a:p>
        </p:txBody>
      </p:sp>
    </p:spTree>
    <p:extLst>
      <p:ext uri="{BB962C8B-B14F-4D97-AF65-F5344CB8AC3E}">
        <p14:creationId xmlns:p14="http://schemas.microsoft.com/office/powerpoint/2010/main" val="1198243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latin typeface="Arial" panose="020B0604020202020204" pitchFamily="34" charset="0"/>
                <a:cs typeface="Arial" panose="020B0604020202020204" pitchFamily="34" charset="0"/>
              </a:rPr>
              <a:t>Welbevinden – relatie leerkracht</a:t>
            </a:r>
            <a:endParaRPr lang="nl-NL" sz="1200" b="1" dirty="0"/>
          </a:p>
          <a:p>
            <a:endParaRPr lang="nl-NL" sz="1200" dirty="0"/>
          </a:p>
          <a:p>
            <a:r>
              <a:rPr lang="nl-NL" sz="1200" dirty="0"/>
              <a:t>In de klas doe je veel met de juf of meester. Hoe vind je dat? </a:t>
            </a:r>
          </a:p>
          <a:p>
            <a:endParaRPr lang="nl-NL" sz="1200" dirty="0"/>
          </a:p>
          <a:p>
            <a:r>
              <a:rPr lang="nl-NL" sz="1200" dirty="0"/>
              <a:t>Stellingen</a:t>
            </a:r>
          </a:p>
          <a:p>
            <a:pPr lvl="0"/>
            <a:r>
              <a:rPr lang="nl-NL" sz="1200" dirty="0">
                <a:effectLst/>
                <a:latin typeface="+mn-lt"/>
                <a:ea typeface="+mn-ea"/>
                <a:cs typeface="+mn-cs"/>
                <a:sym typeface="Helvetica Neue"/>
              </a:rPr>
              <a:t>5. Ik word blij van de juf/meester.</a:t>
            </a:r>
          </a:p>
          <a:p>
            <a:pPr lvl="0"/>
            <a:r>
              <a:rPr lang="nl-NL" sz="1200" dirty="0">
                <a:effectLst/>
                <a:latin typeface="+mn-lt"/>
                <a:ea typeface="+mn-ea"/>
                <a:cs typeface="+mn-cs"/>
                <a:sym typeface="Helvetica Neue"/>
              </a:rPr>
              <a:t>6. Ik ben blij dat ik bij mijn juf/meester in de klas zit.</a:t>
            </a:r>
          </a:p>
          <a:p>
            <a:pPr lvl="0"/>
            <a:r>
              <a:rPr lang="nl-NL" sz="1200" dirty="0">
                <a:effectLst/>
                <a:latin typeface="+mn-lt"/>
                <a:ea typeface="+mn-ea"/>
                <a:cs typeface="+mn-cs"/>
                <a:sym typeface="Helvetica Neue"/>
              </a:rPr>
              <a:t>7. Ik vind het gezellig bij mijn juf/meester.  </a:t>
            </a:r>
          </a:p>
          <a:p>
            <a:pPr lvl="0"/>
            <a:r>
              <a:rPr lang="nl-NL" sz="1200" dirty="0">
                <a:effectLst/>
                <a:latin typeface="+mn-lt"/>
                <a:ea typeface="+mn-ea"/>
                <a:cs typeface="+mn-cs"/>
                <a:sym typeface="Helvetica Neue"/>
              </a:rPr>
              <a:t>8. Mijn juf/meester weet wat ik moeilijk vind.</a:t>
            </a:r>
          </a:p>
          <a:p>
            <a:r>
              <a:rPr lang="nl-NL" sz="1200" dirty="0">
                <a:effectLst/>
                <a:latin typeface="+mn-lt"/>
                <a:ea typeface="+mn-ea"/>
                <a:cs typeface="+mn-cs"/>
                <a:sym typeface="Helvetica Neue"/>
              </a:rPr>
              <a:t>9. Mijn juf/meester weet wat ik leuk vind.</a:t>
            </a:r>
            <a:endParaRPr lang="nl-NL" dirty="0"/>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12</a:t>
            </a:fld>
            <a:endParaRPr lang="nl-NL"/>
          </a:p>
        </p:txBody>
      </p:sp>
    </p:spTree>
    <p:extLst>
      <p:ext uri="{BB962C8B-B14F-4D97-AF65-F5344CB8AC3E}">
        <p14:creationId xmlns:p14="http://schemas.microsoft.com/office/powerpoint/2010/main" val="4195932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latin typeface="Arial" panose="020B0604020202020204" pitchFamily="34" charset="0"/>
                <a:cs typeface="Arial" panose="020B0604020202020204" pitchFamily="34" charset="0"/>
              </a:rPr>
              <a:t>Betrokkenheid-volharding</a:t>
            </a:r>
          </a:p>
          <a:p>
            <a:endParaRPr lang="nl-NL" sz="1200" b="1" dirty="0"/>
          </a:p>
          <a:p>
            <a:r>
              <a:rPr lang="nl-NL" sz="1200" dirty="0"/>
              <a:t>Stop jij weleens even met je werk? Wat doe je dan? Ga je dan een rondje lopen? Of kijk je even naar buiten? En wat doe je als iets niet lukt?...</a:t>
            </a:r>
          </a:p>
          <a:p>
            <a:endParaRPr lang="nl-NL" sz="1200" dirty="0"/>
          </a:p>
          <a:p>
            <a:r>
              <a:rPr lang="nl-NL" sz="1200" dirty="0"/>
              <a:t>Stellingen:</a:t>
            </a:r>
          </a:p>
          <a:p>
            <a:pPr lvl="0"/>
            <a:r>
              <a:rPr lang="nl-NL" sz="1200" dirty="0">
                <a:effectLst/>
                <a:latin typeface="+mn-lt"/>
                <a:ea typeface="+mn-ea"/>
                <a:cs typeface="+mn-cs"/>
                <a:sym typeface="Helvetica Neue"/>
              </a:rPr>
              <a:t>10. Ik let op als de juf/meester uitlegt.</a:t>
            </a:r>
          </a:p>
          <a:p>
            <a:pPr lvl="0"/>
            <a:r>
              <a:rPr lang="nl-NL" sz="1200" dirty="0">
                <a:effectLst/>
                <a:latin typeface="+mn-lt"/>
                <a:ea typeface="+mn-ea"/>
                <a:cs typeface="+mn-cs"/>
                <a:sym typeface="Helvetica Neue"/>
              </a:rPr>
              <a:t>11. Ik werk door, ook als ik een fout maak.</a:t>
            </a:r>
          </a:p>
          <a:p>
            <a:pPr lvl="0"/>
            <a:r>
              <a:rPr lang="nl-NL" sz="1200" dirty="0">
                <a:effectLst/>
                <a:latin typeface="+mn-lt"/>
                <a:ea typeface="+mn-ea"/>
                <a:cs typeface="+mn-cs"/>
                <a:sym typeface="Helvetica Neue"/>
              </a:rPr>
              <a:t>12. Ik werk door, ook als het moeilijk is.</a:t>
            </a:r>
          </a:p>
          <a:p>
            <a:endParaRPr lang="nl-NL" sz="1200" dirty="0"/>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13</a:t>
            </a:fld>
            <a:endParaRPr lang="nl-NL"/>
          </a:p>
        </p:txBody>
      </p:sp>
    </p:spTree>
    <p:extLst>
      <p:ext uri="{BB962C8B-B14F-4D97-AF65-F5344CB8AC3E}">
        <p14:creationId xmlns:p14="http://schemas.microsoft.com/office/powerpoint/2010/main" val="2258798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latin typeface="Arial" panose="020B0604020202020204" pitchFamily="34" charset="0"/>
                <a:cs typeface="Arial" panose="020B0604020202020204" pitchFamily="34" charset="0"/>
              </a:rPr>
              <a:t>Betrokkenheid – competentiebeleving</a:t>
            </a:r>
            <a:endParaRPr lang="nl-NL" sz="1200" b="1" dirty="0"/>
          </a:p>
          <a:p>
            <a:endParaRPr lang="nl-NL" sz="1200" dirty="0"/>
          </a:p>
          <a:p>
            <a:r>
              <a:rPr lang="nl-NL" sz="1200" dirty="0"/>
              <a:t>Op school doe je moeilijke en makkelijke dingen. Vertel eens wat je makkelijk vindt. En wat vind je moeilijk? </a:t>
            </a:r>
          </a:p>
          <a:p>
            <a:r>
              <a:rPr lang="nl-NL" sz="1200" i="1" dirty="0"/>
              <a:t>(Zorg dat helder is wat moeilijke dingen zijn: zaken die aangeboden zijn in de groep, maar waar de leerling meer zijn best voor moet doen).</a:t>
            </a:r>
          </a:p>
          <a:p>
            <a:endParaRPr lang="nl-NL" sz="1200" i="1" dirty="0"/>
          </a:p>
          <a:p>
            <a:r>
              <a:rPr lang="nl-NL" sz="1200" i="1" dirty="0"/>
              <a:t>Stellingen:</a:t>
            </a:r>
          </a:p>
          <a:p>
            <a:pPr lvl="0"/>
            <a:r>
              <a:rPr lang="nl-NL" sz="1200" dirty="0">
                <a:effectLst/>
                <a:latin typeface="+mn-lt"/>
                <a:ea typeface="+mn-ea"/>
                <a:cs typeface="+mn-cs"/>
                <a:sym typeface="Helvetica Neue"/>
              </a:rPr>
              <a:t>13. Ik kan moeilijke opdrachten/werkjes maken.</a:t>
            </a:r>
          </a:p>
          <a:p>
            <a:pPr lvl="0"/>
            <a:r>
              <a:rPr lang="nl-NL" sz="1200" dirty="0">
                <a:effectLst/>
                <a:latin typeface="+mn-lt"/>
                <a:ea typeface="+mn-ea"/>
                <a:cs typeface="+mn-cs"/>
                <a:sym typeface="Helvetica Neue"/>
              </a:rPr>
              <a:t>14. Ik kan goed spelen op school.</a:t>
            </a:r>
          </a:p>
          <a:p>
            <a:pPr lvl="0"/>
            <a:r>
              <a:rPr lang="nl-NL" sz="1200" dirty="0">
                <a:effectLst/>
                <a:latin typeface="+mn-lt"/>
                <a:ea typeface="+mn-ea"/>
                <a:cs typeface="+mn-cs"/>
                <a:sym typeface="Helvetica Neue"/>
              </a:rPr>
              <a:t>15. Ik kan goed werken op school.</a:t>
            </a:r>
          </a:p>
          <a:p>
            <a:endParaRPr lang="nl-NL" sz="1200"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14</a:t>
            </a:fld>
            <a:endParaRPr lang="nl-NL"/>
          </a:p>
        </p:txBody>
      </p:sp>
    </p:spTree>
    <p:extLst>
      <p:ext uri="{BB962C8B-B14F-4D97-AF65-F5344CB8AC3E}">
        <p14:creationId xmlns:p14="http://schemas.microsoft.com/office/powerpoint/2010/main" val="948376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latin typeface="Arial" panose="020B0604020202020204" pitchFamily="34" charset="0"/>
                <a:cs typeface="Arial" panose="020B0604020202020204" pitchFamily="34" charset="0"/>
              </a:rPr>
              <a:t>Relatie andere kinderen</a:t>
            </a:r>
            <a:endParaRPr lang="nl-NL" sz="1200" b="1" dirty="0"/>
          </a:p>
          <a:p>
            <a:r>
              <a:rPr lang="nl-NL" sz="1200" dirty="0"/>
              <a:t>Hoe gaat het als jij samen met iemand anders uit je klas aan een opdracht of werkstuk werkt? Heb je plezier met anderen?</a:t>
            </a:r>
          </a:p>
          <a:p>
            <a:endParaRPr lang="nl-NL" sz="1200" dirty="0"/>
          </a:p>
          <a:p>
            <a:r>
              <a:rPr lang="nl-NL" sz="1200" dirty="0"/>
              <a:t>Stellingen:</a:t>
            </a:r>
          </a:p>
          <a:p>
            <a:pPr lvl="0"/>
            <a:r>
              <a:rPr lang="nl-NL" sz="1200" dirty="0">
                <a:effectLst/>
                <a:latin typeface="+mn-lt"/>
                <a:ea typeface="+mn-ea"/>
                <a:cs typeface="+mn-cs"/>
                <a:sym typeface="Helvetica Neue"/>
              </a:rPr>
              <a:t>16. Ik kan goed samenwerken met andere kinderen.</a:t>
            </a:r>
          </a:p>
          <a:p>
            <a:pPr lvl="0"/>
            <a:r>
              <a:rPr lang="nl-NL" sz="1200" dirty="0">
                <a:effectLst/>
                <a:latin typeface="+mn-lt"/>
                <a:ea typeface="+mn-ea"/>
                <a:cs typeface="+mn-cs"/>
                <a:sym typeface="Helvetica Neue"/>
              </a:rPr>
              <a:t>17. Andere kinderen vinden mij leuk.</a:t>
            </a:r>
          </a:p>
          <a:p>
            <a:pPr lvl="0"/>
            <a:r>
              <a:rPr lang="nl-NL" sz="1200" dirty="0">
                <a:effectLst/>
                <a:latin typeface="+mn-lt"/>
                <a:ea typeface="+mn-ea"/>
                <a:cs typeface="+mn-cs"/>
                <a:sym typeface="Helvetica Neue"/>
              </a:rPr>
              <a:t>18. Ik heb vrienden/vriendinnen in de klas.</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15</a:t>
            </a:fld>
            <a:endParaRPr lang="nl-NL"/>
          </a:p>
        </p:txBody>
      </p:sp>
    </p:spTree>
    <p:extLst>
      <p:ext uri="{BB962C8B-B14F-4D97-AF65-F5344CB8AC3E}">
        <p14:creationId xmlns:p14="http://schemas.microsoft.com/office/powerpoint/2010/main" val="3190562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latin typeface="Arial" panose="020B0604020202020204" pitchFamily="34" charset="0"/>
                <a:cs typeface="Arial" panose="020B0604020202020204" pitchFamily="34" charset="0"/>
              </a:rPr>
              <a:t>Autonomie(beleving)</a:t>
            </a:r>
            <a:endParaRPr lang="nl-NL" sz="1200" b="1" dirty="0"/>
          </a:p>
          <a:p>
            <a:endParaRPr lang="nl-NL" sz="1200" dirty="0"/>
          </a:p>
          <a:p>
            <a:r>
              <a:rPr lang="nl-NL" sz="1200" dirty="0"/>
              <a:t>Vaak vertelt de juf/meester wat je gaat doen op school. Je mag ook weleens zelf kiezen. Hoe gaat dat bij jou in de klas?</a:t>
            </a:r>
          </a:p>
          <a:p>
            <a:endParaRPr lang="nl-NL" sz="1200" dirty="0"/>
          </a:p>
          <a:p>
            <a:r>
              <a:rPr lang="nl-NL" sz="1200" dirty="0"/>
              <a:t>Stellingen:</a:t>
            </a:r>
          </a:p>
          <a:p>
            <a:pPr lvl="0"/>
            <a:r>
              <a:rPr lang="nl-NL" sz="1200" dirty="0">
                <a:effectLst/>
                <a:latin typeface="+mn-lt"/>
                <a:ea typeface="+mn-ea"/>
                <a:cs typeface="+mn-cs"/>
                <a:sym typeface="Helvetica Neue"/>
              </a:rPr>
              <a:t>19. Ik mag zelf kiezen met wat ik wil spelen.</a:t>
            </a:r>
          </a:p>
          <a:p>
            <a:pPr lvl="0"/>
            <a:r>
              <a:rPr lang="nl-NL" sz="1200" dirty="0">
                <a:effectLst/>
                <a:latin typeface="+mn-lt"/>
                <a:ea typeface="+mn-ea"/>
                <a:cs typeface="+mn-cs"/>
                <a:sym typeface="Helvetica Neue"/>
              </a:rPr>
              <a:t>20. Ik mag zelf kiezen wat ik wil leren.</a:t>
            </a:r>
          </a:p>
          <a:p>
            <a:pPr lvl="0"/>
            <a:r>
              <a:rPr lang="nl-NL" sz="1200" dirty="0">
                <a:effectLst/>
                <a:latin typeface="+mn-lt"/>
                <a:ea typeface="+mn-ea"/>
                <a:cs typeface="+mn-cs"/>
                <a:sym typeface="Helvetica Neue"/>
              </a:rPr>
              <a:t>21. Ik mag kiezen uit twee of meer werkjes.</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16</a:t>
            </a:fld>
            <a:endParaRPr lang="nl-NL"/>
          </a:p>
        </p:txBody>
      </p:sp>
    </p:spTree>
    <p:extLst>
      <p:ext uri="{BB962C8B-B14F-4D97-AF65-F5344CB8AC3E}">
        <p14:creationId xmlns:p14="http://schemas.microsoft.com/office/powerpoint/2010/main" val="2482976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latin typeface="Arial" panose="020B0604020202020204" pitchFamily="34" charset="0"/>
                <a:cs typeface="Arial" panose="020B0604020202020204" pitchFamily="34" charset="0"/>
              </a:rPr>
              <a:t>Pesten (pestbeleving/pestgedrag)</a:t>
            </a:r>
            <a:endParaRPr lang="nl-NL" sz="1200" b="1" dirty="0"/>
          </a:p>
          <a:p>
            <a:r>
              <a:rPr lang="nl-NL" sz="1200" dirty="0"/>
              <a:t>Soms gebeurt het weleens dat iemand niet mee mag doen met anderen. Of dat anderen vervelende dingen vertellen over iemand. Of dat iemand een ander pijn doet.  Gebeurt zoiets bij jou ook weleens? En wat doe jij dan?</a:t>
            </a:r>
          </a:p>
          <a:p>
            <a:endParaRPr lang="nl-NL" sz="1200" dirty="0"/>
          </a:p>
          <a:p>
            <a:r>
              <a:rPr lang="nl-NL" sz="1200" b="1" dirty="0">
                <a:effectLst/>
                <a:latin typeface="+mn-lt"/>
                <a:ea typeface="+mn-ea"/>
                <a:cs typeface="+mn-cs"/>
                <a:sym typeface="Helvetica Neue"/>
              </a:rPr>
              <a:t>Pestbeleving</a:t>
            </a:r>
          </a:p>
          <a:p>
            <a:pPr lvl="0"/>
            <a:r>
              <a:rPr lang="nl-NL" sz="1200" dirty="0">
                <a:effectLst/>
                <a:latin typeface="+mn-lt"/>
                <a:ea typeface="+mn-ea"/>
                <a:cs typeface="+mn-cs"/>
                <a:sym typeface="Helvetica Neue"/>
              </a:rPr>
              <a:t>22.</a:t>
            </a:r>
            <a:r>
              <a:rPr lang="nl-NL" sz="1200" baseline="0" dirty="0">
                <a:effectLst/>
                <a:latin typeface="+mn-lt"/>
                <a:ea typeface="+mn-ea"/>
                <a:cs typeface="+mn-cs"/>
                <a:sym typeface="Helvetica Neue"/>
              </a:rPr>
              <a:t> </a:t>
            </a:r>
            <a:r>
              <a:rPr lang="nl-NL" sz="1200" dirty="0">
                <a:effectLst/>
                <a:latin typeface="+mn-lt"/>
                <a:ea typeface="+mn-ea"/>
                <a:cs typeface="+mn-cs"/>
                <a:sym typeface="Helvetica Neue"/>
              </a:rPr>
              <a:t>Andere kinderen doen mij pijn.</a:t>
            </a:r>
          </a:p>
          <a:p>
            <a:pPr lvl="0"/>
            <a:r>
              <a:rPr lang="nl-NL" sz="1200" dirty="0">
                <a:effectLst/>
                <a:latin typeface="+mn-lt"/>
                <a:ea typeface="+mn-ea"/>
                <a:cs typeface="+mn-cs"/>
                <a:sym typeface="Helvetica Neue"/>
              </a:rPr>
              <a:t>23. Andere kinderen doen lelijk tegen mij (met woorden of gebaren).</a:t>
            </a:r>
          </a:p>
          <a:p>
            <a:pPr lvl="0"/>
            <a:r>
              <a:rPr lang="nl-NL" sz="1200" dirty="0">
                <a:effectLst/>
                <a:latin typeface="+mn-lt"/>
                <a:ea typeface="+mn-ea"/>
                <a:cs typeface="+mn-cs"/>
                <a:sym typeface="Helvetica Neue"/>
              </a:rPr>
              <a:t>24. Andere kinderen lachen mij uit.</a:t>
            </a:r>
          </a:p>
          <a:p>
            <a:pPr lvl="0"/>
            <a:r>
              <a:rPr lang="nl-NL" sz="1200" dirty="0">
                <a:effectLst/>
                <a:latin typeface="+mn-lt"/>
                <a:ea typeface="+mn-ea"/>
                <a:cs typeface="+mn-cs"/>
                <a:sym typeface="Helvetica Neue"/>
              </a:rPr>
              <a:t>25. Ik mag niet meespelen met andere kinderen.</a:t>
            </a:r>
          </a:p>
          <a:p>
            <a:r>
              <a:rPr lang="nl-NL" sz="1200" dirty="0">
                <a:effectLst/>
                <a:latin typeface="+mn-lt"/>
                <a:ea typeface="+mn-ea"/>
                <a:cs typeface="+mn-cs"/>
                <a:sym typeface="Helvetica Neue"/>
              </a:rPr>
              <a:t> </a:t>
            </a:r>
          </a:p>
          <a:p>
            <a:r>
              <a:rPr lang="nl-NL" sz="1200" b="1" dirty="0">
                <a:effectLst/>
                <a:latin typeface="+mn-lt"/>
                <a:ea typeface="+mn-ea"/>
                <a:cs typeface="+mn-cs"/>
                <a:sym typeface="Helvetica Neue"/>
              </a:rPr>
              <a:t>Pestgedrag</a:t>
            </a:r>
          </a:p>
          <a:p>
            <a:pPr lvl="0"/>
            <a:r>
              <a:rPr lang="nl-NL" sz="1200" dirty="0">
                <a:effectLst/>
                <a:latin typeface="+mn-lt"/>
                <a:ea typeface="+mn-ea"/>
                <a:cs typeface="+mn-cs"/>
                <a:sym typeface="Helvetica Neue"/>
              </a:rPr>
              <a:t>26. Ik doe andere kinderen pijn.</a:t>
            </a:r>
          </a:p>
          <a:p>
            <a:pPr lvl="0"/>
            <a:r>
              <a:rPr lang="nl-NL" sz="1200" dirty="0">
                <a:effectLst/>
                <a:latin typeface="+mn-lt"/>
                <a:ea typeface="+mn-ea"/>
                <a:cs typeface="+mn-cs"/>
                <a:sym typeface="Helvetica Neue"/>
              </a:rPr>
              <a:t>27. Ik doe lelijk tegen andere kinderen (met woorden of gebaren).</a:t>
            </a:r>
          </a:p>
          <a:p>
            <a:pPr lvl="0"/>
            <a:r>
              <a:rPr lang="nl-NL" sz="1200" dirty="0">
                <a:effectLst/>
                <a:latin typeface="+mn-lt"/>
                <a:ea typeface="+mn-ea"/>
                <a:cs typeface="+mn-cs"/>
                <a:sym typeface="Helvetica Neue"/>
              </a:rPr>
              <a:t>28. Ik lach andere kinderen uit.</a:t>
            </a:r>
          </a:p>
          <a:p>
            <a:pPr lvl="0"/>
            <a:r>
              <a:rPr lang="nl-NL" sz="1200" dirty="0">
                <a:effectLst/>
                <a:latin typeface="+mn-lt"/>
                <a:ea typeface="+mn-ea"/>
                <a:cs typeface="+mn-cs"/>
                <a:sym typeface="Helvetica Neue"/>
              </a:rPr>
              <a:t>29. Ik zeg dat andere kinderen niet mee mogen spelen.</a:t>
            </a:r>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17</a:t>
            </a:fld>
            <a:endParaRPr lang="nl-NL"/>
          </a:p>
        </p:txBody>
      </p:sp>
    </p:spTree>
    <p:extLst>
      <p:ext uri="{BB962C8B-B14F-4D97-AF65-F5344CB8AC3E}">
        <p14:creationId xmlns:p14="http://schemas.microsoft.com/office/powerpoint/2010/main" val="4160248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Voel</a:t>
            </a:r>
            <a:r>
              <a:rPr lang="nl-NL" sz="1200" kern="1200" baseline="0" dirty="0">
                <a:solidFill>
                  <a:schemeClr val="tx1"/>
                </a:solidFill>
                <a:effectLst/>
                <a:latin typeface="+mn-lt"/>
                <a:ea typeface="+mn-ea"/>
                <a:cs typeface="+mn-cs"/>
              </a:rPr>
              <a:t> jij je veilig op school, in de klas, op het plein? </a:t>
            </a:r>
          </a:p>
          <a:p>
            <a:r>
              <a:rPr lang="nl-NL" sz="1200" kern="1200" baseline="0" dirty="0">
                <a:solidFill>
                  <a:schemeClr val="tx1"/>
                </a:solidFill>
                <a:effectLst/>
                <a:latin typeface="+mn-lt"/>
                <a:ea typeface="+mn-ea"/>
                <a:cs typeface="+mn-cs"/>
              </a:rPr>
              <a:t>Hoor je erbij in de groep? </a:t>
            </a:r>
            <a:endParaRPr lang="nl-NL" sz="1200" kern="1200" dirty="0">
              <a:solidFill>
                <a:schemeClr val="tx1"/>
              </a:solidFill>
              <a:effectLst/>
              <a:latin typeface="+mn-lt"/>
              <a:ea typeface="+mn-ea"/>
              <a:cs typeface="+mn-cs"/>
            </a:endParaRPr>
          </a:p>
          <a:p>
            <a:endParaRPr lang="nl-NL" sz="1200" b="1"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De stellingen bij deze categorie zijn:</a:t>
            </a:r>
          </a:p>
          <a:p>
            <a:pPr lvl="0"/>
            <a:r>
              <a:rPr lang="nl-NL" sz="1200" dirty="0">
                <a:effectLst/>
                <a:latin typeface="+mn-lt"/>
                <a:ea typeface="+mn-ea"/>
                <a:cs typeface="+mn-cs"/>
                <a:sym typeface="Helvetica Neue"/>
              </a:rPr>
              <a:t>30. Ik voel me veilig op school.</a:t>
            </a:r>
          </a:p>
          <a:p>
            <a:pPr lvl="0"/>
            <a:r>
              <a:rPr lang="nl-NL" sz="1200" dirty="0">
                <a:effectLst/>
                <a:latin typeface="+mn-lt"/>
                <a:ea typeface="+mn-ea"/>
                <a:cs typeface="+mn-cs"/>
                <a:sym typeface="Helvetica Neue"/>
              </a:rPr>
              <a:t>31. Ik voel me veilig in mijn klas. </a:t>
            </a:r>
          </a:p>
          <a:p>
            <a:pPr lvl="0"/>
            <a:r>
              <a:rPr lang="nl-NL" sz="1200" dirty="0">
                <a:effectLst/>
                <a:latin typeface="+mn-lt"/>
                <a:ea typeface="+mn-ea"/>
                <a:cs typeface="+mn-cs"/>
                <a:sym typeface="Helvetica Neue"/>
              </a:rPr>
              <a:t>32. Ik voel me veilig op het schoolplein.</a:t>
            </a:r>
          </a:p>
          <a:p>
            <a:pPr lvl="0"/>
            <a:r>
              <a:rPr lang="nl-NL" sz="1200" dirty="0">
                <a:effectLst/>
                <a:latin typeface="+mn-lt"/>
                <a:ea typeface="+mn-ea"/>
                <a:cs typeface="+mn-cs"/>
                <a:sym typeface="Helvetica Neue"/>
              </a:rPr>
              <a:t>33. Ik voel me fijn bij mijn klasgenoten.</a:t>
            </a: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18</a:t>
            </a:fld>
            <a:endParaRPr lang="nl-NL"/>
          </a:p>
        </p:txBody>
      </p:sp>
    </p:spTree>
    <p:extLst>
      <p:ext uri="{BB962C8B-B14F-4D97-AF65-F5344CB8AC3E}">
        <p14:creationId xmlns:p14="http://schemas.microsoft.com/office/powerpoint/2010/main" val="3961690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875172">
              <a:defRPr/>
            </a:pPr>
            <a:r>
              <a:rPr lang="nl-NL" sz="1200" b="1" dirty="0">
                <a:latin typeface="Arial" panose="020B0604020202020204" pitchFamily="34" charset="0"/>
                <a:cs typeface="Arial" panose="020B0604020202020204" pitchFamily="34" charset="0"/>
              </a:rPr>
              <a:t>Ruimte nemen -</a:t>
            </a:r>
            <a:r>
              <a:rPr lang="nl-NL" sz="1200" b="1" baseline="0" dirty="0">
                <a:latin typeface="Arial" panose="020B0604020202020204" pitchFamily="34" charset="0"/>
                <a:cs typeface="Arial" panose="020B0604020202020204" pitchFamily="34" charset="0"/>
              </a:rPr>
              <a:t> </a:t>
            </a:r>
            <a:r>
              <a:rPr lang="nl-NL" sz="1200" b="1" dirty="0">
                <a:latin typeface="Arial" panose="020B0604020202020204" pitchFamily="34" charset="0"/>
                <a:cs typeface="Arial" panose="020B0604020202020204" pitchFamily="34" charset="0"/>
              </a:rPr>
              <a:t>Sociale Autonomie</a:t>
            </a:r>
            <a:endParaRPr lang="nl-NL" sz="1200" b="1" dirty="0"/>
          </a:p>
          <a:p>
            <a:pPr defTabSz="875172">
              <a:defRPr/>
            </a:pPr>
            <a:endParaRPr lang="nl-NL" sz="1200" dirty="0"/>
          </a:p>
          <a:p>
            <a:pPr defTabSz="875172">
              <a:defRPr/>
            </a:pPr>
            <a:r>
              <a:rPr lang="nl-NL" sz="1200" dirty="0"/>
              <a:t>In de klas doe je leuke dingen maar ook dingen die je minder leuk vindt. Zeg jij het als je iets wel of niet leuk vindt? En als je mag kiezen tussen twee opdrachten kies je dan wat jíj leuk vindt om te doen?  </a:t>
            </a:r>
          </a:p>
          <a:p>
            <a:pPr defTabSz="875172">
              <a:defRPr/>
            </a:pPr>
            <a:endParaRPr lang="nl-NL" sz="1200" dirty="0"/>
          </a:p>
          <a:p>
            <a:pPr defTabSz="875172">
              <a:defRPr/>
            </a:pPr>
            <a:r>
              <a:rPr lang="nl-NL" sz="1200" dirty="0"/>
              <a:t>Stellingen:</a:t>
            </a:r>
          </a:p>
          <a:p>
            <a:pPr lvl="0"/>
            <a:r>
              <a:rPr lang="nl-NL" sz="1200" dirty="0">
                <a:effectLst/>
                <a:latin typeface="+mn-lt"/>
                <a:ea typeface="+mn-ea"/>
                <a:cs typeface="+mn-cs"/>
                <a:sym typeface="Helvetica Neue"/>
              </a:rPr>
              <a:t>34. Ik zeg het als ik iets wel of niet wil.</a:t>
            </a:r>
          </a:p>
          <a:p>
            <a:pPr lvl="0"/>
            <a:r>
              <a:rPr lang="nl-NL" sz="1200" dirty="0">
                <a:effectLst/>
                <a:latin typeface="+mn-lt"/>
                <a:ea typeface="+mn-ea"/>
                <a:cs typeface="+mn-cs"/>
                <a:sym typeface="Helvetica Neue"/>
              </a:rPr>
              <a:t>35. Ik kom voor mezelf op.</a:t>
            </a:r>
          </a:p>
          <a:p>
            <a:r>
              <a:rPr lang="nl-NL" sz="1200" dirty="0">
                <a:effectLst/>
                <a:latin typeface="+mn-lt"/>
                <a:ea typeface="+mn-ea"/>
                <a:cs typeface="+mn-cs"/>
                <a:sym typeface="Helvetica Neue"/>
              </a:rPr>
              <a:t>    Bijvoorbeeld dat je durft te zeggen dat je iets niet leuk vindt.</a:t>
            </a:r>
          </a:p>
          <a:p>
            <a:pPr lvl="0"/>
            <a:r>
              <a:rPr lang="nl-NL" sz="1200" dirty="0">
                <a:effectLst/>
                <a:latin typeface="+mn-lt"/>
                <a:ea typeface="+mn-ea"/>
                <a:cs typeface="+mn-cs"/>
                <a:sym typeface="Helvetica Neue"/>
              </a:rPr>
              <a:t>36. Als ik moet kiezen, kies ik wat ik zelf wil.</a:t>
            </a:r>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19</a:t>
            </a:fld>
            <a:endParaRPr lang="nl-NL"/>
          </a:p>
        </p:txBody>
      </p:sp>
    </p:spTree>
    <p:extLst>
      <p:ext uri="{BB962C8B-B14F-4D97-AF65-F5344CB8AC3E}">
        <p14:creationId xmlns:p14="http://schemas.microsoft.com/office/powerpoint/2010/main" val="3751668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Waarom zo’n vragenlijst?</a:t>
            </a:r>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Leg goed aan de leerlingen uit waarom ze deze vragenlijst invullen en wat de bedoeling is. Dat is erg belangrijk om ervoor te zorgen dat de leerling zich veilig voelt en de vragenlijst eerlijk invult.</a:t>
            </a:r>
          </a:p>
          <a:p>
            <a:r>
              <a:rPr lang="nl-NL" sz="1200" kern="1200" dirty="0">
                <a:solidFill>
                  <a:schemeClr val="tx1"/>
                </a:solidFill>
                <a:effectLst/>
                <a:latin typeface="+mn-lt"/>
                <a:ea typeface="+mn-ea"/>
                <a:cs typeface="+mn-cs"/>
              </a:rPr>
              <a:t>Wees transparant over jouw bedoeling met de vragenlijst. De lijst is ontworpen om gestandaardiseerd leerlingen te bevragen over hun beleving. Hierdoor is het mogelijk om het perspectief van de leerling te plaatsen naast de observatie van de leerkracht (Zien! observatielijst). Wat helpt om af te stemmen op hun behoeften, wat nodig is om te leren en om te bevorderen dat de leerlingen het fijn hebben op school.</a:t>
            </a:r>
          </a:p>
          <a:p>
            <a:r>
              <a:rPr lang="nl-NL" sz="1200" kern="1200" dirty="0">
                <a:solidFill>
                  <a:schemeClr val="tx1"/>
                </a:solidFill>
                <a:effectLst/>
                <a:latin typeface="+mn-lt"/>
                <a:ea typeface="+mn-ea"/>
                <a:cs typeface="+mn-cs"/>
              </a:rPr>
              <a:t>Wanneer het je bedoeling is de uitslag met hen te bespreken, kun je dat aangeven. Ze weten dan dat je er op terug komt. </a:t>
            </a:r>
          </a:p>
          <a:p>
            <a:r>
              <a:rPr lang="nl-NL" sz="1200" kern="1200" dirty="0">
                <a:solidFill>
                  <a:schemeClr val="tx1"/>
                </a:solidFill>
                <a:effectLst/>
                <a:latin typeface="+mn-lt"/>
                <a:ea typeface="+mn-ea"/>
                <a:cs typeface="+mn-cs"/>
              </a:rPr>
              <a:t>Wanneer de school er voor kiest om ook met ouders de uitslag te bespreken adviseren we om (oudere) kinderen hierover te informeren.  </a:t>
            </a:r>
          </a:p>
          <a:p>
            <a:r>
              <a:rPr lang="nl-NL" sz="1200" kern="1200" dirty="0">
                <a:solidFill>
                  <a:schemeClr val="tx1"/>
                </a:solidFill>
                <a:effectLst/>
                <a:latin typeface="+mn-lt"/>
                <a:ea typeface="+mn-ea"/>
                <a:cs typeface="+mn-cs"/>
              </a:rPr>
              <a:t>Voorkom dat je het invullen zo beïnvloedt dat leerlingen sociaal wenselijke antwoorden geven. Maak het niet spannend door het te gewichtig te maken. </a:t>
            </a:r>
          </a:p>
          <a:p>
            <a:r>
              <a:rPr lang="nl-NL" sz="1200" i="1"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“Ik ben heel benieuwd hoe jullie over jezelf denken. Daar is deze vragenlijst voor. Het gaat dus over jezelf, er is daarom geen goed of fout antwoord. Je vult in wat jij denkt, voelt of doet. Daarom is het belangrijk dat je de vragenlijst eerlijk invult, ook als je denkt dat het niet zo’n leuk antwoord is. Alle antwoorden kunnen, als het maar is wat jij denkt, voelt of doet. Je krijgt er ook geen cijfer voor. De antwoorden ga ik gebruiken om je beter te kunnen begrijpen en om je te kunnen helpen als dat nodig is.”</a:t>
            </a:r>
            <a:endParaRPr lang="nl-NL" sz="1200" kern="1200" dirty="0">
              <a:solidFill>
                <a:schemeClr val="tx1"/>
              </a:solidFill>
              <a:effectLst/>
              <a:latin typeface="+mn-lt"/>
              <a:ea typeface="+mn-ea"/>
              <a:cs typeface="+mn-cs"/>
            </a:endParaRPr>
          </a:p>
          <a:p>
            <a:endParaRPr lang="nl-NL" dirty="0"/>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2</a:t>
            </a:fld>
            <a:endParaRPr lang="nl-NL"/>
          </a:p>
        </p:txBody>
      </p:sp>
    </p:spTree>
    <p:extLst>
      <p:ext uri="{BB962C8B-B14F-4D97-AF65-F5344CB8AC3E}">
        <p14:creationId xmlns:p14="http://schemas.microsoft.com/office/powerpoint/2010/main" val="2923856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latin typeface="Arial" panose="020B0604020202020204" pitchFamily="34" charset="0"/>
                <a:cs typeface="Arial" panose="020B0604020202020204" pitchFamily="34" charset="0"/>
              </a:rPr>
              <a:t>Ruimte nemen- Sociaal Initiatief</a:t>
            </a:r>
            <a:endParaRPr lang="nl-NL" sz="1200" b="1" dirty="0"/>
          </a:p>
          <a:p>
            <a:endParaRPr lang="nl-NL" sz="1200" dirty="0"/>
          </a:p>
          <a:p>
            <a:r>
              <a:rPr lang="nl-NL" sz="1200" dirty="0"/>
              <a:t>Een paar anderen uit jouw klas zijn een spel aan het doen (bijv. voetballen). Je wilt graag meedoen. Wat doe jij dan?</a:t>
            </a:r>
          </a:p>
          <a:p>
            <a:r>
              <a:rPr lang="nl-NL" sz="1200" dirty="0"/>
              <a:t>Sommigen vertellen en vragen veel aan anderen in de klas of aan de juf of meester. Doe jij dat ook?</a:t>
            </a:r>
          </a:p>
          <a:p>
            <a:endParaRPr lang="nl-NL" sz="1200" dirty="0"/>
          </a:p>
          <a:p>
            <a:r>
              <a:rPr lang="nl-NL" sz="1200" dirty="0"/>
              <a:t>Stellingen:</a:t>
            </a:r>
          </a:p>
          <a:p>
            <a:pPr lvl="0"/>
            <a:r>
              <a:rPr lang="nl-NL" sz="1200" dirty="0">
                <a:effectLst/>
                <a:latin typeface="+mn-lt"/>
                <a:ea typeface="+mn-ea"/>
                <a:cs typeface="+mn-cs"/>
                <a:sym typeface="Helvetica Neue"/>
              </a:rPr>
              <a:t>37. Ik vraag of ik mee mag doen met anderen uit mijn klas.</a:t>
            </a:r>
          </a:p>
          <a:p>
            <a:pPr lvl="0"/>
            <a:r>
              <a:rPr lang="nl-NL" sz="1200" dirty="0">
                <a:effectLst/>
                <a:latin typeface="+mn-lt"/>
                <a:ea typeface="+mn-ea"/>
                <a:cs typeface="+mn-cs"/>
                <a:sym typeface="Helvetica Neue"/>
              </a:rPr>
              <a:t>38. Ik vraag of een ander met mij wil samenwerken of bijvoorbeeld een spelletje met mij wil doen.</a:t>
            </a:r>
          </a:p>
          <a:p>
            <a:pPr lvl="0"/>
            <a:r>
              <a:rPr lang="nl-NL" sz="1200" dirty="0">
                <a:effectLst/>
                <a:latin typeface="+mn-lt"/>
                <a:ea typeface="+mn-ea"/>
                <a:cs typeface="+mn-cs"/>
                <a:sym typeface="Helvetica Neue"/>
              </a:rPr>
              <a:t>39. Ik vertel uit mezelf in de klas/kring.</a:t>
            </a:r>
          </a:p>
          <a:p>
            <a:pPr lvl="0"/>
            <a:r>
              <a:rPr lang="nl-NL" sz="1200" dirty="0">
                <a:effectLst/>
                <a:latin typeface="+mn-lt"/>
                <a:ea typeface="+mn-ea"/>
                <a:cs typeface="+mn-cs"/>
                <a:sym typeface="Helvetica Neue"/>
              </a:rPr>
              <a:t>40. Ik vraag wel eens iets aan de juf of meester.</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20</a:t>
            </a:fld>
            <a:endParaRPr lang="nl-NL"/>
          </a:p>
        </p:txBody>
      </p:sp>
    </p:spTree>
    <p:extLst>
      <p:ext uri="{BB962C8B-B14F-4D97-AF65-F5344CB8AC3E}">
        <p14:creationId xmlns:p14="http://schemas.microsoft.com/office/powerpoint/2010/main" val="948376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latin typeface="Arial" panose="020B0604020202020204" pitchFamily="34" charset="0"/>
                <a:cs typeface="Arial" panose="020B0604020202020204" pitchFamily="34" charset="0"/>
              </a:rPr>
              <a:t>Ruimte geven – Sociale Flexibiliteit</a:t>
            </a:r>
            <a:endParaRPr lang="nl-NL" sz="1200" b="1" dirty="0"/>
          </a:p>
          <a:p>
            <a:r>
              <a:rPr lang="nl-NL" sz="1200" dirty="0"/>
              <a:t>Jullie moeten met elkaar de klas opruimen na het knutselen. Jij wilt hetzelfde klusje doen als je klasgenoot. Daarom worden jullie een beetje boos op elkaar. Wat doe jij dan?</a:t>
            </a:r>
          </a:p>
          <a:p>
            <a:r>
              <a:rPr lang="nl-NL" sz="1200" dirty="0"/>
              <a:t> En wat doe je als iemand een plan heeft? Luister je daarnaar?</a:t>
            </a:r>
          </a:p>
          <a:p>
            <a:endParaRPr lang="nl-NL" sz="1200" dirty="0"/>
          </a:p>
          <a:p>
            <a:r>
              <a:rPr lang="nl-NL" sz="1200" dirty="0"/>
              <a:t>Stellingen;</a:t>
            </a:r>
          </a:p>
          <a:p>
            <a:pPr lvl="0"/>
            <a:r>
              <a:rPr lang="nl-NL" sz="1200" dirty="0">
                <a:effectLst/>
                <a:latin typeface="+mn-lt"/>
                <a:ea typeface="+mn-ea"/>
                <a:cs typeface="+mn-cs"/>
                <a:sym typeface="Helvetica Neue"/>
              </a:rPr>
              <a:t>41. Als er iets vervelends gebeurt, zoek ik een oplossing.</a:t>
            </a:r>
          </a:p>
          <a:p>
            <a:pPr lvl="0"/>
            <a:r>
              <a:rPr lang="nl-NL" sz="1200" dirty="0">
                <a:effectLst/>
                <a:latin typeface="+mn-lt"/>
                <a:ea typeface="+mn-ea"/>
                <a:cs typeface="+mn-cs"/>
                <a:sym typeface="Helvetica Neue"/>
              </a:rPr>
              <a:t>42. Ik bedenk een ander idee als iemand anders dat wil.</a:t>
            </a:r>
          </a:p>
          <a:p>
            <a:pPr lvl="0"/>
            <a:r>
              <a:rPr lang="nl-NL" sz="1200" dirty="0">
                <a:effectLst/>
                <a:latin typeface="+mn-lt"/>
                <a:ea typeface="+mn-ea"/>
                <a:cs typeface="+mn-cs"/>
                <a:sym typeface="Helvetica Neue"/>
              </a:rPr>
              <a:t>43. Ik luister naar een idee van iemand anders.</a:t>
            </a:r>
          </a:p>
          <a:p>
            <a:r>
              <a:rPr lang="nl-NL" sz="1200" dirty="0"/>
              <a:t> </a:t>
            </a:r>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21</a:t>
            </a:fld>
            <a:endParaRPr lang="nl-NL"/>
          </a:p>
        </p:txBody>
      </p:sp>
    </p:spTree>
    <p:extLst>
      <p:ext uri="{BB962C8B-B14F-4D97-AF65-F5344CB8AC3E}">
        <p14:creationId xmlns:p14="http://schemas.microsoft.com/office/powerpoint/2010/main" val="2258798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875172">
              <a:defRPr/>
            </a:pPr>
            <a:r>
              <a:rPr lang="nl-NL" sz="1200" b="1" dirty="0">
                <a:latin typeface="Arial" panose="020B0604020202020204" pitchFamily="34" charset="0"/>
                <a:cs typeface="Arial" panose="020B0604020202020204" pitchFamily="34" charset="0"/>
              </a:rPr>
              <a:t>Ruimte geven - Impulsbeheersing</a:t>
            </a:r>
            <a:endParaRPr lang="nl-NL" sz="1200" b="1" dirty="0"/>
          </a:p>
          <a:p>
            <a:pPr defTabSz="875172">
              <a:defRPr/>
            </a:pPr>
            <a:r>
              <a:rPr lang="nl-NL" sz="1200" dirty="0"/>
              <a:t>De meester legt uit wat jullie mogen gaan doen. Je hebt een vraag. Wat doe je dan? Wacht je totdat je de beurt krijgt? </a:t>
            </a:r>
          </a:p>
          <a:p>
            <a:endParaRPr lang="nl-NL" dirty="0"/>
          </a:p>
          <a:p>
            <a:r>
              <a:rPr lang="nl-NL" dirty="0"/>
              <a:t>Stellingen:</a:t>
            </a:r>
          </a:p>
          <a:p>
            <a:pPr lvl="0"/>
            <a:r>
              <a:rPr lang="nl-NL" sz="1200" dirty="0">
                <a:effectLst/>
                <a:latin typeface="+mn-lt"/>
                <a:ea typeface="+mn-ea"/>
                <a:cs typeface="+mn-cs"/>
                <a:sym typeface="Helvetica Neue"/>
              </a:rPr>
              <a:t>44. Ik wacht op mijn beurt.</a:t>
            </a:r>
          </a:p>
          <a:p>
            <a:pPr lvl="0"/>
            <a:r>
              <a:rPr lang="nl-NL" sz="1200" dirty="0">
                <a:effectLst/>
                <a:latin typeface="+mn-lt"/>
                <a:ea typeface="+mn-ea"/>
                <a:cs typeface="+mn-cs"/>
                <a:sym typeface="Helvetica Neue"/>
              </a:rPr>
              <a:t>45. Ik denk na voor ik iets doe.</a:t>
            </a:r>
          </a:p>
          <a:p>
            <a:pPr lvl="0"/>
            <a:r>
              <a:rPr lang="nl-NL" sz="1200" dirty="0">
                <a:effectLst/>
                <a:latin typeface="+mn-lt"/>
                <a:ea typeface="+mn-ea"/>
                <a:cs typeface="+mn-cs"/>
                <a:sym typeface="Helvetica Neue"/>
              </a:rPr>
              <a:t>46. Ik blijf opletten als anderen praten of iets anders doen.</a:t>
            </a:r>
          </a:p>
          <a:p>
            <a:pPr lvl="0"/>
            <a:r>
              <a:rPr lang="nl-NL" sz="1200" dirty="0">
                <a:effectLst/>
                <a:latin typeface="+mn-lt"/>
                <a:ea typeface="+mn-ea"/>
                <a:cs typeface="+mn-cs"/>
                <a:sym typeface="Helvetica Neue"/>
              </a:rPr>
              <a:t>47. Ik houd me aan de regels.</a:t>
            </a:r>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22</a:t>
            </a:fld>
            <a:endParaRPr lang="nl-NL"/>
          </a:p>
        </p:txBody>
      </p:sp>
    </p:spTree>
    <p:extLst>
      <p:ext uri="{BB962C8B-B14F-4D97-AF65-F5344CB8AC3E}">
        <p14:creationId xmlns:p14="http://schemas.microsoft.com/office/powerpoint/2010/main" val="1958792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875172">
              <a:defRPr/>
            </a:pPr>
            <a:r>
              <a:rPr lang="nl-NL" sz="1200" b="1" dirty="0">
                <a:latin typeface="Arial" panose="020B0604020202020204" pitchFamily="34" charset="0"/>
                <a:cs typeface="Arial" panose="020B0604020202020204" pitchFamily="34" charset="0"/>
              </a:rPr>
              <a:t>Ruimte geven - Inlevingsvermogen</a:t>
            </a:r>
            <a:endParaRPr lang="nl-NL" sz="1200" b="1" dirty="0"/>
          </a:p>
          <a:p>
            <a:pPr defTabSz="875172">
              <a:defRPr/>
            </a:pPr>
            <a:r>
              <a:rPr lang="nl-NL" sz="1200" dirty="0"/>
              <a:t>Help jij weleens iemand anders met een opdracht of met iets anders?</a:t>
            </a:r>
          </a:p>
          <a:p>
            <a:endParaRPr lang="nl-NL" dirty="0"/>
          </a:p>
          <a:p>
            <a:r>
              <a:rPr lang="nl-NL" dirty="0"/>
              <a:t>Stellingen:</a:t>
            </a:r>
          </a:p>
          <a:p>
            <a:pPr lvl="0"/>
            <a:r>
              <a:rPr lang="nl-NL" sz="1200" dirty="0">
                <a:effectLst/>
                <a:latin typeface="+mn-lt"/>
                <a:ea typeface="+mn-ea"/>
                <a:cs typeface="+mn-cs"/>
                <a:sym typeface="Helvetica Neue"/>
              </a:rPr>
              <a:t>48. Als ik zie dat iemand hulp nodig heeft, ga ik helpen.</a:t>
            </a:r>
          </a:p>
          <a:p>
            <a:pPr lvl="0"/>
            <a:r>
              <a:rPr lang="nl-NL" sz="1200" dirty="0">
                <a:effectLst/>
                <a:latin typeface="+mn-lt"/>
                <a:ea typeface="+mn-ea"/>
                <a:cs typeface="+mn-cs"/>
                <a:sym typeface="Helvetica Neue"/>
              </a:rPr>
              <a:t>49. Ik zeg aardige dingen tegen anderen.</a:t>
            </a:r>
          </a:p>
          <a:p>
            <a:pPr lvl="0"/>
            <a:r>
              <a:rPr lang="nl-NL" sz="1200" dirty="0">
                <a:effectLst/>
                <a:latin typeface="+mn-lt"/>
                <a:ea typeface="+mn-ea"/>
                <a:cs typeface="+mn-cs"/>
                <a:sym typeface="Helvetica Neue"/>
              </a:rPr>
              <a:t>50. Ik luister als iemand iets vertelt.</a:t>
            </a:r>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23</a:t>
            </a:fld>
            <a:endParaRPr lang="nl-NL"/>
          </a:p>
        </p:txBody>
      </p:sp>
    </p:spTree>
    <p:extLst>
      <p:ext uri="{BB962C8B-B14F-4D97-AF65-F5344CB8AC3E}">
        <p14:creationId xmlns:p14="http://schemas.microsoft.com/office/powerpoint/2010/main" val="4011317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u="none" strike="noStrike">
                <a:effectLst/>
                <a:latin typeface="+mn-lt"/>
                <a:ea typeface="+mn-ea"/>
                <a:cs typeface="+mn-cs"/>
                <a:sym typeface="Helvetica Neue"/>
              </a:rPr>
              <a:t>Herhaal nog een keer wat het doel was van de </a:t>
            </a:r>
            <a:r>
              <a:rPr lang="nl-NL" sz="1200" b="0" i="0" u="none" strike="noStrike" err="1">
                <a:effectLst/>
                <a:latin typeface="+mn-lt"/>
                <a:ea typeface="+mn-ea"/>
                <a:cs typeface="+mn-cs"/>
                <a:sym typeface="Helvetica Neue"/>
              </a:rPr>
              <a:t>vragenljist</a:t>
            </a:r>
            <a:r>
              <a:rPr lang="nl-NL" sz="1200" b="0" i="0" u="none" strike="noStrike">
                <a:effectLst/>
                <a:latin typeface="+mn-lt"/>
                <a:ea typeface="+mn-ea"/>
                <a:cs typeface="+mn-cs"/>
                <a:sym typeface="Helvetica Neue"/>
              </a:rPr>
              <a:t>: </a:t>
            </a:r>
            <a:r>
              <a:rPr lang="en-US" sz="1200" b="0" i="0">
                <a:effectLst/>
                <a:latin typeface="+mn-lt"/>
                <a:ea typeface="+mn-ea"/>
                <a:cs typeface="+mn-cs"/>
                <a:sym typeface="Helvetica Neue"/>
              </a:rPr>
              <a:t>​</a:t>
            </a:r>
            <a:endParaRPr lang="en-US" b="0" i="0">
              <a:effectLst/>
            </a:endParaRPr>
          </a:p>
          <a:p>
            <a:pPr rtl="0" fontAlgn="base"/>
            <a:r>
              <a:rPr lang="nl-NL" sz="1200" b="0" i="0">
                <a:effectLst/>
                <a:latin typeface="+mn-lt"/>
                <a:ea typeface="+mn-ea"/>
                <a:cs typeface="+mn-cs"/>
                <a:sym typeface="Helvetica Neue"/>
              </a:rPr>
              <a:t>​</a:t>
            </a:r>
            <a:endParaRPr lang="nl-NL" b="0" i="0">
              <a:effectLst/>
            </a:endParaRPr>
          </a:p>
          <a:p>
            <a:pPr rtl="0" fontAlgn="base"/>
            <a:r>
              <a:rPr lang="nl-NL" sz="1200" b="0" i="1" u="none" strike="noStrike">
                <a:effectLst/>
                <a:latin typeface="+mn-lt"/>
                <a:ea typeface="+mn-ea"/>
                <a:cs typeface="+mn-cs"/>
                <a:sym typeface="Helvetica Neue"/>
              </a:rPr>
              <a:t>“Alle antwoorden zijn goed, als het maar is wat jij denkt, voelt of doet. Je krijgt er ook geen cijfer voor. De antwoorden ga ik gebruiken om je beter te kunnen begrijpen en om je te kunnen helpen als dat nodig is. </a:t>
            </a:r>
            <a:r>
              <a:rPr lang="en-US" sz="1200" b="0" i="0">
                <a:effectLst/>
                <a:latin typeface="+mn-lt"/>
                <a:ea typeface="+mn-ea"/>
                <a:cs typeface="+mn-cs"/>
                <a:sym typeface="Helvetica Neue"/>
              </a:rPr>
              <a:t>​</a:t>
            </a:r>
            <a:endParaRPr lang="en-US" b="0" i="0">
              <a:effectLst/>
            </a:endParaRPr>
          </a:p>
          <a:p>
            <a:pPr rtl="0" fontAlgn="base"/>
            <a:r>
              <a:rPr lang="nl-NL" sz="1200" b="0" i="1" u="none" strike="noStrike">
                <a:effectLst/>
                <a:latin typeface="+mn-lt"/>
                <a:ea typeface="+mn-ea"/>
                <a:cs typeface="+mn-cs"/>
                <a:sym typeface="Helvetica Neue"/>
              </a:rPr>
              <a:t>Noem eventueel nog dat je misschien met leerlingen in gesprek gaat. Ook weer om ze te kunnen helpen.”</a:t>
            </a:r>
            <a:endParaRPr lang="nl-NL" b="0" i="0">
              <a:effectLst/>
            </a:endParaRPr>
          </a:p>
          <a:p>
            <a:endParaRPr lang="nl-NL"/>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24</a:t>
            </a:fld>
            <a:endParaRPr lang="nl-NL"/>
          </a:p>
        </p:txBody>
      </p:sp>
    </p:spTree>
    <p:extLst>
      <p:ext uri="{BB962C8B-B14F-4D97-AF65-F5344CB8AC3E}">
        <p14:creationId xmlns:p14="http://schemas.microsoft.com/office/powerpoint/2010/main" val="605412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3. De situatie</a:t>
            </a:r>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Leg uit dat de vragen gaan over de situatie op school. Bespreek met de leerlingen de situatie waarover de stellingen gaan. Gebruik hiervoor een voorbeeldstelling: </a:t>
            </a:r>
            <a:r>
              <a:rPr lang="nl-NL" sz="1200" i="1" kern="1200" dirty="0">
                <a:solidFill>
                  <a:schemeClr val="tx1"/>
                </a:solidFill>
                <a:effectLst/>
                <a:latin typeface="+mn-lt"/>
                <a:ea typeface="+mn-ea"/>
                <a:cs typeface="+mn-cs"/>
              </a:rPr>
              <a:t>‘Andere kinderen lachen mij uit’.</a:t>
            </a:r>
            <a:r>
              <a:rPr lang="nl-NL" sz="1200" kern="1200" dirty="0">
                <a:solidFill>
                  <a:schemeClr val="tx1"/>
                </a:solidFill>
                <a:effectLst/>
                <a:latin typeface="+mn-lt"/>
                <a:ea typeface="+mn-ea"/>
                <a:cs typeface="+mn-cs"/>
              </a:rPr>
              <a:t> </a:t>
            </a:r>
          </a:p>
          <a:p>
            <a:r>
              <a:rPr lang="nl-NL" sz="1200" i="1"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Als je de stellingen in gaat vullen, denk je na of dit voor jou zo is </a:t>
            </a:r>
            <a:r>
              <a:rPr lang="nl-NL" sz="1200" i="1" u="sng" kern="1200" dirty="0">
                <a:solidFill>
                  <a:schemeClr val="tx1"/>
                </a:solidFill>
                <a:effectLst/>
                <a:latin typeface="+mn-lt"/>
                <a:ea typeface="+mn-ea"/>
                <a:cs typeface="+mn-cs"/>
              </a:rPr>
              <a:t>op school</a:t>
            </a:r>
            <a:r>
              <a:rPr lang="nl-NL" sz="1200" i="1" kern="1200" dirty="0">
                <a:solidFill>
                  <a:schemeClr val="tx1"/>
                </a:solidFill>
                <a:effectLst/>
                <a:latin typeface="+mn-lt"/>
                <a:ea typeface="+mn-ea"/>
                <a:cs typeface="+mn-cs"/>
              </a:rPr>
              <a:t>. Het kan gaan over dingen die in onze groep gebeuren, maar ook dingen op het plein, bijvoorbeeld met kinderen van andere groepen. Als je op het plein soms uitgelachen worden door andere kinderen, telt dat ook mee.</a:t>
            </a:r>
            <a:br>
              <a:rPr lang="nl-NL" sz="1200" i="1" kern="1200" dirty="0">
                <a:solidFill>
                  <a:schemeClr val="tx1"/>
                </a:solidFill>
                <a:effectLst/>
                <a:latin typeface="+mn-lt"/>
                <a:ea typeface="+mn-ea"/>
                <a:cs typeface="+mn-cs"/>
              </a:rPr>
            </a:br>
            <a:r>
              <a:rPr lang="nl-NL" sz="1200" i="1" kern="1200" dirty="0">
                <a:solidFill>
                  <a:schemeClr val="tx1"/>
                </a:solidFill>
                <a:effectLst/>
                <a:latin typeface="+mn-lt"/>
                <a:ea typeface="+mn-ea"/>
                <a:cs typeface="+mn-cs"/>
              </a:rPr>
              <a:t>Als je thuis vaak uitgelachen wordt door een buurmeisje, telt dat niet mee, want dat is niet op school</a:t>
            </a:r>
            <a:endParaRPr lang="nl-NL" sz="1200" kern="1200" dirty="0">
              <a:solidFill>
                <a:schemeClr val="tx1"/>
              </a:solidFill>
              <a:effectLst/>
              <a:latin typeface="+mn-lt"/>
              <a:ea typeface="+mn-ea"/>
              <a:cs typeface="+mn-cs"/>
            </a:endParaRPr>
          </a:p>
          <a:p>
            <a:endParaRPr lang="nl-NL" dirty="0"/>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3</a:t>
            </a:fld>
            <a:endParaRPr lang="nl-NL"/>
          </a:p>
        </p:txBody>
      </p:sp>
    </p:spTree>
    <p:extLst>
      <p:ext uri="{BB962C8B-B14F-4D97-AF65-F5344CB8AC3E}">
        <p14:creationId xmlns:p14="http://schemas.microsoft.com/office/powerpoint/2010/main" val="636012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effectLst/>
                <a:latin typeface="+mn-lt"/>
                <a:ea typeface="+mn-ea"/>
                <a:cs typeface="+mn-cs"/>
                <a:sym typeface="Helvetica Neue"/>
              </a:rPr>
              <a:t>Bespreek met de leerlingen het verschil tussen de drie antwoordmogelijkheden.</a:t>
            </a:r>
          </a:p>
          <a:p>
            <a:r>
              <a:rPr lang="nl-NL" sz="1200" dirty="0">
                <a:effectLst/>
                <a:latin typeface="+mn-lt"/>
                <a:ea typeface="+mn-ea"/>
                <a:cs typeface="+mn-cs"/>
                <a:sym typeface="Helvetica Neue"/>
              </a:rPr>
              <a:t>Gebruik hiervoor een voorbeeldstelling:  </a:t>
            </a:r>
            <a:r>
              <a:rPr lang="nl-NL" sz="1200" i="1" dirty="0">
                <a:effectLst/>
                <a:latin typeface="+mn-lt"/>
                <a:ea typeface="+mn-ea"/>
                <a:cs typeface="+mn-cs"/>
                <a:sym typeface="Helvetica Neue"/>
              </a:rPr>
              <a:t>Ik kan moeilijke opdrachten/werkjes maken.</a:t>
            </a:r>
          </a:p>
          <a:p>
            <a:endParaRPr lang="nl-NL" sz="1200" i="1" dirty="0">
              <a:effectLst/>
              <a:latin typeface="+mn-lt"/>
              <a:ea typeface="+mn-ea"/>
              <a:cs typeface="+mn-cs"/>
              <a:sym typeface="Helvetica Neue"/>
            </a:endParaRPr>
          </a:p>
          <a:p>
            <a:r>
              <a:rPr lang="nl-NL" sz="1200" i="1" dirty="0">
                <a:effectLst/>
                <a:latin typeface="+mn-lt"/>
                <a:ea typeface="+mn-ea"/>
                <a:cs typeface="+mn-cs"/>
                <a:sym typeface="Helvetica Neue"/>
              </a:rPr>
              <a:t>Ja</a:t>
            </a:r>
          </a:p>
          <a:p>
            <a:r>
              <a:rPr lang="nl-NL" sz="1200" i="1" dirty="0">
                <a:effectLst/>
                <a:latin typeface="+mn-lt"/>
                <a:ea typeface="+mn-ea"/>
                <a:cs typeface="+mn-cs"/>
                <a:sym typeface="Helvetica Neue"/>
              </a:rPr>
              <a:t>Soms wel, soms niet</a:t>
            </a:r>
          </a:p>
          <a:p>
            <a:r>
              <a:rPr lang="nl-NL" sz="1200" i="1" dirty="0">
                <a:effectLst/>
                <a:latin typeface="+mn-lt"/>
                <a:ea typeface="+mn-ea"/>
                <a:cs typeface="+mn-cs"/>
                <a:sym typeface="Helvetica Neue"/>
              </a:rPr>
              <a:t>Nee</a:t>
            </a:r>
          </a:p>
          <a:p>
            <a:endParaRPr lang="nl-NL" sz="1200" i="1" dirty="0">
              <a:effectLst/>
              <a:latin typeface="+mn-lt"/>
              <a:ea typeface="+mn-ea"/>
              <a:cs typeface="+mn-cs"/>
              <a:sym typeface="Helvetica Neue"/>
            </a:endParaRPr>
          </a:p>
          <a:p>
            <a:r>
              <a:rPr lang="nl-NL" sz="1200" i="1" dirty="0">
                <a:effectLst/>
                <a:latin typeface="+mn-lt"/>
                <a:ea typeface="+mn-ea"/>
                <a:cs typeface="+mn-cs"/>
                <a:sym typeface="Helvetica Neue"/>
              </a:rPr>
              <a:t>Ja kies</a:t>
            </a:r>
            <a:r>
              <a:rPr lang="nl-NL" sz="1200" i="1" baseline="0" dirty="0">
                <a:effectLst/>
                <a:latin typeface="+mn-lt"/>
                <a:ea typeface="+mn-ea"/>
                <a:cs typeface="+mn-cs"/>
                <a:sym typeface="Helvetica Neue"/>
              </a:rPr>
              <a:t> je als het </a:t>
            </a:r>
            <a:r>
              <a:rPr lang="nl-NL" sz="1200" i="1" u="sng" baseline="0" dirty="0">
                <a:effectLst/>
                <a:latin typeface="+mn-lt"/>
                <a:ea typeface="+mn-ea"/>
                <a:cs typeface="+mn-cs"/>
                <a:sym typeface="Helvetica Neue"/>
              </a:rPr>
              <a:t>meestal/vaak</a:t>
            </a:r>
            <a:r>
              <a:rPr lang="nl-NL" sz="1200" i="1" baseline="0" dirty="0">
                <a:effectLst/>
                <a:latin typeface="+mn-lt"/>
                <a:ea typeface="+mn-ea"/>
                <a:cs typeface="+mn-cs"/>
                <a:sym typeface="Helvetica Neue"/>
              </a:rPr>
              <a:t> of altijd is. (dus het hoeft niet altijd te zijn!)</a:t>
            </a:r>
            <a:br>
              <a:rPr lang="nl-NL" sz="1200" i="1" baseline="0" dirty="0">
                <a:effectLst/>
                <a:latin typeface="+mn-lt"/>
                <a:ea typeface="+mn-ea"/>
                <a:cs typeface="+mn-cs"/>
                <a:sym typeface="Helvetica Neue"/>
              </a:rPr>
            </a:br>
            <a:r>
              <a:rPr lang="nl-NL" sz="1200" i="1" baseline="0" dirty="0">
                <a:effectLst/>
                <a:latin typeface="+mn-lt"/>
                <a:ea typeface="+mn-ea"/>
                <a:cs typeface="+mn-cs"/>
                <a:sym typeface="Helvetica Neue"/>
              </a:rPr>
              <a:t>Nee kies je als het </a:t>
            </a:r>
            <a:r>
              <a:rPr lang="nl-NL" sz="1200" i="1" u="sng" baseline="0" dirty="0">
                <a:effectLst/>
                <a:latin typeface="+mn-lt"/>
                <a:ea typeface="+mn-ea"/>
                <a:cs typeface="+mn-cs"/>
                <a:sym typeface="Helvetica Neue"/>
              </a:rPr>
              <a:t>meestal niet </a:t>
            </a:r>
            <a:r>
              <a:rPr lang="nl-NL" sz="1200" i="1" baseline="0" dirty="0">
                <a:effectLst/>
                <a:latin typeface="+mn-lt"/>
                <a:ea typeface="+mn-ea"/>
                <a:cs typeface="+mn-cs"/>
                <a:sym typeface="Helvetica Neue"/>
              </a:rPr>
              <a:t>of nooit is. </a:t>
            </a:r>
          </a:p>
          <a:p>
            <a:endParaRPr lang="nl-NL" sz="1200" i="1" baseline="0" dirty="0">
              <a:effectLst/>
              <a:latin typeface="+mn-lt"/>
              <a:ea typeface="+mn-ea"/>
              <a:cs typeface="+mn-cs"/>
              <a:sym typeface="Helvetica Neue"/>
            </a:endParaRPr>
          </a:p>
          <a:p>
            <a:r>
              <a:rPr lang="nl-NL" sz="1200" i="1" baseline="0" dirty="0">
                <a:effectLst/>
                <a:latin typeface="+mn-lt"/>
                <a:ea typeface="+mn-ea"/>
                <a:cs typeface="+mn-cs"/>
                <a:sym typeface="Helvetica Neue"/>
              </a:rPr>
              <a:t>De middelste optie kies je als het ongeveer even vaak ja of nee is. </a:t>
            </a:r>
          </a:p>
          <a:p>
            <a:r>
              <a:rPr lang="nl-NL" sz="1200" i="1" baseline="0" dirty="0">
                <a:effectLst/>
                <a:latin typeface="+mn-lt"/>
                <a:ea typeface="+mn-ea"/>
                <a:cs typeface="+mn-cs"/>
                <a:sym typeface="Helvetica Neue"/>
              </a:rPr>
              <a:t>Als je het niet weet, of de vraag niet goed begrijpt, kun je het beste even vragen wat er bedoeld wordt. </a:t>
            </a:r>
          </a:p>
          <a:p>
            <a:endParaRPr lang="nl-NL" sz="1200" i="1" baseline="0" dirty="0">
              <a:effectLst/>
              <a:latin typeface="+mn-lt"/>
              <a:ea typeface="+mn-ea"/>
              <a:cs typeface="+mn-cs"/>
              <a:sym typeface="Helvetica Neue"/>
            </a:endParaRPr>
          </a:p>
          <a:p>
            <a:pPr marL="0" marR="0" lvl="0" indent="0" defTabSz="241101" eaLnBrk="1" fontAlgn="auto" latinLnBrk="0" hangingPunct="1">
              <a:lnSpc>
                <a:spcPct val="117999"/>
              </a:lnSpc>
              <a:spcBef>
                <a:spcPts val="0"/>
              </a:spcBef>
              <a:spcAft>
                <a:spcPts val="0"/>
              </a:spcAft>
              <a:buClrTx/>
              <a:buSzTx/>
              <a:buFontTx/>
              <a:buNone/>
              <a:tabLst/>
              <a:defRPr/>
            </a:pPr>
            <a:r>
              <a:rPr lang="nl-NL" sz="1200" dirty="0">
                <a:effectLst/>
                <a:latin typeface="Arial" panose="020B0604020202020204" pitchFamily="34" charset="0"/>
                <a:ea typeface="MS Mincho" panose="02020609040205080304" pitchFamily="49" charset="-128"/>
              </a:rPr>
              <a:t>Let op: bij de stellingen van de categorieën Pestbeleving en Pestgedrag kan extra instructie nodig zijn, omdat een duim omhoog hierbij een negatief antwoord betekent. Wanneer een kind dus </a:t>
            </a:r>
            <a:r>
              <a:rPr lang="nl-NL" sz="1200" i="1" dirty="0">
                <a:effectLst/>
                <a:latin typeface="Arial" panose="020B0604020202020204" pitchFamily="34" charset="0"/>
                <a:ea typeface="MS Mincho" panose="02020609040205080304" pitchFamily="49" charset="-128"/>
              </a:rPr>
              <a:t>niet</a:t>
            </a:r>
            <a:r>
              <a:rPr lang="nl-NL" sz="1200" dirty="0">
                <a:effectLst/>
                <a:latin typeface="Arial" panose="020B0604020202020204" pitchFamily="34" charset="0"/>
                <a:ea typeface="MS Mincho" panose="02020609040205080304" pitchFamily="49" charset="-128"/>
              </a:rPr>
              <a:t> gepest wordt en/of </a:t>
            </a:r>
            <a:r>
              <a:rPr lang="nl-NL" sz="1200" i="1" dirty="0">
                <a:effectLst/>
                <a:latin typeface="Arial" panose="020B0604020202020204" pitchFamily="34" charset="0"/>
                <a:ea typeface="MS Mincho" panose="02020609040205080304" pitchFamily="49" charset="-128"/>
              </a:rPr>
              <a:t>niet </a:t>
            </a:r>
            <a:r>
              <a:rPr lang="nl-NL" sz="1200" dirty="0">
                <a:effectLst/>
                <a:latin typeface="Arial" panose="020B0604020202020204" pitchFamily="34" charset="0"/>
                <a:ea typeface="MS Mincho" panose="02020609040205080304" pitchFamily="49" charset="-128"/>
              </a:rPr>
              <a:t>zelf pest, kiest hij voor een duimpje omlaag.</a:t>
            </a:r>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4</a:t>
            </a:fld>
            <a:endParaRPr lang="nl-NL"/>
          </a:p>
        </p:txBody>
      </p:sp>
    </p:spTree>
    <p:extLst>
      <p:ext uri="{BB962C8B-B14F-4D97-AF65-F5344CB8AC3E}">
        <p14:creationId xmlns:p14="http://schemas.microsoft.com/office/powerpoint/2010/main" val="1861772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effectLst/>
                <a:latin typeface="+mn-lt"/>
                <a:ea typeface="+mn-ea"/>
                <a:cs typeface="+mn-cs"/>
                <a:sym typeface="Helvetica Neue"/>
              </a:rPr>
              <a:t>Bespreek met de leerlingen het verschil tussen de drie antwoordmogelijkheden.</a:t>
            </a:r>
          </a:p>
          <a:p>
            <a:r>
              <a:rPr lang="nl-NL" sz="1200" dirty="0">
                <a:effectLst/>
                <a:latin typeface="+mn-lt"/>
                <a:ea typeface="+mn-ea"/>
                <a:cs typeface="+mn-cs"/>
                <a:sym typeface="Helvetica Neue"/>
              </a:rPr>
              <a:t>Gebruik hiervoor een voorbeeldstelling:  </a:t>
            </a:r>
            <a:r>
              <a:rPr lang="nl-NL" sz="1200" i="1" dirty="0">
                <a:effectLst/>
                <a:latin typeface="+mn-lt"/>
                <a:ea typeface="+mn-ea"/>
                <a:cs typeface="+mn-cs"/>
                <a:sym typeface="Helvetica Neue"/>
              </a:rPr>
              <a:t>Ik kan moeilijke opdrachten/werkjes maken.</a:t>
            </a:r>
          </a:p>
          <a:p>
            <a:endParaRPr lang="nl-NL" sz="1200" i="1" dirty="0">
              <a:effectLst/>
              <a:latin typeface="+mn-lt"/>
              <a:ea typeface="+mn-ea"/>
              <a:cs typeface="+mn-cs"/>
              <a:sym typeface="Helvetica Neue"/>
            </a:endParaRPr>
          </a:p>
          <a:p>
            <a:r>
              <a:rPr lang="nl-NL" sz="1200" i="1" dirty="0">
                <a:effectLst/>
                <a:latin typeface="+mn-lt"/>
                <a:ea typeface="+mn-ea"/>
                <a:cs typeface="+mn-cs"/>
                <a:sym typeface="Helvetica Neue"/>
              </a:rPr>
              <a:t>Ja</a:t>
            </a:r>
          </a:p>
          <a:p>
            <a:r>
              <a:rPr lang="nl-NL" sz="1200" i="1" dirty="0">
                <a:effectLst/>
                <a:latin typeface="+mn-lt"/>
                <a:ea typeface="+mn-ea"/>
                <a:cs typeface="+mn-cs"/>
                <a:sym typeface="Helvetica Neue"/>
              </a:rPr>
              <a:t>Soms wel, soms niet</a:t>
            </a:r>
          </a:p>
          <a:p>
            <a:r>
              <a:rPr lang="nl-NL" sz="1200" i="1" dirty="0">
                <a:effectLst/>
                <a:latin typeface="+mn-lt"/>
                <a:ea typeface="+mn-ea"/>
                <a:cs typeface="+mn-cs"/>
                <a:sym typeface="Helvetica Neue"/>
              </a:rPr>
              <a:t>Nee</a:t>
            </a:r>
          </a:p>
          <a:p>
            <a:endParaRPr lang="nl-NL" i="1" dirty="0"/>
          </a:p>
          <a:p>
            <a:r>
              <a:rPr lang="nl-NL" sz="1200" i="1" dirty="0">
                <a:effectLst/>
                <a:latin typeface="+mn-lt"/>
                <a:ea typeface="+mn-ea"/>
                <a:cs typeface="+mn-cs"/>
                <a:sym typeface="Helvetica Neue"/>
              </a:rPr>
              <a:t>Ja kies</a:t>
            </a:r>
            <a:r>
              <a:rPr lang="nl-NL" sz="1200" i="1" baseline="0" dirty="0">
                <a:effectLst/>
                <a:latin typeface="+mn-lt"/>
                <a:ea typeface="+mn-ea"/>
                <a:cs typeface="+mn-cs"/>
                <a:sym typeface="Helvetica Neue"/>
              </a:rPr>
              <a:t> je als het </a:t>
            </a:r>
            <a:r>
              <a:rPr lang="nl-NL" sz="1200" i="1" u="sng" baseline="0" dirty="0">
                <a:effectLst/>
                <a:latin typeface="+mn-lt"/>
                <a:ea typeface="+mn-ea"/>
                <a:cs typeface="+mn-cs"/>
                <a:sym typeface="Helvetica Neue"/>
              </a:rPr>
              <a:t>meestal/vaak</a:t>
            </a:r>
            <a:r>
              <a:rPr lang="nl-NL" sz="1200" i="1" baseline="0" dirty="0">
                <a:effectLst/>
                <a:latin typeface="+mn-lt"/>
                <a:ea typeface="+mn-ea"/>
                <a:cs typeface="+mn-cs"/>
                <a:sym typeface="Helvetica Neue"/>
              </a:rPr>
              <a:t> of altijd is. (dus het hoeft niet altijd te zijn!)</a:t>
            </a:r>
            <a:br>
              <a:rPr lang="nl-NL" sz="1200" i="1" baseline="0" dirty="0">
                <a:effectLst/>
                <a:latin typeface="+mn-lt"/>
                <a:ea typeface="+mn-ea"/>
                <a:cs typeface="+mn-cs"/>
                <a:sym typeface="Helvetica Neue"/>
              </a:rPr>
            </a:br>
            <a:r>
              <a:rPr lang="nl-NL" sz="1200" i="1" baseline="0" dirty="0">
                <a:effectLst/>
                <a:latin typeface="+mn-lt"/>
                <a:ea typeface="+mn-ea"/>
                <a:cs typeface="+mn-cs"/>
                <a:sym typeface="Helvetica Neue"/>
              </a:rPr>
              <a:t>Nee kies je als het </a:t>
            </a:r>
            <a:r>
              <a:rPr lang="nl-NL" sz="1200" i="1" u="sng" baseline="0" dirty="0">
                <a:effectLst/>
                <a:latin typeface="+mn-lt"/>
                <a:ea typeface="+mn-ea"/>
                <a:cs typeface="+mn-cs"/>
                <a:sym typeface="Helvetica Neue"/>
              </a:rPr>
              <a:t>meestal niet </a:t>
            </a:r>
            <a:r>
              <a:rPr lang="nl-NL" sz="1200" i="1" baseline="0" dirty="0">
                <a:effectLst/>
                <a:latin typeface="+mn-lt"/>
                <a:ea typeface="+mn-ea"/>
                <a:cs typeface="+mn-cs"/>
                <a:sym typeface="Helvetica Neue"/>
              </a:rPr>
              <a:t>of nooit is. </a:t>
            </a:r>
          </a:p>
          <a:p>
            <a:endParaRPr lang="nl-NL" sz="1200" i="1" baseline="0" dirty="0">
              <a:effectLst/>
              <a:latin typeface="+mn-lt"/>
              <a:ea typeface="+mn-ea"/>
              <a:cs typeface="+mn-cs"/>
              <a:sym typeface="Helvetica Neue"/>
            </a:endParaRPr>
          </a:p>
          <a:p>
            <a:r>
              <a:rPr lang="nl-NL" sz="1200" i="1" baseline="0" dirty="0">
                <a:effectLst/>
                <a:latin typeface="+mn-lt"/>
                <a:ea typeface="+mn-ea"/>
                <a:cs typeface="+mn-cs"/>
                <a:sym typeface="Helvetica Neue"/>
              </a:rPr>
              <a:t>De middelste optie kies je als het ongeveer even vaak ja of nee is. </a:t>
            </a:r>
          </a:p>
          <a:p>
            <a:r>
              <a:rPr lang="nl-NL" sz="1200" i="1" baseline="0" dirty="0">
                <a:effectLst/>
                <a:latin typeface="+mn-lt"/>
                <a:ea typeface="+mn-ea"/>
                <a:cs typeface="+mn-cs"/>
                <a:sym typeface="Helvetica Neue"/>
              </a:rPr>
              <a:t>Als je het niet weet, of de vraag niet goed begrijpt, kun je het beste even vragen wat er bedoeld wordt. </a:t>
            </a:r>
            <a:endParaRPr lang="nl-NL" i="1" dirty="0"/>
          </a:p>
          <a:p>
            <a:endParaRPr lang="nl-NL" i="1"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5</a:t>
            </a:fld>
            <a:endParaRPr lang="nl-NL"/>
          </a:p>
        </p:txBody>
      </p:sp>
    </p:spTree>
    <p:extLst>
      <p:ext uri="{BB962C8B-B14F-4D97-AF65-F5344CB8AC3E}">
        <p14:creationId xmlns:p14="http://schemas.microsoft.com/office/powerpoint/2010/main" val="469101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a:effectLst/>
                <a:latin typeface="+mn-lt"/>
                <a:ea typeface="+mn-ea"/>
                <a:cs typeface="+mn-cs"/>
                <a:sym typeface="Helvetica Neue"/>
              </a:rPr>
              <a:t>Bespreek met de leerlingen het verschil tussen de drie antwoordmogelijkheden.</a:t>
            </a:r>
          </a:p>
          <a:p>
            <a:r>
              <a:rPr lang="nl-NL" sz="1200">
                <a:effectLst/>
                <a:latin typeface="+mn-lt"/>
                <a:ea typeface="+mn-ea"/>
                <a:cs typeface="+mn-cs"/>
                <a:sym typeface="Helvetica Neue"/>
              </a:rPr>
              <a:t>Gebruik hiervoor een voorbeeldstelling:  </a:t>
            </a:r>
            <a:r>
              <a:rPr lang="nl-NL" sz="1200" i="1">
                <a:effectLst/>
                <a:latin typeface="+mn-lt"/>
                <a:ea typeface="+mn-ea"/>
                <a:cs typeface="+mn-cs"/>
                <a:sym typeface="Helvetica Neue"/>
              </a:rPr>
              <a:t>Ik kan moeilijke opdrachten/werkjes maken.</a:t>
            </a:r>
          </a:p>
          <a:p>
            <a:endParaRPr lang="nl-NL" sz="1200" i="1">
              <a:effectLst/>
              <a:latin typeface="+mn-lt"/>
              <a:ea typeface="+mn-ea"/>
              <a:cs typeface="+mn-cs"/>
              <a:sym typeface="Helvetica Neue"/>
            </a:endParaRPr>
          </a:p>
          <a:p>
            <a:r>
              <a:rPr lang="nl-NL" sz="1200" i="1">
                <a:effectLst/>
                <a:latin typeface="+mn-lt"/>
                <a:ea typeface="+mn-ea"/>
                <a:cs typeface="+mn-cs"/>
                <a:sym typeface="Helvetica Neue"/>
              </a:rPr>
              <a:t>Ja</a:t>
            </a:r>
          </a:p>
          <a:p>
            <a:r>
              <a:rPr lang="nl-NL" sz="1200" i="1">
                <a:effectLst/>
                <a:latin typeface="+mn-lt"/>
                <a:ea typeface="+mn-ea"/>
                <a:cs typeface="+mn-cs"/>
                <a:sym typeface="Helvetica Neue"/>
              </a:rPr>
              <a:t>Soms wel, soms niet</a:t>
            </a:r>
          </a:p>
          <a:p>
            <a:r>
              <a:rPr lang="nl-NL" sz="1200" i="1">
                <a:effectLst/>
                <a:latin typeface="+mn-lt"/>
                <a:ea typeface="+mn-ea"/>
                <a:cs typeface="+mn-cs"/>
                <a:sym typeface="Helvetica Neue"/>
              </a:rPr>
              <a:t>Nee</a:t>
            </a:r>
          </a:p>
          <a:p>
            <a:endParaRPr lang="nl-NL" i="1"/>
          </a:p>
          <a:p>
            <a:r>
              <a:rPr lang="nl-NL" sz="1200" i="1">
                <a:effectLst/>
                <a:latin typeface="+mn-lt"/>
                <a:ea typeface="+mn-ea"/>
                <a:cs typeface="+mn-cs"/>
                <a:sym typeface="Helvetica Neue"/>
              </a:rPr>
              <a:t>Ja kies</a:t>
            </a:r>
            <a:r>
              <a:rPr lang="nl-NL" sz="1200" i="1" baseline="0">
                <a:effectLst/>
                <a:latin typeface="+mn-lt"/>
                <a:ea typeface="+mn-ea"/>
                <a:cs typeface="+mn-cs"/>
                <a:sym typeface="Helvetica Neue"/>
              </a:rPr>
              <a:t> je als het </a:t>
            </a:r>
            <a:r>
              <a:rPr lang="nl-NL" sz="1200" i="1" u="sng" baseline="0">
                <a:effectLst/>
                <a:latin typeface="+mn-lt"/>
                <a:ea typeface="+mn-ea"/>
                <a:cs typeface="+mn-cs"/>
                <a:sym typeface="Helvetica Neue"/>
              </a:rPr>
              <a:t>meestal/vaak</a:t>
            </a:r>
            <a:r>
              <a:rPr lang="nl-NL" sz="1200" i="1" baseline="0">
                <a:effectLst/>
                <a:latin typeface="+mn-lt"/>
                <a:ea typeface="+mn-ea"/>
                <a:cs typeface="+mn-cs"/>
                <a:sym typeface="Helvetica Neue"/>
              </a:rPr>
              <a:t> of altijd is. (dus het hoeft niet altijd te zijn!)</a:t>
            </a:r>
            <a:br>
              <a:rPr lang="nl-NL" sz="1200" i="1" baseline="0">
                <a:effectLst/>
                <a:latin typeface="+mn-lt"/>
                <a:ea typeface="+mn-ea"/>
                <a:cs typeface="+mn-cs"/>
                <a:sym typeface="Helvetica Neue"/>
              </a:rPr>
            </a:br>
            <a:r>
              <a:rPr lang="nl-NL" sz="1200" i="1" baseline="0">
                <a:effectLst/>
                <a:latin typeface="+mn-lt"/>
                <a:ea typeface="+mn-ea"/>
                <a:cs typeface="+mn-cs"/>
                <a:sym typeface="Helvetica Neue"/>
              </a:rPr>
              <a:t>Nee kies je als het </a:t>
            </a:r>
            <a:r>
              <a:rPr lang="nl-NL" sz="1200" i="1" u="sng" baseline="0">
                <a:effectLst/>
                <a:latin typeface="+mn-lt"/>
                <a:ea typeface="+mn-ea"/>
                <a:cs typeface="+mn-cs"/>
                <a:sym typeface="Helvetica Neue"/>
              </a:rPr>
              <a:t>meestal niet </a:t>
            </a:r>
            <a:r>
              <a:rPr lang="nl-NL" sz="1200" i="1" baseline="0">
                <a:effectLst/>
                <a:latin typeface="+mn-lt"/>
                <a:ea typeface="+mn-ea"/>
                <a:cs typeface="+mn-cs"/>
                <a:sym typeface="Helvetica Neue"/>
              </a:rPr>
              <a:t>of nooit is. </a:t>
            </a:r>
          </a:p>
          <a:p>
            <a:endParaRPr lang="nl-NL" sz="1200" i="1" baseline="0">
              <a:effectLst/>
              <a:latin typeface="+mn-lt"/>
              <a:ea typeface="+mn-ea"/>
              <a:cs typeface="+mn-cs"/>
              <a:sym typeface="Helvetica Neue"/>
            </a:endParaRPr>
          </a:p>
          <a:p>
            <a:r>
              <a:rPr lang="nl-NL" sz="1200" i="1" baseline="0">
                <a:effectLst/>
                <a:latin typeface="+mn-lt"/>
                <a:ea typeface="+mn-ea"/>
                <a:cs typeface="+mn-cs"/>
                <a:sym typeface="Helvetica Neue"/>
              </a:rPr>
              <a:t>De middelste optie kies je als het ongeveer even vaak ja of nee is. </a:t>
            </a:r>
          </a:p>
          <a:p>
            <a:r>
              <a:rPr lang="nl-NL" sz="1200" i="1" baseline="0">
                <a:effectLst/>
                <a:latin typeface="+mn-lt"/>
                <a:ea typeface="+mn-ea"/>
                <a:cs typeface="+mn-cs"/>
                <a:sym typeface="Helvetica Neue"/>
              </a:rPr>
              <a:t>Als je het niet weet, of de vraag niet goed begrijpt, kun je het beste even vragen wat er bedoeld wordt. </a:t>
            </a:r>
            <a:endParaRPr lang="nl-NL" i="1"/>
          </a:p>
          <a:p>
            <a:endParaRPr lang="nl-NL" i="1"/>
          </a:p>
          <a:p>
            <a:endParaRPr lang="nl-NL"/>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6</a:t>
            </a:fld>
            <a:endParaRPr lang="nl-NL"/>
          </a:p>
        </p:txBody>
      </p:sp>
    </p:spTree>
    <p:extLst>
      <p:ext uri="{BB962C8B-B14F-4D97-AF65-F5344CB8AC3E}">
        <p14:creationId xmlns:p14="http://schemas.microsoft.com/office/powerpoint/2010/main" val="838668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a:effectLst/>
                <a:latin typeface="+mn-lt"/>
                <a:ea typeface="+mn-ea"/>
                <a:cs typeface="+mn-cs"/>
                <a:sym typeface="Helvetica Neue"/>
              </a:rPr>
              <a:t>Voor welke juf of meester?</a:t>
            </a:r>
            <a:endParaRPr lang="nl-NL" sz="1200">
              <a:effectLst/>
              <a:latin typeface="+mn-lt"/>
              <a:ea typeface="+mn-ea"/>
              <a:cs typeface="+mn-cs"/>
              <a:sym typeface="Helvetica Neue"/>
            </a:endParaRPr>
          </a:p>
          <a:p>
            <a:r>
              <a:rPr lang="nl-NL" sz="1200">
                <a:effectLst/>
                <a:latin typeface="+mn-lt"/>
                <a:ea typeface="+mn-ea"/>
                <a:cs typeface="+mn-cs"/>
                <a:sym typeface="Helvetica Neue"/>
              </a:rPr>
              <a:t>Er zijn vragen over de juf of de meester. Je wilt de mening weten over hoe ze de relatie beleven. </a:t>
            </a:r>
          </a:p>
          <a:p>
            <a:r>
              <a:rPr lang="nl-NL" sz="1200">
                <a:effectLst/>
                <a:latin typeface="+mn-lt"/>
                <a:ea typeface="+mn-ea"/>
                <a:cs typeface="+mn-cs"/>
                <a:sym typeface="Helvetica Neue"/>
              </a:rPr>
              <a:t>We adviseren</a:t>
            </a:r>
            <a:r>
              <a:rPr lang="nl-NL" sz="1200" baseline="0">
                <a:effectLst/>
                <a:latin typeface="+mn-lt"/>
                <a:ea typeface="+mn-ea"/>
                <a:cs typeface="+mn-cs"/>
                <a:sym typeface="Helvetica Neue"/>
              </a:rPr>
              <a:t> om de leerlingen aan alle juffen en meesters te laten denken waar ze mee te maken hebben, als ze de vragen invullen. </a:t>
            </a:r>
          </a:p>
          <a:p>
            <a:r>
              <a:rPr lang="nl-NL" sz="1200" baseline="0">
                <a:effectLst/>
                <a:latin typeface="+mn-lt"/>
                <a:ea typeface="+mn-ea"/>
                <a:cs typeface="+mn-cs"/>
                <a:sym typeface="Helvetica Neue"/>
              </a:rPr>
              <a:t>Als het bij de ene juf of meester ja is en bij de andere nee, kunnen ze ‘soms’  kiezen. </a:t>
            </a:r>
            <a:endParaRPr lang="nl-NL" sz="1200">
              <a:effectLst/>
              <a:latin typeface="+mn-lt"/>
              <a:ea typeface="+mn-ea"/>
              <a:cs typeface="+mn-cs"/>
              <a:sym typeface="Helvetica Neue"/>
            </a:endParaRPr>
          </a:p>
          <a:p>
            <a:endParaRPr lang="nl-NL" sz="1200">
              <a:effectLst/>
              <a:latin typeface="+mn-lt"/>
              <a:ea typeface="+mn-ea"/>
              <a:cs typeface="+mn-cs"/>
              <a:sym typeface="Helvetica Neue"/>
            </a:endParaRPr>
          </a:p>
          <a:p>
            <a:r>
              <a:rPr lang="nl-NL" sz="1200">
                <a:effectLst/>
                <a:latin typeface="+mn-lt"/>
                <a:ea typeface="+mn-ea"/>
                <a:cs typeface="+mn-cs"/>
                <a:sym typeface="Helvetica Neue"/>
              </a:rPr>
              <a:t>Eventueel: wanneer je samen voor de groep staat (gelijktijdig of op andere momenten) moet je een keuze maken. Wil je kunnen herleiden over wie ze een mening geven? Geef aan dat de leerlingen aan een specifieke leerkracht moeten denken.</a:t>
            </a:r>
          </a:p>
          <a:p>
            <a:r>
              <a:rPr lang="nl-NL" sz="1200" i="1">
                <a:effectLst/>
                <a:latin typeface="+mn-lt"/>
                <a:ea typeface="+mn-ea"/>
                <a:cs typeface="+mn-cs"/>
                <a:sym typeface="Helvetica Neue"/>
              </a:rPr>
              <a:t> </a:t>
            </a:r>
            <a:endParaRPr lang="nl-NL" sz="1200">
              <a:effectLst/>
              <a:latin typeface="+mn-lt"/>
              <a:ea typeface="+mn-ea"/>
              <a:cs typeface="+mn-cs"/>
              <a:sym typeface="Helvetica Neue"/>
            </a:endParaRPr>
          </a:p>
          <a:p>
            <a:r>
              <a:rPr lang="nl-NL" sz="1200" i="1">
                <a:effectLst/>
                <a:latin typeface="+mn-lt"/>
                <a:ea typeface="+mn-ea"/>
                <a:cs typeface="+mn-cs"/>
                <a:sym typeface="Helvetica Neue"/>
              </a:rPr>
              <a:t>Sommige vragen gaan over de juf of meester. Dan moet je kiezen. We spreken af dat we bij die vragen allemaal denken aan álle</a:t>
            </a:r>
            <a:r>
              <a:rPr lang="nl-NL" sz="1200" i="1" baseline="0">
                <a:effectLst/>
                <a:latin typeface="+mn-lt"/>
                <a:ea typeface="+mn-ea"/>
                <a:cs typeface="+mn-cs"/>
                <a:sym typeface="Helvetica Neue"/>
              </a:rPr>
              <a:t> juffen en meesters die in deze klas werken. </a:t>
            </a:r>
            <a:endParaRPr lang="nl-NL"/>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7</a:t>
            </a:fld>
            <a:endParaRPr lang="nl-NL"/>
          </a:p>
        </p:txBody>
      </p:sp>
    </p:spTree>
    <p:extLst>
      <p:ext uri="{BB962C8B-B14F-4D97-AF65-F5344CB8AC3E}">
        <p14:creationId xmlns:p14="http://schemas.microsoft.com/office/powerpoint/2010/main" val="2109839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effectLst/>
                <a:latin typeface="+mn-lt"/>
                <a:ea typeface="+mn-ea"/>
                <a:cs typeface="+mn-cs"/>
                <a:sym typeface="Helvetica Neue"/>
              </a:rPr>
              <a:t>Hoe werkt het?</a:t>
            </a:r>
            <a:r>
              <a:rPr lang="nl-NL" sz="1200" dirty="0">
                <a:effectLst/>
                <a:latin typeface="+mn-lt"/>
                <a:ea typeface="+mn-ea"/>
                <a:cs typeface="+mn-cs"/>
                <a:sym typeface="Helvetica Neue"/>
              </a:rPr>
              <a:t> </a:t>
            </a:r>
          </a:p>
          <a:p>
            <a:r>
              <a:rPr lang="nl-NL" sz="1200" dirty="0">
                <a:effectLst/>
                <a:latin typeface="+mn-lt"/>
                <a:ea typeface="+mn-ea"/>
                <a:cs typeface="+mn-cs"/>
                <a:sym typeface="Helvetica Neue"/>
              </a:rPr>
              <a:t>Je kunt de vragenlijst op verschillende manieren afnemen. Je kunt kiezen voor een klassikale afname of voor een afname in kleine groepjes of individueel. Als leerkracht maak je een inschatting welke manier het beste is voor jouw leerlingen. In de handleiding wordt beschreven hoe je de afname aan kunt pakken (klassikaal, individueel,</a:t>
            </a:r>
            <a:r>
              <a:rPr lang="nl-NL" sz="1200" baseline="0" dirty="0">
                <a:effectLst/>
                <a:latin typeface="+mn-lt"/>
                <a:ea typeface="+mn-ea"/>
                <a:cs typeface="+mn-cs"/>
                <a:sym typeface="Helvetica Neue"/>
              </a:rPr>
              <a:t> klein groepje)</a:t>
            </a:r>
            <a:r>
              <a:rPr lang="nl-NL" sz="1200" dirty="0">
                <a:effectLst/>
                <a:latin typeface="+mn-lt"/>
                <a:ea typeface="+mn-ea"/>
                <a:cs typeface="+mn-cs"/>
                <a:sym typeface="Helvetica Neue"/>
              </a:rPr>
              <a:t>.</a:t>
            </a:r>
          </a:p>
          <a:p>
            <a:endParaRPr lang="nl-NL" dirty="0"/>
          </a:p>
          <a:p>
            <a:r>
              <a:rPr lang="nl-NL" dirty="0"/>
              <a:t>De </a:t>
            </a:r>
            <a:r>
              <a:rPr lang="nl-NL" baseline="0" dirty="0" err="1"/>
              <a:t>leerlingvragenlijst</a:t>
            </a:r>
            <a:r>
              <a:rPr lang="nl-NL" baseline="0" dirty="0"/>
              <a:t> ziet er op papier net zo uit als op de afbeelding van deze dia. Het bestand is te downloaden vanuit Informatief op het startscherm van Zien!</a:t>
            </a:r>
          </a:p>
          <a:p>
            <a:endParaRPr lang="nl-NL" baseline="0" dirty="0"/>
          </a:p>
          <a:p>
            <a:r>
              <a:rPr lang="nl-NL" baseline="0" dirty="0"/>
              <a:t>N.B. De vragenlijst bestaat uit meerdere pagina’s. Het advies is om deze pagina’s op te printen als A5boekje.</a:t>
            </a:r>
          </a:p>
          <a:p>
            <a:endParaRPr lang="nl-NL" baseline="0" dirty="0"/>
          </a:p>
          <a:p>
            <a:r>
              <a:rPr lang="nl-NL" dirty="0"/>
              <a:t>Vertel dat het boekje er zo uit ziet. </a:t>
            </a:r>
          </a:p>
          <a:p>
            <a:r>
              <a:rPr lang="nl-NL" dirty="0"/>
              <a:t>De bedoeling is dat ze per vraag één rondje zetten om het antwoord dat van toepassing is.</a:t>
            </a:r>
          </a:p>
          <a:p>
            <a:br>
              <a:rPr lang="nl-NL" dirty="0"/>
            </a:br>
            <a:r>
              <a:rPr lang="nl-NL" dirty="0"/>
              <a:t>Vertel wat ze moeten doen als ze een antwoord willen wijzigen:</a:t>
            </a:r>
          </a:p>
          <a:p>
            <a:pPr marL="171450" indent="-171450">
              <a:buFontTx/>
              <a:buChar char="-"/>
            </a:pPr>
            <a:r>
              <a:rPr lang="nl-NL" dirty="0"/>
              <a:t>uitgummen? (als ze een potlood gebruiken)</a:t>
            </a:r>
          </a:p>
          <a:p>
            <a:pPr marL="171450" indent="-171450">
              <a:buFontTx/>
              <a:buChar char="-"/>
            </a:pPr>
            <a:r>
              <a:rPr lang="nl-NL" dirty="0"/>
              <a:t>Doorstrepen? </a:t>
            </a:r>
          </a:p>
          <a:p>
            <a:pPr marL="171450" indent="-171450">
              <a:buFontTx/>
              <a:buChar char="-"/>
            </a:pPr>
            <a:r>
              <a:rPr lang="nl-NL" dirty="0"/>
              <a:t>…?</a:t>
            </a:r>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8</a:t>
            </a:fld>
            <a:endParaRPr lang="nl-NL"/>
          </a:p>
        </p:txBody>
      </p:sp>
    </p:spTree>
    <p:extLst>
      <p:ext uri="{BB962C8B-B14F-4D97-AF65-F5344CB8AC3E}">
        <p14:creationId xmlns:p14="http://schemas.microsoft.com/office/powerpoint/2010/main" val="2554761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effectLst/>
                <a:latin typeface="+mn-lt"/>
                <a:ea typeface="+mn-ea"/>
                <a:cs typeface="+mn-cs"/>
                <a:sym typeface="Helvetica Neue"/>
              </a:rPr>
              <a:t>Hoe werkt het?</a:t>
            </a:r>
            <a:r>
              <a:rPr lang="nl-NL" sz="1200" dirty="0">
                <a:effectLst/>
                <a:latin typeface="+mn-lt"/>
                <a:ea typeface="+mn-ea"/>
                <a:cs typeface="+mn-cs"/>
                <a:sym typeface="Helvetica Neue"/>
              </a:rPr>
              <a:t> </a:t>
            </a:r>
          </a:p>
          <a:p>
            <a:r>
              <a:rPr lang="nl-NL" sz="1200" dirty="0">
                <a:effectLst/>
                <a:latin typeface="+mn-lt"/>
                <a:ea typeface="+mn-ea"/>
                <a:cs typeface="+mn-cs"/>
                <a:sym typeface="Helvetica Neue"/>
              </a:rPr>
              <a:t>Je kunt de vragenlijst op verschillende manieren afnemen. Je kunt kiezen voor een klassikale afname of voor een afname in kleine groepjes of individueel. Als leerkracht maak je een inschatting welke manier het beste is voor jouw leerlingen. In de handleiding wordt beschreven hoe je de afname aan kunt pakken (klassikaal, individueel,</a:t>
            </a:r>
            <a:r>
              <a:rPr lang="nl-NL" sz="1200" baseline="0" dirty="0">
                <a:effectLst/>
                <a:latin typeface="+mn-lt"/>
                <a:ea typeface="+mn-ea"/>
                <a:cs typeface="+mn-cs"/>
                <a:sym typeface="Helvetica Neue"/>
              </a:rPr>
              <a:t> klein groepje)</a:t>
            </a:r>
            <a:r>
              <a:rPr lang="nl-NL" sz="1200" dirty="0">
                <a:effectLst/>
                <a:latin typeface="+mn-lt"/>
                <a:ea typeface="+mn-ea"/>
                <a:cs typeface="+mn-cs"/>
                <a:sym typeface="Helvetica Neue"/>
              </a:rPr>
              <a:t>.</a:t>
            </a:r>
          </a:p>
          <a:p>
            <a:endParaRPr lang="nl-NL" dirty="0"/>
          </a:p>
          <a:p>
            <a:r>
              <a:rPr lang="nl-NL" dirty="0"/>
              <a:t>De </a:t>
            </a:r>
            <a:r>
              <a:rPr lang="nl-NL" baseline="0" dirty="0" err="1"/>
              <a:t>leerlingvragenlijst</a:t>
            </a:r>
            <a:r>
              <a:rPr lang="nl-NL" baseline="0" dirty="0"/>
              <a:t> ziet er op papier net zo uit als op de afbeelding van deze dia. Het bestand is te downloaden vanuit Informatief in het startscherm van Zien!.</a:t>
            </a:r>
          </a:p>
          <a:p>
            <a:endParaRPr lang="nl-NL" baseline="0" dirty="0"/>
          </a:p>
          <a:p>
            <a:pPr marL="0" marR="0" lvl="0" indent="0" defTabSz="241101" eaLnBrk="1" fontAlgn="auto" latinLnBrk="0" hangingPunct="1">
              <a:lnSpc>
                <a:spcPct val="117999"/>
              </a:lnSpc>
              <a:spcBef>
                <a:spcPts val="0"/>
              </a:spcBef>
              <a:spcAft>
                <a:spcPts val="0"/>
              </a:spcAft>
              <a:buClrTx/>
              <a:buSzTx/>
              <a:buFontTx/>
              <a:buNone/>
              <a:tabLst/>
              <a:defRPr/>
            </a:pPr>
            <a:r>
              <a:rPr lang="nl-NL" baseline="0" dirty="0"/>
              <a:t>N.B. De vragenlijst bestaat uit meerdere pagina’s. Het advies is om deze pagina’s te printen als A5boekje</a:t>
            </a:r>
            <a:endParaRPr lang="nl-NL" dirty="0"/>
          </a:p>
          <a:p>
            <a:endParaRPr lang="nl-NL" dirty="0"/>
          </a:p>
          <a:p>
            <a:r>
              <a:rPr lang="nl-NL" dirty="0"/>
              <a:t>Vertel dat het boekje er zo uit ziet. </a:t>
            </a:r>
          </a:p>
          <a:p>
            <a:r>
              <a:rPr lang="nl-NL" dirty="0"/>
              <a:t>De bedoeling is dat ze per vraag één rondje zetten om het antwoord dat van toepassing is.</a:t>
            </a:r>
          </a:p>
          <a:p>
            <a:br>
              <a:rPr lang="nl-NL" dirty="0"/>
            </a:br>
            <a:r>
              <a:rPr lang="nl-NL" dirty="0"/>
              <a:t>Vertel wat ze moeten doen als ze een antwoord willen wijzigen:</a:t>
            </a:r>
          </a:p>
          <a:p>
            <a:pPr marL="171450" indent="-171450">
              <a:buFontTx/>
              <a:buChar char="-"/>
            </a:pPr>
            <a:r>
              <a:rPr lang="nl-NL" dirty="0"/>
              <a:t>uitgummen? (als ze een potlood gebruiken)</a:t>
            </a:r>
          </a:p>
          <a:p>
            <a:pPr marL="171450" indent="-171450">
              <a:buFontTx/>
              <a:buChar char="-"/>
            </a:pPr>
            <a:r>
              <a:rPr lang="nl-NL" dirty="0"/>
              <a:t>Doorstrepen? </a:t>
            </a:r>
          </a:p>
          <a:p>
            <a:pPr marL="171450" indent="-171450">
              <a:buFontTx/>
              <a:buChar char="-"/>
            </a:pPr>
            <a:r>
              <a:rPr lang="nl-NL" dirty="0"/>
              <a:t>…?</a:t>
            </a:r>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9</a:t>
            </a:fld>
            <a:endParaRPr lang="nl-NL"/>
          </a:p>
        </p:txBody>
      </p:sp>
    </p:spTree>
    <p:extLst>
      <p:ext uri="{BB962C8B-B14F-4D97-AF65-F5344CB8AC3E}">
        <p14:creationId xmlns:p14="http://schemas.microsoft.com/office/powerpoint/2010/main" val="13112182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tart slide 1">
    <p:bg>
      <p:bgPr>
        <a:solidFill>
          <a:srgbClr val="D2ECFC"/>
        </a:solidFill>
        <a:effectLst/>
      </p:bgPr>
    </p:bg>
    <p:spTree>
      <p:nvGrpSpPr>
        <p:cNvPr id="1" name=""/>
        <p:cNvGrpSpPr/>
        <p:nvPr/>
      </p:nvGrpSpPr>
      <p:grpSpPr>
        <a:xfrm>
          <a:off x="0" y="0"/>
          <a:ext cx="0" cy="0"/>
          <a:chOff x="0" y="0"/>
          <a:chExt cx="0" cy="0"/>
        </a:xfrm>
      </p:grpSpPr>
      <p:sp>
        <p:nvSpPr>
          <p:cNvPr id="72" name="Graphic 70">
            <a:extLst>
              <a:ext uri="{FF2B5EF4-FFF2-40B4-BE49-F238E27FC236}">
                <a16:creationId xmlns:a16="http://schemas.microsoft.com/office/drawing/2014/main" id="{EC2E8396-30D8-2446-830C-62E56225F754}"/>
              </a:ext>
            </a:extLst>
          </p:cNvPr>
          <p:cNvSpPr/>
          <p:nvPr userDrawn="1"/>
        </p:nvSpPr>
        <p:spPr>
          <a:xfrm>
            <a:off x="8010266" y="2210329"/>
            <a:ext cx="4181734" cy="4181762"/>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pic>
        <p:nvPicPr>
          <p:cNvPr id="25" name="Graphic 24">
            <a:extLst>
              <a:ext uri="{FF2B5EF4-FFF2-40B4-BE49-F238E27FC236}">
                <a16:creationId xmlns:a16="http://schemas.microsoft.com/office/drawing/2014/main" id="{EBABB9CC-6AD6-1A47-A562-A05C54A771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8655844" cy="6858000"/>
          </a:xfrm>
          <a:prstGeom prst="rect">
            <a:avLst/>
          </a:prstGeom>
          <a:effectLst>
            <a:outerShdw blurRad="304800" dist="38100" dir="9120000" sx="102000" sy="102000" algn="tl" rotWithShape="0">
              <a:srgbClr val="003350">
                <a:alpha val="5000"/>
              </a:srgbClr>
            </a:outerShdw>
          </a:effectLst>
        </p:spPr>
      </p:pic>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831851" y="4452439"/>
            <a:ext cx="5567882" cy="415395"/>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29" name="Titel 1">
            <a:extLst>
              <a:ext uri="{FF2B5EF4-FFF2-40B4-BE49-F238E27FC236}">
                <a16:creationId xmlns:a16="http://schemas.microsoft.com/office/drawing/2014/main" id="{27DEFC73-A44F-E646-B03A-2383FF8363D1}"/>
              </a:ext>
            </a:extLst>
          </p:cNvPr>
          <p:cNvSpPr>
            <a:spLocks noGrp="1"/>
          </p:cNvSpPr>
          <p:nvPr>
            <p:ph type="title" hasCustomPrompt="1"/>
          </p:nvPr>
        </p:nvSpPr>
        <p:spPr>
          <a:xfrm>
            <a:off x="831850" y="2210329"/>
            <a:ext cx="6577479" cy="1985153"/>
          </a:xfrm>
        </p:spPr>
        <p:txBody>
          <a:bodyPr anchor="b"/>
          <a:lstStyle>
            <a:lvl1pPr>
              <a:lnSpc>
                <a:spcPts val="6500"/>
              </a:lnSpc>
              <a:defRPr sz="6000" b="1" i="0">
                <a:latin typeface="Calibri" panose="020F0502020204030204" pitchFamily="34" charset="0"/>
                <a:cs typeface="Calibri" panose="020F0502020204030204" pitchFamily="34" charset="0"/>
              </a:defRPr>
            </a:lvl1pPr>
          </a:lstStyle>
          <a:p>
            <a:pPr>
              <a:lnSpc>
                <a:spcPts val="7100"/>
              </a:lnSpc>
            </a:pPr>
            <a:r>
              <a:rPr lang="nl-NL" sz="6000" b="1">
                <a:solidFill>
                  <a:srgbClr val="003350"/>
                </a:solidFill>
                <a:latin typeface="Calibri" panose="020F0502020204030204" pitchFamily="34" charset="0"/>
                <a:cs typeface="Calibri" panose="020F0502020204030204" pitchFamily="34" charset="0"/>
              </a:rPr>
              <a:t>Klik hier om de titel aan te passen</a:t>
            </a:r>
          </a:p>
        </p:txBody>
      </p:sp>
      <p:sp>
        <p:nvSpPr>
          <p:cNvPr id="32" name="Tijdelijke aanduiding voor tekst 2">
            <a:extLst>
              <a:ext uri="{FF2B5EF4-FFF2-40B4-BE49-F238E27FC236}">
                <a16:creationId xmlns:a16="http://schemas.microsoft.com/office/drawing/2014/main" id="{C2534F63-9865-F64F-BF7A-11B9F480E46E}"/>
              </a:ext>
            </a:extLst>
          </p:cNvPr>
          <p:cNvSpPr>
            <a:spLocks noGrp="1"/>
          </p:cNvSpPr>
          <p:nvPr>
            <p:ph type="body" idx="10" hasCustomPrompt="1"/>
          </p:nvPr>
        </p:nvSpPr>
        <p:spPr>
          <a:xfrm>
            <a:off x="831849" y="5124792"/>
            <a:ext cx="5567883" cy="415395"/>
          </a:xfrm>
        </p:spPr>
        <p:txBody>
          <a:bodyPr>
            <a:normAutofit/>
          </a:bodyPr>
          <a:lstStyle>
            <a:lvl1pPr marL="0" indent="0">
              <a:buNone/>
              <a:defRPr sz="2000" b="1" i="1">
                <a:solidFill>
                  <a:schemeClr val="bg2">
                    <a:lumMod val="50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Datum</a:t>
            </a:r>
          </a:p>
        </p:txBody>
      </p:sp>
      <p:pic>
        <p:nvPicPr>
          <p:cNvPr id="42" name="Afbeelding 41">
            <a:extLst>
              <a:ext uri="{FF2B5EF4-FFF2-40B4-BE49-F238E27FC236}">
                <a16:creationId xmlns:a16="http://schemas.microsoft.com/office/drawing/2014/main" id="{FD9AE184-29A5-BC4D-9D16-8479E09A95C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2909" y="351238"/>
            <a:ext cx="3299794" cy="1507853"/>
          </a:xfrm>
          <a:prstGeom prst="rect">
            <a:avLst/>
          </a:prstGeom>
        </p:spPr>
      </p:pic>
      <p:grpSp>
        <p:nvGrpSpPr>
          <p:cNvPr id="73" name="Graphic 7">
            <a:extLst>
              <a:ext uri="{FF2B5EF4-FFF2-40B4-BE49-F238E27FC236}">
                <a16:creationId xmlns:a16="http://schemas.microsoft.com/office/drawing/2014/main" id="{722B8A5F-3486-0743-87CE-8F384BDF892F}"/>
              </a:ext>
            </a:extLst>
          </p:cNvPr>
          <p:cNvGrpSpPr/>
          <p:nvPr userDrawn="1"/>
        </p:nvGrpSpPr>
        <p:grpSpPr>
          <a:xfrm>
            <a:off x="11144434" y="5743258"/>
            <a:ext cx="791513" cy="870129"/>
            <a:chOff x="11092753" y="5743258"/>
            <a:chExt cx="791513" cy="870129"/>
          </a:xfrm>
        </p:grpSpPr>
        <p:sp>
          <p:nvSpPr>
            <p:cNvPr id="74" name="Vrije vorm 73">
              <a:extLst>
                <a:ext uri="{FF2B5EF4-FFF2-40B4-BE49-F238E27FC236}">
                  <a16:creationId xmlns:a16="http://schemas.microsoft.com/office/drawing/2014/main" id="{35799FD0-17F5-1349-A451-7784384A0244}"/>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chemeClr val="bg1"/>
            </a:solidFill>
            <a:ln w="589" cap="flat">
              <a:noFill/>
              <a:prstDash val="solid"/>
              <a:miter/>
            </a:ln>
          </p:spPr>
          <p:txBody>
            <a:bodyPr rtlCol="0" anchor="ctr"/>
            <a:lstStyle/>
            <a:p>
              <a:endParaRPr lang="nl-NL"/>
            </a:p>
          </p:txBody>
        </p:sp>
        <p:sp>
          <p:nvSpPr>
            <p:cNvPr id="75" name="Vrije vorm 74">
              <a:extLst>
                <a:ext uri="{FF2B5EF4-FFF2-40B4-BE49-F238E27FC236}">
                  <a16:creationId xmlns:a16="http://schemas.microsoft.com/office/drawing/2014/main" id="{65FB22C0-FF70-FC49-82A4-DEDF80F76AC4}"/>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spTree>
    <p:extLst>
      <p:ext uri="{BB962C8B-B14F-4D97-AF65-F5344CB8AC3E}">
        <p14:creationId xmlns:p14="http://schemas.microsoft.com/office/powerpoint/2010/main" val="114830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slide 1">
    <p:bg>
      <p:bgPr>
        <a:solidFill>
          <a:srgbClr val="D2ECFC"/>
        </a:solidFill>
        <a:effectLst/>
      </p:bgPr>
    </p:bg>
    <p:spTree>
      <p:nvGrpSpPr>
        <p:cNvPr id="1" name=""/>
        <p:cNvGrpSpPr/>
        <p:nvPr/>
      </p:nvGrpSpPr>
      <p:grpSpPr>
        <a:xfrm>
          <a:off x="0" y="0"/>
          <a:ext cx="0" cy="0"/>
          <a:chOff x="0" y="0"/>
          <a:chExt cx="0" cy="0"/>
        </a:xfrm>
      </p:grpSpPr>
      <p:sp>
        <p:nvSpPr>
          <p:cNvPr id="72" name="Graphic 70">
            <a:extLst>
              <a:ext uri="{FF2B5EF4-FFF2-40B4-BE49-F238E27FC236}">
                <a16:creationId xmlns:a16="http://schemas.microsoft.com/office/drawing/2014/main" id="{EC2E8396-30D8-2446-830C-62E56225F754}"/>
              </a:ext>
            </a:extLst>
          </p:cNvPr>
          <p:cNvSpPr/>
          <p:nvPr userDrawn="1"/>
        </p:nvSpPr>
        <p:spPr>
          <a:xfrm>
            <a:off x="8010266" y="2210329"/>
            <a:ext cx="4181734" cy="4181762"/>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pic>
        <p:nvPicPr>
          <p:cNvPr id="25" name="Graphic 24">
            <a:extLst>
              <a:ext uri="{FF2B5EF4-FFF2-40B4-BE49-F238E27FC236}">
                <a16:creationId xmlns:a16="http://schemas.microsoft.com/office/drawing/2014/main" id="{EBABB9CC-6AD6-1A47-A562-A05C54A771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8655844" cy="6858000"/>
          </a:xfrm>
          <a:prstGeom prst="rect">
            <a:avLst/>
          </a:prstGeom>
          <a:effectLst>
            <a:outerShdw blurRad="304800" dist="38100" dir="9120000" sx="102000" sy="102000" algn="tl" rotWithShape="0">
              <a:srgbClr val="003350">
                <a:alpha val="5000"/>
              </a:srgbClr>
            </a:outerShdw>
          </a:effectLst>
        </p:spPr>
      </p:pic>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831851" y="4452439"/>
            <a:ext cx="5567882" cy="415395"/>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29" name="Titel 1">
            <a:extLst>
              <a:ext uri="{FF2B5EF4-FFF2-40B4-BE49-F238E27FC236}">
                <a16:creationId xmlns:a16="http://schemas.microsoft.com/office/drawing/2014/main" id="{27DEFC73-A44F-E646-B03A-2383FF8363D1}"/>
              </a:ext>
            </a:extLst>
          </p:cNvPr>
          <p:cNvSpPr>
            <a:spLocks noGrp="1"/>
          </p:cNvSpPr>
          <p:nvPr>
            <p:ph type="title" hasCustomPrompt="1"/>
          </p:nvPr>
        </p:nvSpPr>
        <p:spPr>
          <a:xfrm>
            <a:off x="831850" y="2210329"/>
            <a:ext cx="6577479" cy="1985153"/>
          </a:xfrm>
        </p:spPr>
        <p:txBody>
          <a:bodyPr anchor="b"/>
          <a:lstStyle>
            <a:lvl1pPr>
              <a:lnSpc>
                <a:spcPts val="6500"/>
              </a:lnSpc>
              <a:defRPr sz="6000" b="1" i="0">
                <a:latin typeface="Calibri" panose="020F0502020204030204" pitchFamily="34" charset="0"/>
                <a:cs typeface="Calibri" panose="020F0502020204030204" pitchFamily="34" charset="0"/>
              </a:defRPr>
            </a:lvl1pPr>
          </a:lstStyle>
          <a:p>
            <a:pPr>
              <a:lnSpc>
                <a:spcPts val="7100"/>
              </a:lnSpc>
            </a:pPr>
            <a:r>
              <a:rPr lang="nl-NL" sz="6000" b="1">
                <a:solidFill>
                  <a:srgbClr val="003350"/>
                </a:solidFill>
                <a:latin typeface="Calibri" panose="020F0502020204030204" pitchFamily="34" charset="0"/>
                <a:cs typeface="Calibri" panose="020F0502020204030204" pitchFamily="34" charset="0"/>
              </a:rPr>
              <a:t>Klik hier om de titel aan te passen</a:t>
            </a:r>
          </a:p>
        </p:txBody>
      </p:sp>
      <p:sp>
        <p:nvSpPr>
          <p:cNvPr id="32" name="Tijdelijke aanduiding voor tekst 2">
            <a:extLst>
              <a:ext uri="{FF2B5EF4-FFF2-40B4-BE49-F238E27FC236}">
                <a16:creationId xmlns:a16="http://schemas.microsoft.com/office/drawing/2014/main" id="{C2534F63-9865-F64F-BF7A-11B9F480E46E}"/>
              </a:ext>
            </a:extLst>
          </p:cNvPr>
          <p:cNvSpPr>
            <a:spLocks noGrp="1"/>
          </p:cNvSpPr>
          <p:nvPr>
            <p:ph type="body" idx="10" hasCustomPrompt="1"/>
          </p:nvPr>
        </p:nvSpPr>
        <p:spPr>
          <a:xfrm>
            <a:off x="831849" y="5124792"/>
            <a:ext cx="5567883" cy="415395"/>
          </a:xfrm>
        </p:spPr>
        <p:txBody>
          <a:bodyPr>
            <a:normAutofit/>
          </a:bodyPr>
          <a:lstStyle>
            <a:lvl1pPr marL="0" indent="0">
              <a:buNone/>
              <a:defRPr sz="2000" b="1" i="1">
                <a:solidFill>
                  <a:schemeClr val="bg2">
                    <a:lumMod val="50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Datum</a:t>
            </a:r>
          </a:p>
        </p:txBody>
      </p:sp>
      <p:pic>
        <p:nvPicPr>
          <p:cNvPr id="42" name="Afbeelding 41">
            <a:extLst>
              <a:ext uri="{FF2B5EF4-FFF2-40B4-BE49-F238E27FC236}">
                <a16:creationId xmlns:a16="http://schemas.microsoft.com/office/drawing/2014/main" id="{FD9AE184-29A5-BC4D-9D16-8479E09A95C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2909" y="351238"/>
            <a:ext cx="3299794" cy="1507853"/>
          </a:xfrm>
          <a:prstGeom prst="rect">
            <a:avLst/>
          </a:prstGeom>
        </p:spPr>
      </p:pic>
      <p:grpSp>
        <p:nvGrpSpPr>
          <p:cNvPr id="73" name="Graphic 7">
            <a:extLst>
              <a:ext uri="{FF2B5EF4-FFF2-40B4-BE49-F238E27FC236}">
                <a16:creationId xmlns:a16="http://schemas.microsoft.com/office/drawing/2014/main" id="{722B8A5F-3486-0743-87CE-8F384BDF892F}"/>
              </a:ext>
            </a:extLst>
          </p:cNvPr>
          <p:cNvGrpSpPr/>
          <p:nvPr userDrawn="1"/>
        </p:nvGrpSpPr>
        <p:grpSpPr>
          <a:xfrm>
            <a:off x="11144434" y="5743258"/>
            <a:ext cx="791513" cy="870129"/>
            <a:chOff x="11092753" y="5743258"/>
            <a:chExt cx="791513" cy="870129"/>
          </a:xfrm>
        </p:grpSpPr>
        <p:sp>
          <p:nvSpPr>
            <p:cNvPr id="74" name="Vrije vorm 73">
              <a:extLst>
                <a:ext uri="{FF2B5EF4-FFF2-40B4-BE49-F238E27FC236}">
                  <a16:creationId xmlns:a16="http://schemas.microsoft.com/office/drawing/2014/main" id="{35799FD0-17F5-1349-A451-7784384A0244}"/>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chemeClr val="bg1"/>
            </a:solidFill>
            <a:ln w="589" cap="flat">
              <a:noFill/>
              <a:prstDash val="solid"/>
              <a:miter/>
            </a:ln>
          </p:spPr>
          <p:txBody>
            <a:bodyPr rtlCol="0" anchor="ctr"/>
            <a:lstStyle/>
            <a:p>
              <a:endParaRPr lang="nl-NL"/>
            </a:p>
          </p:txBody>
        </p:sp>
        <p:sp>
          <p:nvSpPr>
            <p:cNvPr id="75" name="Vrije vorm 74">
              <a:extLst>
                <a:ext uri="{FF2B5EF4-FFF2-40B4-BE49-F238E27FC236}">
                  <a16:creationId xmlns:a16="http://schemas.microsoft.com/office/drawing/2014/main" id="{65FB22C0-FF70-FC49-82A4-DEDF80F76AC4}"/>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pic>
        <p:nvPicPr>
          <p:cNvPr id="13" name="Afbeelding 12">
            <a:extLst>
              <a:ext uri="{FF2B5EF4-FFF2-40B4-BE49-F238E27FC236}">
                <a16:creationId xmlns:a16="http://schemas.microsoft.com/office/drawing/2014/main" id="{4081C9B6-3D84-4F61-B0C0-ADDAD71FF70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399732" y="13447"/>
            <a:ext cx="4652682" cy="6858000"/>
          </a:xfrm>
          <a:prstGeom prst="rect">
            <a:avLst/>
          </a:prstGeom>
        </p:spPr>
      </p:pic>
    </p:spTree>
    <p:extLst>
      <p:ext uri="{BB962C8B-B14F-4D97-AF65-F5344CB8AC3E}">
        <p14:creationId xmlns:p14="http://schemas.microsoft.com/office/powerpoint/2010/main" val="1047901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rt slide 1">
    <p:bg>
      <p:bgPr>
        <a:solidFill>
          <a:srgbClr val="D2ECFC"/>
        </a:solidFill>
        <a:effectLst/>
      </p:bgPr>
    </p:bg>
    <p:spTree>
      <p:nvGrpSpPr>
        <p:cNvPr id="1" name=""/>
        <p:cNvGrpSpPr/>
        <p:nvPr/>
      </p:nvGrpSpPr>
      <p:grpSpPr>
        <a:xfrm>
          <a:off x="0" y="0"/>
          <a:ext cx="0" cy="0"/>
          <a:chOff x="0" y="0"/>
          <a:chExt cx="0" cy="0"/>
        </a:xfrm>
      </p:grpSpPr>
      <p:sp>
        <p:nvSpPr>
          <p:cNvPr id="72" name="Graphic 70">
            <a:extLst>
              <a:ext uri="{FF2B5EF4-FFF2-40B4-BE49-F238E27FC236}">
                <a16:creationId xmlns:a16="http://schemas.microsoft.com/office/drawing/2014/main" id="{EC2E8396-30D8-2446-830C-62E56225F754}"/>
              </a:ext>
            </a:extLst>
          </p:cNvPr>
          <p:cNvSpPr/>
          <p:nvPr/>
        </p:nvSpPr>
        <p:spPr>
          <a:xfrm>
            <a:off x="8010266" y="2210329"/>
            <a:ext cx="4181734" cy="4181762"/>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pic>
        <p:nvPicPr>
          <p:cNvPr id="25" name="Graphic 24">
            <a:extLst>
              <a:ext uri="{FF2B5EF4-FFF2-40B4-BE49-F238E27FC236}">
                <a16:creationId xmlns:a16="http://schemas.microsoft.com/office/drawing/2014/main" id="{EBABB9CC-6AD6-1A47-A562-A05C54A771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8655844" cy="6858000"/>
          </a:xfrm>
          <a:prstGeom prst="rect">
            <a:avLst/>
          </a:prstGeom>
          <a:effectLst>
            <a:outerShdw blurRad="304800" dist="38100" dir="9120000" sx="102000" sy="102000" algn="tl" rotWithShape="0">
              <a:srgbClr val="003350">
                <a:alpha val="5000"/>
              </a:srgbClr>
            </a:outerShdw>
          </a:effectLst>
        </p:spPr>
      </p:pic>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831851" y="4452439"/>
            <a:ext cx="5567882" cy="415395"/>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32" name="Tijdelijke aanduiding voor tekst 2">
            <a:extLst>
              <a:ext uri="{FF2B5EF4-FFF2-40B4-BE49-F238E27FC236}">
                <a16:creationId xmlns:a16="http://schemas.microsoft.com/office/drawing/2014/main" id="{C2534F63-9865-F64F-BF7A-11B9F480E46E}"/>
              </a:ext>
            </a:extLst>
          </p:cNvPr>
          <p:cNvSpPr>
            <a:spLocks noGrp="1"/>
          </p:cNvSpPr>
          <p:nvPr>
            <p:ph type="body" idx="10" hasCustomPrompt="1"/>
          </p:nvPr>
        </p:nvSpPr>
        <p:spPr>
          <a:xfrm>
            <a:off x="831849" y="5124792"/>
            <a:ext cx="5567883" cy="415395"/>
          </a:xfrm>
        </p:spPr>
        <p:txBody>
          <a:bodyPr>
            <a:normAutofit/>
          </a:bodyPr>
          <a:lstStyle>
            <a:lvl1pPr marL="0" indent="0">
              <a:buNone/>
              <a:defRPr sz="2000" b="1" i="1">
                <a:solidFill>
                  <a:schemeClr val="bg2">
                    <a:lumMod val="50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Datum</a:t>
            </a:r>
          </a:p>
        </p:txBody>
      </p:sp>
      <p:pic>
        <p:nvPicPr>
          <p:cNvPr id="42" name="Afbeelding 41">
            <a:extLst>
              <a:ext uri="{FF2B5EF4-FFF2-40B4-BE49-F238E27FC236}">
                <a16:creationId xmlns:a16="http://schemas.microsoft.com/office/drawing/2014/main" id="{FD9AE184-29A5-BC4D-9D16-8479E09A95C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2909" y="351238"/>
            <a:ext cx="3299794" cy="1507853"/>
          </a:xfrm>
          <a:prstGeom prst="rect">
            <a:avLst/>
          </a:prstGeom>
        </p:spPr>
      </p:pic>
      <p:grpSp>
        <p:nvGrpSpPr>
          <p:cNvPr id="73" name="Graphic 7">
            <a:extLst>
              <a:ext uri="{FF2B5EF4-FFF2-40B4-BE49-F238E27FC236}">
                <a16:creationId xmlns:a16="http://schemas.microsoft.com/office/drawing/2014/main" id="{722B8A5F-3486-0743-87CE-8F384BDF892F}"/>
              </a:ext>
            </a:extLst>
          </p:cNvPr>
          <p:cNvGrpSpPr/>
          <p:nvPr userDrawn="1"/>
        </p:nvGrpSpPr>
        <p:grpSpPr>
          <a:xfrm>
            <a:off x="11144434" y="5743258"/>
            <a:ext cx="791513" cy="870129"/>
            <a:chOff x="11092753" y="5743258"/>
            <a:chExt cx="791513" cy="870129"/>
          </a:xfrm>
        </p:grpSpPr>
        <p:sp>
          <p:nvSpPr>
            <p:cNvPr id="74" name="Vrije vorm 73">
              <a:extLst>
                <a:ext uri="{FF2B5EF4-FFF2-40B4-BE49-F238E27FC236}">
                  <a16:creationId xmlns:a16="http://schemas.microsoft.com/office/drawing/2014/main" id="{35799FD0-17F5-1349-A451-7784384A0244}"/>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chemeClr val="bg1"/>
            </a:solidFill>
            <a:ln w="589" cap="flat">
              <a:noFill/>
              <a:prstDash val="solid"/>
              <a:miter/>
            </a:ln>
          </p:spPr>
          <p:txBody>
            <a:bodyPr rtlCol="0" anchor="ctr"/>
            <a:lstStyle/>
            <a:p>
              <a:endParaRPr lang="nl-NL"/>
            </a:p>
          </p:txBody>
        </p:sp>
        <p:sp>
          <p:nvSpPr>
            <p:cNvPr id="75" name="Vrije vorm 74">
              <a:extLst>
                <a:ext uri="{FF2B5EF4-FFF2-40B4-BE49-F238E27FC236}">
                  <a16:creationId xmlns:a16="http://schemas.microsoft.com/office/drawing/2014/main" id="{65FB22C0-FF70-FC49-82A4-DEDF80F76AC4}"/>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sp>
        <p:nvSpPr>
          <p:cNvPr id="29" name="Titel 1">
            <a:extLst>
              <a:ext uri="{FF2B5EF4-FFF2-40B4-BE49-F238E27FC236}">
                <a16:creationId xmlns:a16="http://schemas.microsoft.com/office/drawing/2014/main" id="{27DEFC73-A44F-E646-B03A-2383FF8363D1}"/>
              </a:ext>
            </a:extLst>
          </p:cNvPr>
          <p:cNvSpPr>
            <a:spLocks noGrp="1"/>
          </p:cNvSpPr>
          <p:nvPr>
            <p:ph type="title" hasCustomPrompt="1"/>
          </p:nvPr>
        </p:nvSpPr>
        <p:spPr>
          <a:xfrm>
            <a:off x="831850" y="2210329"/>
            <a:ext cx="6577479" cy="1985153"/>
          </a:xfrm>
        </p:spPr>
        <p:txBody>
          <a:bodyPr anchor="b"/>
          <a:lstStyle>
            <a:lvl1pPr>
              <a:lnSpc>
                <a:spcPts val="6500"/>
              </a:lnSpc>
              <a:defRPr sz="6000" b="1" i="0">
                <a:latin typeface="Calibri" panose="020F0502020204030204" pitchFamily="34" charset="0"/>
                <a:cs typeface="Calibri" panose="020F0502020204030204" pitchFamily="34" charset="0"/>
              </a:defRPr>
            </a:lvl1pPr>
          </a:lstStyle>
          <a:p>
            <a:pPr>
              <a:lnSpc>
                <a:spcPts val="7100"/>
              </a:lnSpc>
            </a:pPr>
            <a:r>
              <a:rPr lang="nl-NL" sz="6000" b="1">
                <a:solidFill>
                  <a:srgbClr val="003350"/>
                </a:solidFill>
                <a:latin typeface="Calibri" panose="020F0502020204030204" pitchFamily="34" charset="0"/>
                <a:cs typeface="Calibri" panose="020F0502020204030204" pitchFamily="34" charset="0"/>
              </a:rPr>
              <a:t>Klik hier om de titel aan te passen</a:t>
            </a:r>
          </a:p>
        </p:txBody>
      </p:sp>
      <p:pic>
        <p:nvPicPr>
          <p:cNvPr id="12" name="Afbeelding 11">
            <a:extLst>
              <a:ext uri="{FF2B5EF4-FFF2-40B4-BE49-F238E27FC236}">
                <a16:creationId xmlns:a16="http://schemas.microsoft.com/office/drawing/2014/main" id="{5EB2C41D-F301-B54F-B6EE-25917060965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17004" b="-1"/>
          <a:stretch/>
        </p:blipFill>
        <p:spPr>
          <a:xfrm>
            <a:off x="6399731" y="13447"/>
            <a:ext cx="5359877" cy="6858000"/>
          </a:xfrm>
          <a:prstGeom prst="rect">
            <a:avLst/>
          </a:prstGeom>
        </p:spPr>
      </p:pic>
    </p:spTree>
    <p:extLst>
      <p:ext uri="{BB962C8B-B14F-4D97-AF65-F5344CB8AC3E}">
        <p14:creationId xmlns:p14="http://schemas.microsoft.com/office/powerpoint/2010/main" val="174236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0-#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 calcmode="lin" valueType="num">
                                      <p:cBhvr additive="base">
                                        <p:cTn id="13" dur="10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10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1000" fill="hold"/>
                        <p:tgtEl>
                          <p:spTgt spid="28"/>
                        </p:tgtEl>
                        <p:attrNameLst>
                          <p:attrName>ppt_x</p:attrName>
                        </p:attrNameLst>
                      </p:cBhvr>
                      <p:tavLst>
                        <p:tav tm="0">
                          <p:val>
                            <p:strVal val="0-#ppt_w/2"/>
                          </p:val>
                        </p:tav>
                        <p:tav tm="100000">
                          <p:val>
                            <p:strVal val="#ppt_x"/>
                          </p:val>
                        </p:tav>
                      </p:tavLst>
                    </p:anim>
                    <p:anim calcmode="lin" valueType="num">
                      <p:cBhvr additive="base">
                        <p:cTn dur="1000" fill="hold"/>
                        <p:tgtEl>
                          <p:spTgt spid="28"/>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0-#ppt_w/2"/>
                          </p:val>
                        </p:tav>
                        <p:tav tm="100000">
                          <p:val>
                            <p:strVal val="#ppt_x"/>
                          </p:val>
                        </p:tav>
                      </p:tavLst>
                    </p:anim>
                    <p:anim calcmode="lin" valueType="num">
                      <p:cBhvr additive="base">
                        <p:cTn dur="1000" fill="hold"/>
                        <p:tgtEl>
                          <p:spTgt spid="32"/>
                        </p:tgtEl>
                        <p:attrNameLst>
                          <p:attrName>ppt_y</p:attrName>
                        </p:attrNameLst>
                      </p:cBhvr>
                      <p:tavLst>
                        <p:tav tm="0">
                          <p:val>
                            <p:strVal val="#ppt_y"/>
                          </p:val>
                        </p:tav>
                        <p:tav tm="100000">
                          <p:val>
                            <p:strVal val="#ppt_y"/>
                          </p:val>
                        </p:tav>
                      </p:tavLst>
                    </p:anim>
                  </p:childTnLst>
                </p:cTn>
              </p:par>
            </p:tnLst>
          </p:tmpl>
        </p:tmplLst>
      </p:bldP>
      <p:bldP spid="29"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Bullets">
    <p:bg>
      <p:bgPr>
        <a:solidFill>
          <a:schemeClr val="bg1"/>
        </a:solidFill>
        <a:effectLst/>
      </p:bgPr>
    </p:bg>
    <p:spTree>
      <p:nvGrpSpPr>
        <p:cNvPr id="1" name=""/>
        <p:cNvGrpSpPr/>
        <p:nvPr/>
      </p:nvGrpSpPr>
      <p:grpSpPr>
        <a:xfrm>
          <a:off x="0" y="0"/>
          <a:ext cx="0" cy="0"/>
          <a:chOff x="0" y="0"/>
          <a:chExt cx="0" cy="0"/>
        </a:xfrm>
      </p:grpSpPr>
      <p:sp>
        <p:nvSpPr>
          <p:cNvPr id="11" name="Graphic 7">
            <a:extLst>
              <a:ext uri="{FF2B5EF4-FFF2-40B4-BE49-F238E27FC236}">
                <a16:creationId xmlns:a16="http://schemas.microsoft.com/office/drawing/2014/main" id="{FC009DF3-254C-544B-A704-C80AEFCA0D6A}"/>
              </a:ext>
            </a:extLst>
          </p:cNvPr>
          <p:cNvSpPr/>
          <p:nvPr userDrawn="1"/>
        </p:nvSpPr>
        <p:spPr>
          <a:xfrm>
            <a:off x="0" y="0"/>
            <a:ext cx="5519261" cy="6858000"/>
          </a:xfrm>
          <a:custGeom>
            <a:avLst/>
            <a:gdLst>
              <a:gd name="connsiteX0" fmla="*/ 3573392 w 3755288"/>
              <a:gd name="connsiteY0" fmla="*/ 1585991 h 3745837"/>
              <a:gd name="connsiteX1" fmla="*/ 3722429 w 3755288"/>
              <a:gd name="connsiteY1" fmla="*/ 1771822 h 3745837"/>
              <a:gd name="connsiteX2" fmla="*/ 3720327 w 3755288"/>
              <a:gd name="connsiteY2" fmla="*/ 1976587 h 3745837"/>
              <a:gd name="connsiteX3" fmla="*/ 3573392 w 3755288"/>
              <a:gd name="connsiteY3" fmla="*/ 2159847 h 3745837"/>
              <a:gd name="connsiteX4" fmla="*/ 3573392 w 3755288"/>
              <a:gd name="connsiteY4" fmla="*/ 3745838 h 3745837"/>
              <a:gd name="connsiteX5" fmla="*/ 0 w 3755288"/>
              <a:gd name="connsiteY5" fmla="*/ 3745838 h 3745837"/>
              <a:gd name="connsiteX6" fmla="*/ 0 w 3755288"/>
              <a:gd name="connsiteY6" fmla="*/ 0 h 3745837"/>
              <a:gd name="connsiteX7" fmla="*/ 3573392 w 3755288"/>
              <a:gd name="connsiteY7" fmla="*/ 0 h 3745837"/>
              <a:gd name="connsiteX8" fmla="*/ 3573392 w 3755288"/>
              <a:gd name="connsiteY8" fmla="*/ 1585991 h 374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5288" h="3745837">
                <a:moveTo>
                  <a:pt x="3573392" y="1585991"/>
                </a:moveTo>
                <a:lnTo>
                  <a:pt x="3722429" y="1771822"/>
                </a:lnTo>
                <a:cubicBezTo>
                  <a:pt x="3767047" y="1827455"/>
                  <a:pt x="3766113" y="1919552"/>
                  <a:pt x="3720327" y="1976587"/>
                </a:cubicBezTo>
                <a:lnTo>
                  <a:pt x="3573392" y="2159847"/>
                </a:lnTo>
                <a:lnTo>
                  <a:pt x="3573392" y="3745838"/>
                </a:lnTo>
                <a:lnTo>
                  <a:pt x="0" y="3745838"/>
                </a:lnTo>
                <a:lnTo>
                  <a:pt x="0" y="0"/>
                </a:lnTo>
                <a:lnTo>
                  <a:pt x="3573392" y="0"/>
                </a:lnTo>
                <a:lnTo>
                  <a:pt x="3573392" y="1585991"/>
                </a:lnTo>
                <a:close/>
              </a:path>
            </a:pathLst>
          </a:custGeom>
          <a:solidFill>
            <a:srgbClr val="D2ECFC"/>
          </a:solidFill>
          <a:ln w="7194" cap="flat">
            <a:noFill/>
            <a:prstDash val="solid"/>
            <a:miter/>
          </a:ln>
        </p:spPr>
        <p:txBody>
          <a:bodyPr rtlCol="0" anchor="ctr"/>
          <a:lstStyle/>
          <a:p>
            <a:endParaRPr lang="en-US"/>
          </a:p>
        </p:txBody>
      </p:sp>
      <p:sp>
        <p:nvSpPr>
          <p:cNvPr id="27" name="Graphic 70">
            <a:extLst>
              <a:ext uri="{FF2B5EF4-FFF2-40B4-BE49-F238E27FC236}">
                <a16:creationId xmlns:a16="http://schemas.microsoft.com/office/drawing/2014/main" id="{4F1C0E56-AD75-FB4B-A2B6-964E13477C01}"/>
              </a:ext>
            </a:extLst>
          </p:cNvPr>
          <p:cNvSpPr/>
          <p:nvPr userDrawn="1"/>
        </p:nvSpPr>
        <p:spPr>
          <a:xfrm>
            <a:off x="803348" y="1473205"/>
            <a:ext cx="4181734" cy="4181762"/>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6096001" y="2468704"/>
            <a:ext cx="4996754" cy="697258"/>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grpSp>
        <p:nvGrpSpPr>
          <p:cNvPr id="2" name="Graphic 7">
            <a:extLst>
              <a:ext uri="{FF2B5EF4-FFF2-40B4-BE49-F238E27FC236}">
                <a16:creationId xmlns:a16="http://schemas.microsoft.com/office/drawing/2014/main" id="{1D65F710-1A61-E647-BACB-6A0842F75684}"/>
              </a:ext>
            </a:extLst>
          </p:cNvPr>
          <p:cNvGrpSpPr/>
          <p:nvPr/>
        </p:nvGrpSpPr>
        <p:grpSpPr>
          <a:xfrm>
            <a:off x="11144434" y="5743258"/>
            <a:ext cx="791513" cy="870129"/>
            <a:chOff x="11092753" y="5743258"/>
            <a:chExt cx="791513" cy="870129"/>
          </a:xfrm>
        </p:grpSpPr>
        <p:sp>
          <p:nvSpPr>
            <p:cNvPr id="3" name="Vrije vorm 2">
              <a:extLst>
                <a:ext uri="{FF2B5EF4-FFF2-40B4-BE49-F238E27FC236}">
                  <a16:creationId xmlns:a16="http://schemas.microsoft.com/office/drawing/2014/main" id="{B7CC8D45-9B7F-304D-9211-CF3E5610BB8B}"/>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rgbClr val="D2ECFC"/>
            </a:solidFill>
            <a:ln w="589" cap="flat">
              <a:noFill/>
              <a:prstDash val="solid"/>
              <a:miter/>
            </a:ln>
          </p:spPr>
          <p:txBody>
            <a:bodyPr rtlCol="0" anchor="ctr"/>
            <a:lstStyle/>
            <a:p>
              <a:endParaRPr lang="nl-NL"/>
            </a:p>
          </p:txBody>
        </p:sp>
        <p:sp>
          <p:nvSpPr>
            <p:cNvPr id="4" name="Vrije vorm 3">
              <a:extLst>
                <a:ext uri="{FF2B5EF4-FFF2-40B4-BE49-F238E27FC236}">
                  <a16:creationId xmlns:a16="http://schemas.microsoft.com/office/drawing/2014/main" id="{CDD2CF22-D0E7-884A-A540-96D503DFE5B7}"/>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sp>
        <p:nvSpPr>
          <p:cNvPr id="19" name="Tijdelijke aanduiding voor tekst 2">
            <a:extLst>
              <a:ext uri="{FF2B5EF4-FFF2-40B4-BE49-F238E27FC236}">
                <a16:creationId xmlns:a16="http://schemas.microsoft.com/office/drawing/2014/main" id="{FF3CD98D-1CDF-7243-A285-B42312AD5C99}"/>
              </a:ext>
            </a:extLst>
          </p:cNvPr>
          <p:cNvSpPr>
            <a:spLocks noGrp="1"/>
          </p:cNvSpPr>
          <p:nvPr>
            <p:ph type="body" idx="10" hasCustomPrompt="1"/>
          </p:nvPr>
        </p:nvSpPr>
        <p:spPr>
          <a:xfrm>
            <a:off x="6096000" y="3338834"/>
            <a:ext cx="4996754" cy="363071"/>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 typeface="Wingdings" pitchFamily="2" charset="2"/>
              <a:buChar char="ü"/>
              <a:tabLst/>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hier om </a:t>
            </a:r>
            <a:r>
              <a:rPr lang="nl-NL" err="1"/>
              <a:t>bullet</a:t>
            </a:r>
            <a:r>
              <a:rPr lang="nl-NL"/>
              <a:t> aan te passen</a:t>
            </a:r>
          </a:p>
        </p:txBody>
      </p:sp>
      <p:sp>
        <p:nvSpPr>
          <p:cNvPr id="20" name="Tijdelijke aanduiding voor tekst 2">
            <a:extLst>
              <a:ext uri="{FF2B5EF4-FFF2-40B4-BE49-F238E27FC236}">
                <a16:creationId xmlns:a16="http://schemas.microsoft.com/office/drawing/2014/main" id="{8C9D3320-AF96-734B-9F6C-32BE1CBD3015}"/>
              </a:ext>
            </a:extLst>
          </p:cNvPr>
          <p:cNvSpPr>
            <a:spLocks noGrp="1"/>
          </p:cNvSpPr>
          <p:nvPr>
            <p:ph type="body" idx="11" hasCustomPrompt="1"/>
          </p:nvPr>
        </p:nvSpPr>
        <p:spPr>
          <a:xfrm>
            <a:off x="6096000" y="3902654"/>
            <a:ext cx="4996754" cy="363071"/>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 typeface="Wingdings" pitchFamily="2" charset="2"/>
              <a:buChar char="ü"/>
              <a:tabLst/>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hier om </a:t>
            </a:r>
            <a:r>
              <a:rPr lang="nl-NL" err="1"/>
              <a:t>bullet</a:t>
            </a:r>
            <a:r>
              <a:rPr lang="nl-NL"/>
              <a:t> aan te passen</a:t>
            </a:r>
          </a:p>
        </p:txBody>
      </p:sp>
      <p:sp>
        <p:nvSpPr>
          <p:cNvPr id="22" name="Tijdelijke aanduiding voor tekst 2">
            <a:extLst>
              <a:ext uri="{FF2B5EF4-FFF2-40B4-BE49-F238E27FC236}">
                <a16:creationId xmlns:a16="http://schemas.microsoft.com/office/drawing/2014/main" id="{F9265FF9-BBEC-784D-ABF3-BE2B8438C8EF}"/>
              </a:ext>
            </a:extLst>
          </p:cNvPr>
          <p:cNvSpPr>
            <a:spLocks noGrp="1"/>
          </p:cNvSpPr>
          <p:nvPr>
            <p:ph type="body" idx="12" hasCustomPrompt="1"/>
          </p:nvPr>
        </p:nvSpPr>
        <p:spPr>
          <a:xfrm>
            <a:off x="6096000" y="4466474"/>
            <a:ext cx="4996754" cy="363071"/>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 typeface="Wingdings" pitchFamily="2" charset="2"/>
              <a:buChar char="ü"/>
              <a:tabLst/>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hier om </a:t>
            </a:r>
            <a:r>
              <a:rPr lang="nl-NL" err="1"/>
              <a:t>bullet</a:t>
            </a:r>
            <a:r>
              <a:rPr lang="nl-NL"/>
              <a:t> aan te passen</a:t>
            </a:r>
          </a:p>
        </p:txBody>
      </p:sp>
      <p:sp>
        <p:nvSpPr>
          <p:cNvPr id="23" name="Tijdelijke aanduiding voor tekst 2">
            <a:extLst>
              <a:ext uri="{FF2B5EF4-FFF2-40B4-BE49-F238E27FC236}">
                <a16:creationId xmlns:a16="http://schemas.microsoft.com/office/drawing/2014/main" id="{9BD89E41-01DA-DE4B-86B8-C6979D16EDDF}"/>
              </a:ext>
            </a:extLst>
          </p:cNvPr>
          <p:cNvSpPr>
            <a:spLocks noGrp="1"/>
          </p:cNvSpPr>
          <p:nvPr>
            <p:ph type="body" idx="13" hasCustomPrompt="1"/>
          </p:nvPr>
        </p:nvSpPr>
        <p:spPr>
          <a:xfrm>
            <a:off x="6096000" y="5030294"/>
            <a:ext cx="4996754" cy="363071"/>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 typeface="Wingdings" pitchFamily="2" charset="2"/>
              <a:buChar char="ü"/>
              <a:tabLst/>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hier om </a:t>
            </a:r>
            <a:r>
              <a:rPr lang="nl-NL" err="1"/>
              <a:t>bullet</a:t>
            </a:r>
            <a:r>
              <a:rPr lang="nl-NL"/>
              <a:t> aan te passen</a:t>
            </a:r>
          </a:p>
        </p:txBody>
      </p:sp>
      <p:sp>
        <p:nvSpPr>
          <p:cNvPr id="18" name="Graphic 70">
            <a:extLst>
              <a:ext uri="{FF2B5EF4-FFF2-40B4-BE49-F238E27FC236}">
                <a16:creationId xmlns:a16="http://schemas.microsoft.com/office/drawing/2014/main" id="{BE56710C-8DCB-F148-85D3-A0C3CE83B10D}"/>
              </a:ext>
            </a:extLst>
          </p:cNvPr>
          <p:cNvSpPr/>
          <p:nvPr userDrawn="1"/>
        </p:nvSpPr>
        <p:spPr>
          <a:xfrm>
            <a:off x="256053" y="2044834"/>
            <a:ext cx="3871269" cy="3871296"/>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noFill/>
          <a:ln w="19050" cap="flat">
            <a:solidFill>
              <a:schemeClr val="bg1">
                <a:alpha val="62000"/>
              </a:schemeClr>
            </a:solidFill>
            <a:prstDash val="solid"/>
            <a:miter/>
          </a:ln>
        </p:spPr>
        <p:txBody>
          <a:bodyPr rtlCol="0" anchor="ctr"/>
          <a:lstStyle/>
          <a:p>
            <a:endParaRPr lang="nl-NL"/>
          </a:p>
        </p:txBody>
      </p:sp>
      <p:sp>
        <p:nvSpPr>
          <p:cNvPr id="17" name="Graphic 70">
            <a:extLst>
              <a:ext uri="{FF2B5EF4-FFF2-40B4-BE49-F238E27FC236}">
                <a16:creationId xmlns:a16="http://schemas.microsoft.com/office/drawing/2014/main" id="{5ABFC1F4-90E4-5D47-9DAE-7AAE43306BD3}"/>
              </a:ext>
            </a:extLst>
          </p:cNvPr>
          <p:cNvSpPr/>
          <p:nvPr userDrawn="1"/>
        </p:nvSpPr>
        <p:spPr>
          <a:xfrm>
            <a:off x="1571136" y="3165962"/>
            <a:ext cx="3252156" cy="3252179"/>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solidFill>
            <a:srgbClr val="003350"/>
          </a:solidFill>
          <a:ln w="19050" cap="flat">
            <a:noFill/>
            <a:prstDash val="solid"/>
            <a:miter/>
          </a:ln>
          <a:effectLst>
            <a:outerShdw blurRad="127000" dir="2880000" sx="103000" sy="103000" algn="tl" rotWithShape="0">
              <a:srgbClr val="003350">
                <a:alpha val="18000"/>
              </a:srgbClr>
            </a:outerShdw>
          </a:effectLst>
        </p:spPr>
        <p:txBody>
          <a:bodyPr rtlCol="0" anchor="ctr"/>
          <a:lstStyle/>
          <a:p>
            <a:endParaRPr lang="nl-NL"/>
          </a:p>
        </p:txBody>
      </p:sp>
      <p:pic>
        <p:nvPicPr>
          <p:cNvPr id="6" name="Graphic 5" descr="Aanhalingsteken sluiten">
            <a:extLst>
              <a:ext uri="{FF2B5EF4-FFF2-40B4-BE49-F238E27FC236}">
                <a16:creationId xmlns:a16="http://schemas.microsoft.com/office/drawing/2014/main" id="{128D5CE4-4072-4747-BA8C-C66F301F414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rot="20700212">
            <a:off x="2864631" y="3152810"/>
            <a:ext cx="1547770" cy="1547770"/>
          </a:xfrm>
          <a:prstGeom prst="rect">
            <a:avLst/>
          </a:prstGeom>
        </p:spPr>
      </p:pic>
      <p:sp>
        <p:nvSpPr>
          <p:cNvPr id="24" name="Tijdelijke aanduiding voor tekst 2">
            <a:extLst>
              <a:ext uri="{FF2B5EF4-FFF2-40B4-BE49-F238E27FC236}">
                <a16:creationId xmlns:a16="http://schemas.microsoft.com/office/drawing/2014/main" id="{BC942ED5-510E-B54A-BE4C-966F6E3DE305}"/>
              </a:ext>
            </a:extLst>
          </p:cNvPr>
          <p:cNvSpPr>
            <a:spLocks noGrp="1"/>
          </p:cNvSpPr>
          <p:nvPr>
            <p:ph type="body" idx="14" hasCustomPrompt="1"/>
          </p:nvPr>
        </p:nvSpPr>
        <p:spPr>
          <a:xfrm>
            <a:off x="6104709" y="814494"/>
            <a:ext cx="5088182" cy="1370889"/>
          </a:xfrm>
        </p:spPr>
        <p:txBody>
          <a:bodyPr>
            <a:noAutofit/>
          </a:bodyPr>
          <a:lstStyle>
            <a:lvl1pPr marL="0" indent="0">
              <a:buNone/>
              <a:defRPr sz="4300" b="1">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a:t>
            </a:r>
            <a:br>
              <a:rPr lang="nl-NL"/>
            </a:br>
            <a:r>
              <a:rPr lang="nl-NL"/>
              <a:t>tekststijl te bewerken</a:t>
            </a:r>
          </a:p>
        </p:txBody>
      </p:sp>
      <p:sp>
        <p:nvSpPr>
          <p:cNvPr id="29" name="Tijdelijke aanduiding voor tekst 2">
            <a:extLst>
              <a:ext uri="{FF2B5EF4-FFF2-40B4-BE49-F238E27FC236}">
                <a16:creationId xmlns:a16="http://schemas.microsoft.com/office/drawing/2014/main" id="{165EAFF6-5A1A-C44C-BC40-D84AAAA57814}"/>
              </a:ext>
            </a:extLst>
          </p:cNvPr>
          <p:cNvSpPr>
            <a:spLocks noGrp="1"/>
          </p:cNvSpPr>
          <p:nvPr>
            <p:ph type="body" idx="15"/>
          </p:nvPr>
        </p:nvSpPr>
        <p:spPr>
          <a:xfrm rot="20676763">
            <a:off x="2170895" y="4927020"/>
            <a:ext cx="2446647" cy="1000545"/>
          </a:xfrm>
        </p:spPr>
        <p:txBody>
          <a:bodyPr>
            <a:normAutofit/>
          </a:bodyPr>
          <a:lstStyle>
            <a:lvl1pPr marL="0" indent="0">
              <a:buNone/>
              <a:defRPr sz="2200" b="1">
                <a:solidFill>
                  <a:srgbClr val="D2ECF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369467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tekst &amp; afbeelding">
    <p:bg>
      <p:bgPr>
        <a:solidFill>
          <a:schemeClr val="bg1"/>
        </a:solidFill>
        <a:effectLst/>
      </p:bgPr>
    </p:bg>
    <p:spTree>
      <p:nvGrpSpPr>
        <p:cNvPr id="1" name=""/>
        <p:cNvGrpSpPr/>
        <p:nvPr/>
      </p:nvGrpSpPr>
      <p:grpSpPr>
        <a:xfrm>
          <a:off x="0" y="0"/>
          <a:ext cx="0" cy="0"/>
          <a:chOff x="0" y="0"/>
          <a:chExt cx="0" cy="0"/>
        </a:xfrm>
      </p:grpSpPr>
      <p:sp>
        <p:nvSpPr>
          <p:cNvPr id="18" name="Graphic 70">
            <a:extLst>
              <a:ext uri="{FF2B5EF4-FFF2-40B4-BE49-F238E27FC236}">
                <a16:creationId xmlns:a16="http://schemas.microsoft.com/office/drawing/2014/main" id="{BE56710C-8DCB-F148-85D3-A0C3CE83B10D}"/>
              </a:ext>
            </a:extLst>
          </p:cNvPr>
          <p:cNvSpPr/>
          <p:nvPr userDrawn="1"/>
        </p:nvSpPr>
        <p:spPr>
          <a:xfrm>
            <a:off x="7399760" y="500676"/>
            <a:ext cx="3871269" cy="3871296"/>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noFill/>
          <a:ln w="19050" cap="flat">
            <a:solidFill>
              <a:schemeClr val="bg1">
                <a:alpha val="62000"/>
              </a:schemeClr>
            </a:solidFill>
            <a:prstDash val="solid"/>
            <a:miter/>
          </a:ln>
        </p:spPr>
        <p:txBody>
          <a:bodyPr rtlCol="0" anchor="ctr"/>
          <a:lstStyle/>
          <a:p>
            <a:endParaRPr lang="nl-NL"/>
          </a:p>
        </p:txBody>
      </p:sp>
      <p:sp>
        <p:nvSpPr>
          <p:cNvPr id="5" name="Trapezium 4">
            <a:extLst>
              <a:ext uri="{FF2B5EF4-FFF2-40B4-BE49-F238E27FC236}">
                <a16:creationId xmlns:a16="http://schemas.microsoft.com/office/drawing/2014/main" id="{6E50C20B-E4BF-234D-A7BA-7C0350801711}"/>
              </a:ext>
            </a:extLst>
          </p:cNvPr>
          <p:cNvSpPr/>
          <p:nvPr userDrawn="1"/>
        </p:nvSpPr>
        <p:spPr>
          <a:xfrm>
            <a:off x="-23532" y="-26894"/>
            <a:ext cx="6424331" cy="6911788"/>
          </a:xfrm>
          <a:custGeom>
            <a:avLst/>
            <a:gdLst>
              <a:gd name="connsiteX0" fmla="*/ 0 w 6199094"/>
              <a:gd name="connsiteY0" fmla="*/ 6858000 h 6858000"/>
              <a:gd name="connsiteX1" fmla="*/ 1549774 w 6199094"/>
              <a:gd name="connsiteY1" fmla="*/ 0 h 6858000"/>
              <a:gd name="connsiteX2" fmla="*/ 4649321 w 6199094"/>
              <a:gd name="connsiteY2" fmla="*/ 0 h 6858000"/>
              <a:gd name="connsiteX3" fmla="*/ 6199094 w 6199094"/>
              <a:gd name="connsiteY3" fmla="*/ 6858000 h 6858000"/>
              <a:gd name="connsiteX4" fmla="*/ 0 w 6199094"/>
              <a:gd name="connsiteY4" fmla="*/ 6858000 h 6858000"/>
              <a:gd name="connsiteX0" fmla="*/ 158002 w 6357096"/>
              <a:gd name="connsiteY0" fmla="*/ 6884894 h 6884894"/>
              <a:gd name="connsiteX1" fmla="*/ 0 w 6357096"/>
              <a:gd name="connsiteY1" fmla="*/ 0 h 6884894"/>
              <a:gd name="connsiteX2" fmla="*/ 4807323 w 6357096"/>
              <a:gd name="connsiteY2" fmla="*/ 26894 h 6884894"/>
              <a:gd name="connsiteX3" fmla="*/ 6357096 w 6357096"/>
              <a:gd name="connsiteY3" fmla="*/ 6884894 h 6884894"/>
              <a:gd name="connsiteX4" fmla="*/ 158002 w 6357096"/>
              <a:gd name="connsiteY4" fmla="*/ 6884894 h 6884894"/>
              <a:gd name="connsiteX0" fmla="*/ 10084 w 6357096"/>
              <a:gd name="connsiteY0" fmla="*/ 6911788 h 6911788"/>
              <a:gd name="connsiteX1" fmla="*/ 0 w 6357096"/>
              <a:gd name="connsiteY1" fmla="*/ 0 h 6911788"/>
              <a:gd name="connsiteX2" fmla="*/ 4807323 w 6357096"/>
              <a:gd name="connsiteY2" fmla="*/ 26894 h 6911788"/>
              <a:gd name="connsiteX3" fmla="*/ 6357096 w 6357096"/>
              <a:gd name="connsiteY3" fmla="*/ 6884894 h 6911788"/>
              <a:gd name="connsiteX4" fmla="*/ 10084 w 6357096"/>
              <a:gd name="connsiteY4" fmla="*/ 6911788 h 6911788"/>
              <a:gd name="connsiteX0" fmla="*/ 10084 w 6357096"/>
              <a:gd name="connsiteY0" fmla="*/ 6911788 h 6911788"/>
              <a:gd name="connsiteX1" fmla="*/ 0 w 6357096"/>
              <a:gd name="connsiteY1" fmla="*/ 0 h 6911788"/>
              <a:gd name="connsiteX2" fmla="*/ 4834217 w 6357096"/>
              <a:gd name="connsiteY2" fmla="*/ 26894 h 6911788"/>
              <a:gd name="connsiteX3" fmla="*/ 6357096 w 6357096"/>
              <a:gd name="connsiteY3" fmla="*/ 6884894 h 6911788"/>
              <a:gd name="connsiteX4" fmla="*/ 10084 w 6357096"/>
              <a:gd name="connsiteY4" fmla="*/ 6911788 h 6911788"/>
              <a:gd name="connsiteX0" fmla="*/ 10084 w 5994025"/>
              <a:gd name="connsiteY0" fmla="*/ 6911788 h 6911788"/>
              <a:gd name="connsiteX1" fmla="*/ 0 w 5994025"/>
              <a:gd name="connsiteY1" fmla="*/ 0 h 6911788"/>
              <a:gd name="connsiteX2" fmla="*/ 4834217 w 5994025"/>
              <a:gd name="connsiteY2" fmla="*/ 26894 h 6911788"/>
              <a:gd name="connsiteX3" fmla="*/ 5994025 w 5994025"/>
              <a:gd name="connsiteY3" fmla="*/ 6548717 h 6911788"/>
              <a:gd name="connsiteX4" fmla="*/ 10084 w 5994025"/>
              <a:gd name="connsiteY4" fmla="*/ 6911788 h 6911788"/>
              <a:gd name="connsiteX0" fmla="*/ 10084 w 6424331"/>
              <a:gd name="connsiteY0" fmla="*/ 6911788 h 6911788"/>
              <a:gd name="connsiteX1" fmla="*/ 0 w 6424331"/>
              <a:gd name="connsiteY1" fmla="*/ 0 h 6911788"/>
              <a:gd name="connsiteX2" fmla="*/ 4834217 w 6424331"/>
              <a:gd name="connsiteY2" fmla="*/ 26894 h 6911788"/>
              <a:gd name="connsiteX3" fmla="*/ 6424331 w 6424331"/>
              <a:gd name="connsiteY3" fmla="*/ 6898341 h 6911788"/>
              <a:gd name="connsiteX4" fmla="*/ 10084 w 6424331"/>
              <a:gd name="connsiteY4" fmla="*/ 6911788 h 6911788"/>
              <a:gd name="connsiteX0" fmla="*/ 10084 w 6424331"/>
              <a:gd name="connsiteY0" fmla="*/ 6911788 h 6911788"/>
              <a:gd name="connsiteX1" fmla="*/ 0 w 6424331"/>
              <a:gd name="connsiteY1" fmla="*/ 0 h 6911788"/>
              <a:gd name="connsiteX2" fmla="*/ 4793876 w 6424331"/>
              <a:gd name="connsiteY2" fmla="*/ 349623 h 6911788"/>
              <a:gd name="connsiteX3" fmla="*/ 6424331 w 6424331"/>
              <a:gd name="connsiteY3" fmla="*/ 6898341 h 6911788"/>
              <a:gd name="connsiteX4" fmla="*/ 10084 w 6424331"/>
              <a:gd name="connsiteY4" fmla="*/ 6911788 h 6911788"/>
              <a:gd name="connsiteX0" fmla="*/ 10084 w 6424331"/>
              <a:gd name="connsiteY0" fmla="*/ 6911788 h 6911788"/>
              <a:gd name="connsiteX1" fmla="*/ 0 w 6424331"/>
              <a:gd name="connsiteY1" fmla="*/ 0 h 6911788"/>
              <a:gd name="connsiteX2" fmla="*/ 4699747 w 6424331"/>
              <a:gd name="connsiteY2" fmla="*/ 13447 h 6911788"/>
              <a:gd name="connsiteX3" fmla="*/ 6424331 w 6424331"/>
              <a:gd name="connsiteY3" fmla="*/ 6898341 h 6911788"/>
              <a:gd name="connsiteX4" fmla="*/ 10084 w 6424331"/>
              <a:gd name="connsiteY4" fmla="*/ 6911788 h 6911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4331" h="6911788">
                <a:moveTo>
                  <a:pt x="10084" y="6911788"/>
                </a:moveTo>
                <a:cubicBezTo>
                  <a:pt x="6723" y="4607859"/>
                  <a:pt x="3361" y="2303929"/>
                  <a:pt x="0" y="0"/>
                </a:cubicBezTo>
                <a:lnTo>
                  <a:pt x="4699747" y="13447"/>
                </a:lnTo>
                <a:lnTo>
                  <a:pt x="6424331" y="6898341"/>
                </a:lnTo>
                <a:lnTo>
                  <a:pt x="10084" y="69117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Graphic 3">
            <a:extLst>
              <a:ext uri="{FF2B5EF4-FFF2-40B4-BE49-F238E27FC236}">
                <a16:creationId xmlns:a16="http://schemas.microsoft.com/office/drawing/2014/main" id="{A37C4820-22B3-4D57-B76A-500389A8E9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7123814" cy="6858000"/>
          </a:xfrm>
          <a:prstGeom prst="rect">
            <a:avLst/>
          </a:prstGeom>
          <a:effectLst>
            <a:outerShdw blurRad="304800" dist="38100" dir="9120000" sx="102000" sy="102000" algn="tl" rotWithShape="0">
              <a:srgbClr val="003350">
                <a:alpha val="5000"/>
              </a:srgbClr>
            </a:outerShdw>
          </a:effectLst>
        </p:spPr>
      </p:pic>
      <p:grpSp>
        <p:nvGrpSpPr>
          <p:cNvPr id="7" name="Graphic 7">
            <a:extLst>
              <a:ext uri="{FF2B5EF4-FFF2-40B4-BE49-F238E27FC236}">
                <a16:creationId xmlns:a16="http://schemas.microsoft.com/office/drawing/2014/main" id="{A10C2001-FC98-4D79-BC13-BEF6647EE371}"/>
              </a:ext>
            </a:extLst>
          </p:cNvPr>
          <p:cNvGrpSpPr/>
          <p:nvPr userDrawn="1"/>
        </p:nvGrpSpPr>
        <p:grpSpPr>
          <a:xfrm>
            <a:off x="11144434" y="5743258"/>
            <a:ext cx="791513" cy="870129"/>
            <a:chOff x="11092753" y="5743258"/>
            <a:chExt cx="791513" cy="870129"/>
          </a:xfrm>
        </p:grpSpPr>
        <p:sp>
          <p:nvSpPr>
            <p:cNvPr id="8" name="Vrije vorm 2">
              <a:extLst>
                <a:ext uri="{FF2B5EF4-FFF2-40B4-BE49-F238E27FC236}">
                  <a16:creationId xmlns:a16="http://schemas.microsoft.com/office/drawing/2014/main" id="{2864D02E-7941-4CE8-ABF1-5E46C94EC783}"/>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rgbClr val="D2ECFC"/>
            </a:solidFill>
            <a:ln w="589" cap="flat">
              <a:noFill/>
              <a:prstDash val="solid"/>
              <a:miter/>
            </a:ln>
          </p:spPr>
          <p:txBody>
            <a:bodyPr rtlCol="0" anchor="ctr"/>
            <a:lstStyle/>
            <a:p>
              <a:endParaRPr lang="nl-NL"/>
            </a:p>
          </p:txBody>
        </p:sp>
        <p:sp>
          <p:nvSpPr>
            <p:cNvPr id="9" name="Vrije vorm 3">
              <a:extLst>
                <a:ext uri="{FF2B5EF4-FFF2-40B4-BE49-F238E27FC236}">
                  <a16:creationId xmlns:a16="http://schemas.microsoft.com/office/drawing/2014/main" id="{1D38AFD1-B030-41FB-9CCB-7B11864794BA}"/>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sp>
        <p:nvSpPr>
          <p:cNvPr id="12" name="Tijdelijke aanduiding voor tekst 2">
            <a:extLst>
              <a:ext uri="{FF2B5EF4-FFF2-40B4-BE49-F238E27FC236}">
                <a16:creationId xmlns:a16="http://schemas.microsoft.com/office/drawing/2014/main" id="{E413CE6D-6C64-4A92-8668-28E8E437BBA8}"/>
              </a:ext>
            </a:extLst>
          </p:cNvPr>
          <p:cNvSpPr>
            <a:spLocks noGrp="1"/>
          </p:cNvSpPr>
          <p:nvPr>
            <p:ph type="body" idx="14" hasCustomPrompt="1"/>
          </p:nvPr>
        </p:nvSpPr>
        <p:spPr>
          <a:xfrm>
            <a:off x="827314" y="814494"/>
            <a:ext cx="10365577" cy="807477"/>
          </a:xfrm>
        </p:spPr>
        <p:txBody>
          <a:bodyPr>
            <a:noAutofit/>
          </a:bodyPr>
          <a:lstStyle>
            <a:lvl1pPr marL="0" indent="0">
              <a:buNone/>
              <a:defRPr sz="4300" b="1">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te bewerken</a:t>
            </a:r>
          </a:p>
        </p:txBody>
      </p:sp>
      <p:sp>
        <p:nvSpPr>
          <p:cNvPr id="13" name="Tijdelijke aanduiding voor tekst 2">
            <a:extLst>
              <a:ext uri="{FF2B5EF4-FFF2-40B4-BE49-F238E27FC236}">
                <a16:creationId xmlns:a16="http://schemas.microsoft.com/office/drawing/2014/main" id="{2C552BAB-A53D-4C8D-9C04-F5AB5E9CF338}"/>
              </a:ext>
            </a:extLst>
          </p:cNvPr>
          <p:cNvSpPr>
            <a:spLocks noGrp="1"/>
          </p:cNvSpPr>
          <p:nvPr>
            <p:ph type="body" idx="11" hasCustomPrompt="1"/>
          </p:nvPr>
        </p:nvSpPr>
        <p:spPr>
          <a:xfrm>
            <a:off x="827313" y="1794843"/>
            <a:ext cx="10365577" cy="4638614"/>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Tx/>
              <a:buBlip>
                <a:blip r:embed="rId4"/>
              </a:buBlip>
              <a:tabLst/>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hier om </a:t>
            </a:r>
            <a:r>
              <a:rPr lang="nl-NL" err="1"/>
              <a:t>bullet</a:t>
            </a:r>
            <a:r>
              <a:rPr lang="nl-NL"/>
              <a:t> aan te passen</a:t>
            </a:r>
          </a:p>
        </p:txBody>
      </p:sp>
    </p:spTree>
    <p:extLst>
      <p:ext uri="{BB962C8B-B14F-4D97-AF65-F5344CB8AC3E}">
        <p14:creationId xmlns:p14="http://schemas.microsoft.com/office/powerpoint/2010/main" val="4025032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ekop">
    <p:bg>
      <p:bgPr>
        <a:gradFill>
          <a:gsLst>
            <a:gs pos="0">
              <a:srgbClr val="37607C"/>
            </a:gs>
            <a:gs pos="100000">
              <a:srgbClr val="003350"/>
            </a:gs>
          </a:gsLst>
          <a:lin ang="5400000" scaled="1"/>
        </a:gradFill>
        <a:effectLst/>
      </p:bgPr>
    </p:bg>
    <p:spTree>
      <p:nvGrpSpPr>
        <p:cNvPr id="1" name=""/>
        <p:cNvGrpSpPr/>
        <p:nvPr/>
      </p:nvGrpSpPr>
      <p:grpSpPr>
        <a:xfrm>
          <a:off x="0" y="0"/>
          <a:ext cx="0" cy="0"/>
          <a:chOff x="0" y="0"/>
          <a:chExt cx="0" cy="0"/>
        </a:xfrm>
      </p:grpSpPr>
      <p:sp>
        <p:nvSpPr>
          <p:cNvPr id="7" name="Tijdelijke aanduiding voor afbeelding 7">
            <a:extLst>
              <a:ext uri="{FF2B5EF4-FFF2-40B4-BE49-F238E27FC236}">
                <a16:creationId xmlns:a16="http://schemas.microsoft.com/office/drawing/2014/main" id="{682F3339-4C6A-2148-B273-828DE4717DAB}"/>
              </a:ext>
            </a:extLst>
          </p:cNvPr>
          <p:cNvSpPr>
            <a:spLocks noGrp="1"/>
          </p:cNvSpPr>
          <p:nvPr>
            <p:ph type="pic" sz="quarter" idx="10"/>
          </p:nvPr>
        </p:nvSpPr>
        <p:spPr>
          <a:xfrm>
            <a:off x="0" y="0"/>
            <a:ext cx="12192000" cy="6858000"/>
          </a:xfrm>
          <a:effectLst>
            <a:outerShdw blurRad="50800" dist="50800" dir="5400000" algn="ctr" rotWithShape="0">
              <a:srgbClr val="000000">
                <a:alpha val="15000"/>
              </a:srgbClr>
            </a:outerShdw>
          </a:effectLst>
        </p:spPr>
        <p:txBody>
          <a:bodyPr/>
          <a:lstStyle/>
          <a:p>
            <a:endParaRPr lang="nl-NL"/>
          </a:p>
        </p:txBody>
      </p:sp>
      <p:pic>
        <p:nvPicPr>
          <p:cNvPr id="29" name="Graphic 28">
            <a:extLst>
              <a:ext uri="{FF2B5EF4-FFF2-40B4-BE49-F238E27FC236}">
                <a16:creationId xmlns:a16="http://schemas.microsoft.com/office/drawing/2014/main" id="{38A31D7B-5E6D-DD4F-A5E0-AD5BA9489B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3719245"/>
            <a:ext cx="6197600" cy="3138755"/>
          </a:xfrm>
          <a:prstGeom prst="rect">
            <a:avLst/>
          </a:prstGeom>
        </p:spPr>
      </p:pic>
      <p:sp>
        <p:nvSpPr>
          <p:cNvPr id="30" name="Tijdelijke aanduiding voor tekst 2">
            <a:extLst>
              <a:ext uri="{FF2B5EF4-FFF2-40B4-BE49-F238E27FC236}">
                <a16:creationId xmlns:a16="http://schemas.microsoft.com/office/drawing/2014/main" id="{20126890-77DD-FB49-8B76-CDA7308EE7D5}"/>
              </a:ext>
            </a:extLst>
          </p:cNvPr>
          <p:cNvSpPr txBox="1">
            <a:spLocks/>
          </p:cNvSpPr>
          <p:nvPr userDrawn="1"/>
        </p:nvSpPr>
        <p:spPr>
          <a:xfrm>
            <a:off x="767165" y="4786428"/>
            <a:ext cx="5070109" cy="18269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300" b="1" kern="1200">
                <a:solidFill>
                  <a:srgbClr val="003350"/>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a:t>Klikken om de </a:t>
            </a:r>
            <a:br>
              <a:rPr lang="nl-NL"/>
            </a:br>
            <a:r>
              <a:rPr lang="nl-NL"/>
              <a:t>tekststijl te bewerken</a:t>
            </a:r>
          </a:p>
        </p:txBody>
      </p:sp>
      <p:grpSp>
        <p:nvGrpSpPr>
          <p:cNvPr id="31" name="Graphic 7">
            <a:extLst>
              <a:ext uri="{FF2B5EF4-FFF2-40B4-BE49-F238E27FC236}">
                <a16:creationId xmlns:a16="http://schemas.microsoft.com/office/drawing/2014/main" id="{0CEE4B18-F475-5346-BDD5-97FB19008AD2}"/>
              </a:ext>
            </a:extLst>
          </p:cNvPr>
          <p:cNvGrpSpPr/>
          <p:nvPr userDrawn="1"/>
        </p:nvGrpSpPr>
        <p:grpSpPr>
          <a:xfrm>
            <a:off x="11159988" y="5743258"/>
            <a:ext cx="791513" cy="870129"/>
            <a:chOff x="11092753" y="5743258"/>
            <a:chExt cx="791513" cy="870129"/>
          </a:xfrm>
        </p:grpSpPr>
        <p:sp>
          <p:nvSpPr>
            <p:cNvPr id="32" name="Vrije vorm 31">
              <a:extLst>
                <a:ext uri="{FF2B5EF4-FFF2-40B4-BE49-F238E27FC236}">
                  <a16:creationId xmlns:a16="http://schemas.microsoft.com/office/drawing/2014/main" id="{B51BD47F-A607-DE40-BC16-A7A7433E891A}"/>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rgbClr val="D2ECFC"/>
            </a:solidFill>
            <a:ln w="589" cap="flat">
              <a:noFill/>
              <a:prstDash val="solid"/>
              <a:miter/>
            </a:ln>
          </p:spPr>
          <p:txBody>
            <a:bodyPr rtlCol="0" anchor="ctr"/>
            <a:lstStyle/>
            <a:p>
              <a:endParaRPr lang="nl-NL"/>
            </a:p>
          </p:txBody>
        </p:sp>
        <p:sp>
          <p:nvSpPr>
            <p:cNvPr id="33" name="Vrije vorm 32">
              <a:extLst>
                <a:ext uri="{FF2B5EF4-FFF2-40B4-BE49-F238E27FC236}">
                  <a16:creationId xmlns:a16="http://schemas.microsoft.com/office/drawing/2014/main" id="{20064BA1-697E-DC43-B2AF-11714649A924}"/>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chemeClr val="bg1"/>
            </a:solidFill>
            <a:ln w="589" cap="flat">
              <a:noFill/>
              <a:prstDash val="solid"/>
              <a:miter/>
            </a:ln>
          </p:spPr>
          <p:txBody>
            <a:bodyPr rtlCol="0" anchor="ctr"/>
            <a:lstStyle/>
            <a:p>
              <a:endParaRPr lang="nl-NL"/>
            </a:p>
          </p:txBody>
        </p:sp>
      </p:grpSp>
      <p:grpSp>
        <p:nvGrpSpPr>
          <p:cNvPr id="34" name="Graphic 12" descr="Aanhalingsteken sluiten">
            <a:extLst>
              <a:ext uri="{FF2B5EF4-FFF2-40B4-BE49-F238E27FC236}">
                <a16:creationId xmlns:a16="http://schemas.microsoft.com/office/drawing/2014/main" id="{3F5594D1-CC43-174C-9C85-EBB7E122733A}"/>
              </a:ext>
            </a:extLst>
          </p:cNvPr>
          <p:cNvGrpSpPr/>
          <p:nvPr userDrawn="1"/>
        </p:nvGrpSpPr>
        <p:grpSpPr>
          <a:xfrm>
            <a:off x="3222540" y="2825787"/>
            <a:ext cx="2519916" cy="2519916"/>
            <a:chOff x="7853032" y="-1415156"/>
            <a:chExt cx="4714652" cy="4714652"/>
          </a:xfrm>
          <a:solidFill>
            <a:srgbClr val="D2ECFC"/>
          </a:solidFill>
        </p:grpSpPr>
        <p:sp>
          <p:nvSpPr>
            <p:cNvPr id="35" name="Vrije vorm 34">
              <a:extLst>
                <a:ext uri="{FF2B5EF4-FFF2-40B4-BE49-F238E27FC236}">
                  <a16:creationId xmlns:a16="http://schemas.microsoft.com/office/drawing/2014/main" id="{116FAFFF-C260-754B-A309-B84DB9A31AA5}"/>
                </a:ext>
              </a:extLst>
            </p:cNvPr>
            <p:cNvSpPr/>
            <p:nvPr/>
          </p:nvSpPr>
          <p:spPr>
            <a:xfrm>
              <a:off x="8982584" y="9061"/>
              <a:ext cx="982219" cy="1948722"/>
            </a:xfrm>
            <a:custGeom>
              <a:avLst/>
              <a:gdLst>
                <a:gd name="connsiteX0" fmla="*/ 0 w 982219"/>
                <a:gd name="connsiteY0" fmla="*/ 0 h 1948722"/>
                <a:gd name="connsiteX1" fmla="*/ 0 w 982219"/>
                <a:gd name="connsiteY1" fmla="*/ 982219 h 1948722"/>
                <a:gd name="connsiteX2" fmla="*/ 560356 w 982219"/>
                <a:gd name="connsiteY2" fmla="*/ 982219 h 1948722"/>
                <a:gd name="connsiteX3" fmla="*/ 0 w 982219"/>
                <a:gd name="connsiteY3" fmla="*/ 1527351 h 1948722"/>
                <a:gd name="connsiteX4" fmla="*/ 0 w 982219"/>
                <a:gd name="connsiteY4" fmla="*/ 1948723 h 1948722"/>
                <a:gd name="connsiteX5" fmla="*/ 982219 w 982219"/>
                <a:gd name="connsiteY5" fmla="*/ 982219 h 1948722"/>
                <a:gd name="connsiteX6" fmla="*/ 982219 w 982219"/>
                <a:gd name="connsiteY6" fmla="*/ 982219 h 1948722"/>
                <a:gd name="connsiteX7" fmla="*/ 982219 w 982219"/>
                <a:gd name="connsiteY7" fmla="*/ 0 h 194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219" h="1948722">
                  <a:moveTo>
                    <a:pt x="0" y="0"/>
                  </a:moveTo>
                  <a:lnTo>
                    <a:pt x="0" y="982219"/>
                  </a:lnTo>
                  <a:lnTo>
                    <a:pt x="560356" y="982219"/>
                  </a:lnTo>
                  <a:cubicBezTo>
                    <a:pt x="551850" y="1285622"/>
                    <a:pt x="303520" y="1527204"/>
                    <a:pt x="0" y="1527351"/>
                  </a:cubicBezTo>
                  <a:lnTo>
                    <a:pt x="0" y="1948723"/>
                  </a:lnTo>
                  <a:cubicBezTo>
                    <a:pt x="536385" y="1948791"/>
                    <a:pt x="973635" y="1518536"/>
                    <a:pt x="982219" y="982219"/>
                  </a:cubicBezTo>
                  <a:lnTo>
                    <a:pt x="982219" y="982219"/>
                  </a:lnTo>
                  <a:lnTo>
                    <a:pt x="982219" y="0"/>
                  </a:lnTo>
                  <a:close/>
                </a:path>
              </a:pathLst>
            </a:custGeom>
            <a:grpFill/>
            <a:ln w="49014" cap="flat">
              <a:noFill/>
              <a:prstDash val="solid"/>
              <a:miter/>
            </a:ln>
          </p:spPr>
          <p:txBody>
            <a:bodyPr rtlCol="0" anchor="ctr"/>
            <a:lstStyle/>
            <a:p>
              <a:endParaRPr lang="nl-NL"/>
            </a:p>
          </p:txBody>
        </p:sp>
        <p:sp>
          <p:nvSpPr>
            <p:cNvPr id="36" name="Vrije vorm 35">
              <a:extLst>
                <a:ext uri="{FF2B5EF4-FFF2-40B4-BE49-F238E27FC236}">
                  <a16:creationId xmlns:a16="http://schemas.microsoft.com/office/drawing/2014/main" id="{8B02314B-A4FB-8B43-9809-D17C7D4A3C0F}"/>
                </a:ext>
              </a:extLst>
            </p:cNvPr>
            <p:cNvSpPr/>
            <p:nvPr/>
          </p:nvSpPr>
          <p:spPr>
            <a:xfrm>
              <a:off x="10455912" y="9061"/>
              <a:ext cx="982219" cy="1948722"/>
            </a:xfrm>
            <a:custGeom>
              <a:avLst/>
              <a:gdLst>
                <a:gd name="connsiteX0" fmla="*/ 0 w 982219"/>
                <a:gd name="connsiteY0" fmla="*/ 0 h 1948722"/>
                <a:gd name="connsiteX1" fmla="*/ 0 w 982219"/>
                <a:gd name="connsiteY1" fmla="*/ 982219 h 1948722"/>
                <a:gd name="connsiteX2" fmla="*/ 560356 w 982219"/>
                <a:gd name="connsiteY2" fmla="*/ 982219 h 1948722"/>
                <a:gd name="connsiteX3" fmla="*/ 0 w 982219"/>
                <a:gd name="connsiteY3" fmla="*/ 1527351 h 1948722"/>
                <a:gd name="connsiteX4" fmla="*/ 0 w 982219"/>
                <a:gd name="connsiteY4" fmla="*/ 1948723 h 1948722"/>
                <a:gd name="connsiteX5" fmla="*/ 982219 w 982219"/>
                <a:gd name="connsiteY5" fmla="*/ 982219 h 1948722"/>
                <a:gd name="connsiteX6" fmla="*/ 982219 w 982219"/>
                <a:gd name="connsiteY6" fmla="*/ 982219 h 1948722"/>
                <a:gd name="connsiteX7" fmla="*/ 982219 w 982219"/>
                <a:gd name="connsiteY7" fmla="*/ 0 h 194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219" h="1948722">
                  <a:moveTo>
                    <a:pt x="0" y="0"/>
                  </a:moveTo>
                  <a:lnTo>
                    <a:pt x="0" y="982219"/>
                  </a:lnTo>
                  <a:lnTo>
                    <a:pt x="560356" y="982219"/>
                  </a:lnTo>
                  <a:cubicBezTo>
                    <a:pt x="551850" y="1285622"/>
                    <a:pt x="303521" y="1527204"/>
                    <a:pt x="0" y="1527351"/>
                  </a:cubicBezTo>
                  <a:lnTo>
                    <a:pt x="0" y="1948723"/>
                  </a:lnTo>
                  <a:cubicBezTo>
                    <a:pt x="536385" y="1948791"/>
                    <a:pt x="973635" y="1518536"/>
                    <a:pt x="982219" y="982219"/>
                  </a:cubicBezTo>
                  <a:lnTo>
                    <a:pt x="982219" y="982219"/>
                  </a:lnTo>
                  <a:lnTo>
                    <a:pt x="982219" y="0"/>
                  </a:lnTo>
                  <a:close/>
                </a:path>
              </a:pathLst>
            </a:custGeom>
            <a:grpFill/>
            <a:ln w="49014" cap="flat">
              <a:noFill/>
              <a:prstDash val="solid"/>
              <a:miter/>
            </a:ln>
          </p:spPr>
          <p:txBody>
            <a:bodyPr rtlCol="0" anchor="ctr"/>
            <a:lstStyle/>
            <a:p>
              <a:endParaRPr lang="nl-NL"/>
            </a:p>
          </p:txBody>
        </p:sp>
      </p:grpSp>
    </p:spTree>
    <p:extLst>
      <p:ext uri="{BB962C8B-B14F-4D97-AF65-F5344CB8AC3E}">
        <p14:creationId xmlns:p14="http://schemas.microsoft.com/office/powerpoint/2010/main" val="130258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ppt_x"/>
                                          </p:val>
                                        </p:tav>
                                        <p:tav tm="100000">
                                          <p:val>
                                            <p:strVal val="#ppt_x"/>
                                          </p:val>
                                        </p:tav>
                                      </p:tavLst>
                                    </p:anim>
                                    <p:anim calcmode="lin" valueType="num">
                                      <p:cBhvr additive="base">
                                        <p:cTn id="8" dur="10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1000" fill="hold"/>
                                        <p:tgtEl>
                                          <p:spTgt spid="30"/>
                                        </p:tgtEl>
                                        <p:attrNameLst>
                                          <p:attrName>ppt_x</p:attrName>
                                        </p:attrNameLst>
                                      </p:cBhvr>
                                      <p:tavLst>
                                        <p:tav tm="0">
                                          <p:val>
                                            <p:strVal val="#ppt_x"/>
                                          </p:val>
                                        </p:tav>
                                        <p:tav tm="100000">
                                          <p:val>
                                            <p:strVal val="#ppt_x"/>
                                          </p:val>
                                        </p:tav>
                                      </p:tavLst>
                                    </p:anim>
                                    <p:anim calcmode="lin" valueType="num">
                                      <p:cBhvr additive="base">
                                        <p:cTn id="14"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dankt voor uw aandacht">
    <p:bg>
      <p:bgPr>
        <a:solidFill>
          <a:schemeClr val="bg1"/>
        </a:solidFill>
        <a:effectLst/>
      </p:bgPr>
    </p:bg>
    <p:spTree>
      <p:nvGrpSpPr>
        <p:cNvPr id="1" name=""/>
        <p:cNvGrpSpPr/>
        <p:nvPr/>
      </p:nvGrpSpPr>
      <p:grpSpPr>
        <a:xfrm>
          <a:off x="0" y="0"/>
          <a:ext cx="0" cy="0"/>
          <a:chOff x="0" y="0"/>
          <a:chExt cx="0" cy="0"/>
        </a:xfrm>
      </p:grpSpPr>
      <p:sp>
        <p:nvSpPr>
          <p:cNvPr id="12" name="Afgeronde rechthoek 11">
            <a:extLst>
              <a:ext uri="{FF2B5EF4-FFF2-40B4-BE49-F238E27FC236}">
                <a16:creationId xmlns:a16="http://schemas.microsoft.com/office/drawing/2014/main" id="{2CF90543-FB09-4246-8495-582A2C11BC40}"/>
              </a:ext>
            </a:extLst>
          </p:cNvPr>
          <p:cNvSpPr/>
          <p:nvPr userDrawn="1"/>
        </p:nvSpPr>
        <p:spPr>
          <a:xfrm rot="20849197">
            <a:off x="6095317" y="3140651"/>
            <a:ext cx="417316" cy="417316"/>
          </a:xfrm>
          <a:prstGeom prst="roundRect">
            <a:avLst/>
          </a:prstGeom>
          <a:solidFill>
            <a:srgbClr val="D2E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Graphic 7">
            <a:extLst>
              <a:ext uri="{FF2B5EF4-FFF2-40B4-BE49-F238E27FC236}">
                <a16:creationId xmlns:a16="http://schemas.microsoft.com/office/drawing/2014/main" id="{FC009DF3-254C-544B-A704-C80AEFCA0D6A}"/>
              </a:ext>
            </a:extLst>
          </p:cNvPr>
          <p:cNvSpPr/>
          <p:nvPr userDrawn="1"/>
        </p:nvSpPr>
        <p:spPr>
          <a:xfrm>
            <a:off x="0" y="0"/>
            <a:ext cx="5519261" cy="6858000"/>
          </a:xfrm>
          <a:custGeom>
            <a:avLst/>
            <a:gdLst>
              <a:gd name="connsiteX0" fmla="*/ 3573392 w 3755288"/>
              <a:gd name="connsiteY0" fmla="*/ 1585991 h 3745837"/>
              <a:gd name="connsiteX1" fmla="*/ 3722429 w 3755288"/>
              <a:gd name="connsiteY1" fmla="*/ 1771822 h 3745837"/>
              <a:gd name="connsiteX2" fmla="*/ 3720327 w 3755288"/>
              <a:gd name="connsiteY2" fmla="*/ 1976587 h 3745837"/>
              <a:gd name="connsiteX3" fmla="*/ 3573392 w 3755288"/>
              <a:gd name="connsiteY3" fmla="*/ 2159847 h 3745837"/>
              <a:gd name="connsiteX4" fmla="*/ 3573392 w 3755288"/>
              <a:gd name="connsiteY4" fmla="*/ 3745838 h 3745837"/>
              <a:gd name="connsiteX5" fmla="*/ 0 w 3755288"/>
              <a:gd name="connsiteY5" fmla="*/ 3745838 h 3745837"/>
              <a:gd name="connsiteX6" fmla="*/ 0 w 3755288"/>
              <a:gd name="connsiteY6" fmla="*/ 0 h 3745837"/>
              <a:gd name="connsiteX7" fmla="*/ 3573392 w 3755288"/>
              <a:gd name="connsiteY7" fmla="*/ 0 h 3745837"/>
              <a:gd name="connsiteX8" fmla="*/ 3573392 w 3755288"/>
              <a:gd name="connsiteY8" fmla="*/ 1585991 h 374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5288" h="3745837">
                <a:moveTo>
                  <a:pt x="3573392" y="1585991"/>
                </a:moveTo>
                <a:lnTo>
                  <a:pt x="3722429" y="1771822"/>
                </a:lnTo>
                <a:cubicBezTo>
                  <a:pt x="3767047" y="1827455"/>
                  <a:pt x="3766113" y="1919552"/>
                  <a:pt x="3720327" y="1976587"/>
                </a:cubicBezTo>
                <a:lnTo>
                  <a:pt x="3573392" y="2159847"/>
                </a:lnTo>
                <a:lnTo>
                  <a:pt x="3573392" y="3745838"/>
                </a:lnTo>
                <a:lnTo>
                  <a:pt x="0" y="3745838"/>
                </a:lnTo>
                <a:lnTo>
                  <a:pt x="0" y="0"/>
                </a:lnTo>
                <a:lnTo>
                  <a:pt x="3573392" y="0"/>
                </a:lnTo>
                <a:lnTo>
                  <a:pt x="3573392" y="1585991"/>
                </a:lnTo>
                <a:close/>
              </a:path>
            </a:pathLst>
          </a:custGeom>
          <a:solidFill>
            <a:srgbClr val="D2ECFC"/>
          </a:solidFill>
          <a:ln w="7194" cap="flat">
            <a:noFill/>
            <a:prstDash val="solid"/>
            <a:miter/>
          </a:ln>
        </p:spPr>
        <p:txBody>
          <a:bodyPr rtlCol="0" anchor="ctr"/>
          <a:lstStyle/>
          <a:p>
            <a:endParaRPr lang="en-US"/>
          </a:p>
        </p:txBody>
      </p:sp>
      <p:sp>
        <p:nvSpPr>
          <p:cNvPr id="27" name="Graphic 70">
            <a:extLst>
              <a:ext uri="{FF2B5EF4-FFF2-40B4-BE49-F238E27FC236}">
                <a16:creationId xmlns:a16="http://schemas.microsoft.com/office/drawing/2014/main" id="{4F1C0E56-AD75-FB4B-A2B6-964E13477C01}"/>
              </a:ext>
            </a:extLst>
          </p:cNvPr>
          <p:cNvSpPr/>
          <p:nvPr userDrawn="1"/>
        </p:nvSpPr>
        <p:spPr>
          <a:xfrm>
            <a:off x="723665" y="4608938"/>
            <a:ext cx="1463651" cy="1463661"/>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6834075" y="3133814"/>
            <a:ext cx="4189239" cy="392817"/>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a:t>
            </a:r>
          </a:p>
        </p:txBody>
      </p:sp>
      <p:grpSp>
        <p:nvGrpSpPr>
          <p:cNvPr id="2" name="Graphic 7">
            <a:extLst>
              <a:ext uri="{FF2B5EF4-FFF2-40B4-BE49-F238E27FC236}">
                <a16:creationId xmlns:a16="http://schemas.microsoft.com/office/drawing/2014/main" id="{1D65F710-1A61-E647-BACB-6A0842F75684}"/>
              </a:ext>
            </a:extLst>
          </p:cNvPr>
          <p:cNvGrpSpPr/>
          <p:nvPr/>
        </p:nvGrpSpPr>
        <p:grpSpPr>
          <a:xfrm>
            <a:off x="11144434" y="5743258"/>
            <a:ext cx="791513" cy="870129"/>
            <a:chOff x="11092753" y="5743258"/>
            <a:chExt cx="791513" cy="870129"/>
          </a:xfrm>
        </p:grpSpPr>
        <p:sp>
          <p:nvSpPr>
            <p:cNvPr id="3" name="Vrije vorm 2">
              <a:extLst>
                <a:ext uri="{FF2B5EF4-FFF2-40B4-BE49-F238E27FC236}">
                  <a16:creationId xmlns:a16="http://schemas.microsoft.com/office/drawing/2014/main" id="{B7CC8D45-9B7F-304D-9211-CF3E5610BB8B}"/>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rgbClr val="D2ECFC"/>
            </a:solidFill>
            <a:ln w="589" cap="flat">
              <a:noFill/>
              <a:prstDash val="solid"/>
              <a:miter/>
            </a:ln>
          </p:spPr>
          <p:txBody>
            <a:bodyPr rtlCol="0" anchor="ctr"/>
            <a:lstStyle/>
            <a:p>
              <a:endParaRPr lang="nl-NL"/>
            </a:p>
          </p:txBody>
        </p:sp>
        <p:sp>
          <p:nvSpPr>
            <p:cNvPr id="4" name="Vrije vorm 3">
              <a:extLst>
                <a:ext uri="{FF2B5EF4-FFF2-40B4-BE49-F238E27FC236}">
                  <a16:creationId xmlns:a16="http://schemas.microsoft.com/office/drawing/2014/main" id="{CDD2CF22-D0E7-884A-A540-96D503DFE5B7}"/>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sp>
        <p:nvSpPr>
          <p:cNvPr id="18" name="Graphic 70">
            <a:extLst>
              <a:ext uri="{FF2B5EF4-FFF2-40B4-BE49-F238E27FC236}">
                <a16:creationId xmlns:a16="http://schemas.microsoft.com/office/drawing/2014/main" id="{BE56710C-8DCB-F148-85D3-A0C3CE83B10D}"/>
              </a:ext>
            </a:extLst>
          </p:cNvPr>
          <p:cNvSpPr/>
          <p:nvPr userDrawn="1"/>
        </p:nvSpPr>
        <p:spPr>
          <a:xfrm>
            <a:off x="671313" y="1561166"/>
            <a:ext cx="3871269" cy="3871296"/>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noFill/>
          <a:ln w="19050" cap="flat">
            <a:solidFill>
              <a:schemeClr val="bg1">
                <a:alpha val="62000"/>
              </a:schemeClr>
            </a:solidFill>
            <a:prstDash val="solid"/>
            <a:miter/>
          </a:ln>
        </p:spPr>
        <p:txBody>
          <a:bodyPr rtlCol="0" anchor="ctr"/>
          <a:lstStyle/>
          <a:p>
            <a:endParaRPr lang="nl-NL"/>
          </a:p>
        </p:txBody>
      </p:sp>
      <p:sp>
        <p:nvSpPr>
          <p:cNvPr id="21" name="Tijdelijke aanduiding voor tekst 2">
            <a:extLst>
              <a:ext uri="{FF2B5EF4-FFF2-40B4-BE49-F238E27FC236}">
                <a16:creationId xmlns:a16="http://schemas.microsoft.com/office/drawing/2014/main" id="{18D0EEB9-0595-604F-BB3F-B7A5370152AE}"/>
              </a:ext>
            </a:extLst>
          </p:cNvPr>
          <p:cNvSpPr>
            <a:spLocks noGrp="1"/>
          </p:cNvSpPr>
          <p:nvPr>
            <p:ph type="body" idx="14" hasCustomPrompt="1"/>
          </p:nvPr>
        </p:nvSpPr>
        <p:spPr>
          <a:xfrm>
            <a:off x="6026560" y="2259382"/>
            <a:ext cx="4996754" cy="458772"/>
          </a:xfrm>
        </p:spPr>
        <p:txBody>
          <a:bodyPr>
            <a:normAutofit/>
          </a:bodyPr>
          <a:lstStyle>
            <a:lvl1pPr marL="0" indent="0">
              <a:buNone/>
              <a:defRPr sz="2200" b="1">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Contactgegevens</a:t>
            </a:r>
          </a:p>
        </p:txBody>
      </p:sp>
      <p:sp>
        <p:nvSpPr>
          <p:cNvPr id="29" name="Tijdelijke aanduiding voor tekst 2">
            <a:extLst>
              <a:ext uri="{FF2B5EF4-FFF2-40B4-BE49-F238E27FC236}">
                <a16:creationId xmlns:a16="http://schemas.microsoft.com/office/drawing/2014/main" id="{42CC460D-FB3C-9248-A9BE-3FC328C686BE}"/>
              </a:ext>
            </a:extLst>
          </p:cNvPr>
          <p:cNvSpPr>
            <a:spLocks noGrp="1"/>
          </p:cNvSpPr>
          <p:nvPr>
            <p:ph type="body" idx="15" hasCustomPrompt="1"/>
          </p:nvPr>
        </p:nvSpPr>
        <p:spPr>
          <a:xfrm>
            <a:off x="723664" y="3731267"/>
            <a:ext cx="3871269" cy="730234"/>
          </a:xfrm>
        </p:spPr>
        <p:txBody>
          <a:bodyPr>
            <a:normAutofit/>
          </a:bodyPr>
          <a:lstStyle>
            <a:lvl1pPr marL="0" indent="0">
              <a:buNone/>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Zijn er nog vragen? </a:t>
            </a:r>
          </a:p>
        </p:txBody>
      </p:sp>
      <p:pic>
        <p:nvPicPr>
          <p:cNvPr id="9" name="Graphic 8" descr="Telefoon">
            <a:extLst>
              <a:ext uri="{FF2B5EF4-FFF2-40B4-BE49-F238E27FC236}">
                <a16:creationId xmlns:a16="http://schemas.microsoft.com/office/drawing/2014/main" id="{8CF9CC9F-A9A1-674C-857D-8D421369D6F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26560" y="3071894"/>
            <a:ext cx="554831" cy="554831"/>
          </a:xfrm>
          <a:prstGeom prst="rect">
            <a:avLst/>
          </a:prstGeom>
        </p:spPr>
      </p:pic>
      <p:sp>
        <p:nvSpPr>
          <p:cNvPr id="31" name="Afgeronde rechthoek 30">
            <a:extLst>
              <a:ext uri="{FF2B5EF4-FFF2-40B4-BE49-F238E27FC236}">
                <a16:creationId xmlns:a16="http://schemas.microsoft.com/office/drawing/2014/main" id="{A500EEC0-DC99-4143-8575-1CB34FCF3A1A}"/>
              </a:ext>
            </a:extLst>
          </p:cNvPr>
          <p:cNvSpPr/>
          <p:nvPr userDrawn="1"/>
        </p:nvSpPr>
        <p:spPr>
          <a:xfrm rot="20849197">
            <a:off x="6099637" y="3875142"/>
            <a:ext cx="417316" cy="417316"/>
          </a:xfrm>
          <a:prstGeom prst="roundRect">
            <a:avLst/>
          </a:prstGeom>
          <a:solidFill>
            <a:srgbClr val="D2E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2" name="Graphic 31" descr="Postvak">
            <a:extLst>
              <a:ext uri="{FF2B5EF4-FFF2-40B4-BE49-F238E27FC236}">
                <a16:creationId xmlns:a16="http://schemas.microsoft.com/office/drawing/2014/main" id="{91321FF7-1599-1A4A-931D-326314E167B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030880" y="3806385"/>
            <a:ext cx="554831" cy="554831"/>
          </a:xfrm>
          <a:prstGeom prst="rect">
            <a:avLst/>
          </a:prstGeom>
        </p:spPr>
      </p:pic>
      <p:sp>
        <p:nvSpPr>
          <p:cNvPr id="35" name="Tijdelijke aanduiding voor tekst 2">
            <a:extLst>
              <a:ext uri="{FF2B5EF4-FFF2-40B4-BE49-F238E27FC236}">
                <a16:creationId xmlns:a16="http://schemas.microsoft.com/office/drawing/2014/main" id="{EA46F85F-EE14-DC4F-BC6E-DE2CC2FA3F05}"/>
              </a:ext>
            </a:extLst>
          </p:cNvPr>
          <p:cNvSpPr>
            <a:spLocks noGrp="1"/>
          </p:cNvSpPr>
          <p:nvPr>
            <p:ph type="body" idx="16"/>
          </p:nvPr>
        </p:nvSpPr>
        <p:spPr>
          <a:xfrm>
            <a:off x="6834075" y="3907863"/>
            <a:ext cx="4189239" cy="392817"/>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a:t>
            </a:r>
          </a:p>
        </p:txBody>
      </p:sp>
      <p:sp>
        <p:nvSpPr>
          <p:cNvPr id="36" name="Afgeronde rechthoek 35">
            <a:extLst>
              <a:ext uri="{FF2B5EF4-FFF2-40B4-BE49-F238E27FC236}">
                <a16:creationId xmlns:a16="http://schemas.microsoft.com/office/drawing/2014/main" id="{D35DBFC1-5FF2-BB47-8352-036C373E23E9}"/>
              </a:ext>
            </a:extLst>
          </p:cNvPr>
          <p:cNvSpPr/>
          <p:nvPr userDrawn="1"/>
        </p:nvSpPr>
        <p:spPr>
          <a:xfrm rot="20849197">
            <a:off x="6099637" y="4649191"/>
            <a:ext cx="417316" cy="417316"/>
          </a:xfrm>
          <a:prstGeom prst="roundRect">
            <a:avLst/>
          </a:prstGeom>
          <a:solidFill>
            <a:srgbClr val="D2E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7" name="Graphic 36" descr="Huis">
            <a:extLst>
              <a:ext uri="{FF2B5EF4-FFF2-40B4-BE49-F238E27FC236}">
                <a16:creationId xmlns:a16="http://schemas.microsoft.com/office/drawing/2014/main" id="{3907EE0E-3166-A341-9784-B6DE3235AD55}"/>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6030880" y="4580434"/>
            <a:ext cx="554831" cy="554831"/>
          </a:xfrm>
          <a:prstGeom prst="rect">
            <a:avLst/>
          </a:prstGeom>
        </p:spPr>
      </p:pic>
      <p:sp>
        <p:nvSpPr>
          <p:cNvPr id="38" name="Tijdelijke aanduiding voor tekst 2">
            <a:extLst>
              <a:ext uri="{FF2B5EF4-FFF2-40B4-BE49-F238E27FC236}">
                <a16:creationId xmlns:a16="http://schemas.microsoft.com/office/drawing/2014/main" id="{4BD94D52-9155-E845-B84E-6A313BE97DDE}"/>
              </a:ext>
            </a:extLst>
          </p:cNvPr>
          <p:cNvSpPr>
            <a:spLocks noGrp="1"/>
          </p:cNvSpPr>
          <p:nvPr>
            <p:ph type="body" idx="17"/>
          </p:nvPr>
        </p:nvSpPr>
        <p:spPr>
          <a:xfrm>
            <a:off x="6834075" y="4681912"/>
            <a:ext cx="4189239" cy="392817"/>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a:t>
            </a:r>
          </a:p>
        </p:txBody>
      </p:sp>
      <p:sp>
        <p:nvSpPr>
          <p:cNvPr id="24" name="Tijdelijke aanduiding voor tekst 2">
            <a:extLst>
              <a:ext uri="{FF2B5EF4-FFF2-40B4-BE49-F238E27FC236}">
                <a16:creationId xmlns:a16="http://schemas.microsoft.com/office/drawing/2014/main" id="{C0BACCDB-C287-724A-B6BC-F01D0874BD61}"/>
              </a:ext>
            </a:extLst>
          </p:cNvPr>
          <p:cNvSpPr>
            <a:spLocks noGrp="1"/>
          </p:cNvSpPr>
          <p:nvPr>
            <p:ph type="body" idx="18" hasCustomPrompt="1"/>
          </p:nvPr>
        </p:nvSpPr>
        <p:spPr>
          <a:xfrm>
            <a:off x="723665" y="2223556"/>
            <a:ext cx="3871269" cy="1273258"/>
          </a:xfrm>
        </p:spPr>
        <p:txBody>
          <a:bodyPr>
            <a:noAutofit/>
          </a:bodyPr>
          <a:lstStyle>
            <a:lvl1pPr marL="0" indent="0">
              <a:buNone/>
              <a:defRPr sz="4300" b="1">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Bedankt voor uw aandacht</a:t>
            </a:r>
          </a:p>
        </p:txBody>
      </p:sp>
    </p:spTree>
    <p:extLst>
      <p:ext uri="{BB962C8B-B14F-4D97-AF65-F5344CB8AC3E}">
        <p14:creationId xmlns:p14="http://schemas.microsoft.com/office/powerpoint/2010/main" val="408411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62DC039-18B2-CC45-BB1D-FA5580DD08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0F541E0-8C84-8844-A881-E944A005BB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10302546"/>
      </p:ext>
    </p:extLst>
  </p:cSld>
  <p:clrMap bg1="lt1" tx1="dk1" bg2="lt2" tx2="dk2" accent1="accent1" accent2="accent2" accent3="accent3" accent4="accent4" accent5="accent5" accent6="accent6" hlink="hlink" folHlink="folHlink"/>
  <p:sldLayoutIdLst>
    <p:sldLayoutId id="2147483670" r:id="rId1"/>
    <p:sldLayoutId id="2147483649" r:id="rId2"/>
    <p:sldLayoutId id="2147483656" r:id="rId3"/>
    <p:sldLayoutId id="2147483652" r:id="rId4"/>
    <p:sldLayoutId id="2147483654" r:id="rId5"/>
    <p:sldLayoutId id="2147483651" r:id="rId6"/>
    <p:sldLayoutId id="2147483655" r:id="rId7"/>
  </p:sldLayoutIdLst>
  <p:txStyles>
    <p:titleStyle>
      <a:lvl1pPr algn="l" defTabSz="914400" rtl="0" eaLnBrk="1" latinLnBrk="0" hangingPunct="1">
        <a:lnSpc>
          <a:spcPct val="90000"/>
        </a:lnSpc>
        <a:spcBef>
          <a:spcPct val="0"/>
        </a:spcBef>
        <a:buNone/>
        <a:defRPr sz="4400" b="1" kern="1200">
          <a:solidFill>
            <a:srgbClr val="003350"/>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50"/>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50"/>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50"/>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50"/>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5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2.sv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9F219AB-7E84-4360-B885-0C90369E01E4}"/>
              </a:ext>
            </a:extLst>
          </p:cNvPr>
          <p:cNvSpPr>
            <a:spLocks noGrp="1"/>
          </p:cNvSpPr>
          <p:nvPr>
            <p:ph type="body" idx="1"/>
          </p:nvPr>
        </p:nvSpPr>
        <p:spPr/>
        <p:txBody>
          <a:bodyPr/>
          <a:lstStyle/>
          <a:p>
            <a:r>
              <a:rPr lang="nl-NL" i="1" dirty="0" err="1"/>
              <a:t>Driepuntsschaal</a:t>
            </a:r>
            <a:endParaRPr lang="nl-NL" i="1" dirty="0"/>
          </a:p>
        </p:txBody>
      </p:sp>
      <p:sp>
        <p:nvSpPr>
          <p:cNvPr id="3" name="Titel 2">
            <a:extLst>
              <a:ext uri="{FF2B5EF4-FFF2-40B4-BE49-F238E27FC236}">
                <a16:creationId xmlns:a16="http://schemas.microsoft.com/office/drawing/2014/main" id="{7F1F9814-6AC1-4FBC-B042-0333BE7FB054}"/>
              </a:ext>
            </a:extLst>
          </p:cNvPr>
          <p:cNvSpPr>
            <a:spLocks noGrp="1"/>
          </p:cNvSpPr>
          <p:nvPr>
            <p:ph type="title"/>
          </p:nvPr>
        </p:nvSpPr>
        <p:spPr/>
        <p:txBody>
          <a:bodyPr>
            <a:normAutofit/>
          </a:bodyPr>
          <a:lstStyle/>
          <a:p>
            <a:r>
              <a:rPr lang="nl-NL" sz="6000" dirty="0"/>
              <a:t>Zien! Leerling 1-16</a:t>
            </a:r>
            <a:br>
              <a:rPr lang="nl-NL" sz="6000" dirty="0"/>
            </a:br>
            <a:r>
              <a:rPr lang="nl-NL" sz="3600" dirty="0"/>
              <a:t>Totaal – </a:t>
            </a:r>
            <a:r>
              <a:rPr lang="nl-NL" sz="3600"/>
              <a:t>versie bao/so</a:t>
            </a:r>
            <a:endParaRPr lang="nl-NL" dirty="0"/>
          </a:p>
        </p:txBody>
      </p:sp>
      <p:pic>
        <p:nvPicPr>
          <p:cNvPr id="5" name="Afbeelding 4">
            <a:extLst>
              <a:ext uri="{FF2B5EF4-FFF2-40B4-BE49-F238E27FC236}">
                <a16:creationId xmlns:a16="http://schemas.microsoft.com/office/drawing/2014/main" id="{7746D9B2-647F-4D8E-8CFC-1D6A58FA17F5}"/>
              </a:ext>
            </a:extLst>
          </p:cNvPr>
          <p:cNvPicPr>
            <a:picLocks noChangeAspect="1"/>
          </p:cNvPicPr>
          <p:nvPr/>
        </p:nvPicPr>
        <p:blipFill>
          <a:blip r:embed="rId3"/>
          <a:stretch>
            <a:fillRect/>
          </a:stretch>
        </p:blipFill>
        <p:spPr>
          <a:xfrm>
            <a:off x="9688642" y="260016"/>
            <a:ext cx="1801951" cy="1211626"/>
          </a:xfrm>
          <a:prstGeom prst="rect">
            <a:avLst/>
          </a:prstGeom>
        </p:spPr>
      </p:pic>
    </p:spTree>
    <p:extLst>
      <p:ext uri="{BB962C8B-B14F-4D97-AF65-F5344CB8AC3E}">
        <p14:creationId xmlns:p14="http://schemas.microsoft.com/office/powerpoint/2010/main" val="3610639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Hoe werkt het?</a:t>
            </a:r>
          </a:p>
        </p:txBody>
      </p:sp>
      <p:pic>
        <p:nvPicPr>
          <p:cNvPr id="4" name="Afbeelding 2">
            <a:extLst>
              <a:ext uri="{FF2B5EF4-FFF2-40B4-BE49-F238E27FC236}">
                <a16:creationId xmlns:a16="http://schemas.microsoft.com/office/drawing/2014/main" id="{646BEBAE-E7DE-4115-9AC1-084738BD2DAF}"/>
              </a:ext>
            </a:extLst>
          </p:cNvPr>
          <p:cNvPicPr>
            <a:picLocks noChangeAspect="1"/>
          </p:cNvPicPr>
          <p:nvPr/>
        </p:nvPicPr>
        <p:blipFill>
          <a:blip r:embed="rId3"/>
          <a:srcRect/>
          <a:stretch/>
        </p:blipFill>
        <p:spPr>
          <a:xfrm>
            <a:off x="1802716" y="1817495"/>
            <a:ext cx="6688560" cy="3834158"/>
          </a:xfrm>
          <a:prstGeom prst="rect">
            <a:avLst/>
          </a:prstGeom>
        </p:spPr>
      </p:pic>
      <p:pic>
        <p:nvPicPr>
          <p:cNvPr id="6" name="Afbeelding 5">
            <a:extLst>
              <a:ext uri="{FF2B5EF4-FFF2-40B4-BE49-F238E27FC236}">
                <a16:creationId xmlns:a16="http://schemas.microsoft.com/office/drawing/2014/main" id="{1A1F2A8C-CFEB-4C2F-828A-FB4D3E2AF03A}"/>
              </a:ext>
            </a:extLst>
          </p:cNvPr>
          <p:cNvPicPr>
            <a:picLocks noChangeAspect="1"/>
          </p:cNvPicPr>
          <p:nvPr/>
        </p:nvPicPr>
        <p:blipFill>
          <a:blip r:embed="rId4"/>
          <a:stretch>
            <a:fillRect/>
          </a:stretch>
        </p:blipFill>
        <p:spPr>
          <a:xfrm>
            <a:off x="9688642" y="260016"/>
            <a:ext cx="1801951" cy="1211626"/>
          </a:xfrm>
          <a:prstGeom prst="rect">
            <a:avLst/>
          </a:prstGeom>
        </p:spPr>
      </p:pic>
    </p:spTree>
    <p:extLst>
      <p:ext uri="{BB962C8B-B14F-4D97-AF65-F5344CB8AC3E}">
        <p14:creationId xmlns:p14="http://schemas.microsoft.com/office/powerpoint/2010/main" val="2647990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Zin in het werken</a:t>
            </a:r>
          </a:p>
        </p:txBody>
      </p:sp>
      <p:pic>
        <p:nvPicPr>
          <p:cNvPr id="7" name="Afbeelding 6">
            <a:extLst>
              <a:ext uri="{FF2B5EF4-FFF2-40B4-BE49-F238E27FC236}">
                <a16:creationId xmlns:a16="http://schemas.microsoft.com/office/drawing/2014/main" id="{61DBD42D-4804-4916-AD69-7A8A3258359B}"/>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3" name="Afbeelding 2">
            <a:extLst>
              <a:ext uri="{FF2B5EF4-FFF2-40B4-BE49-F238E27FC236}">
                <a16:creationId xmlns:a16="http://schemas.microsoft.com/office/drawing/2014/main" id="{368F1766-C01D-A2B6-0255-0AE0483302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9816" y="1906883"/>
            <a:ext cx="6174666" cy="41219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8338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Relatie juf of meester</a:t>
            </a:r>
          </a:p>
        </p:txBody>
      </p:sp>
      <p:pic>
        <p:nvPicPr>
          <p:cNvPr id="8" name="Afbeelding 7">
            <a:extLst>
              <a:ext uri="{FF2B5EF4-FFF2-40B4-BE49-F238E27FC236}">
                <a16:creationId xmlns:a16="http://schemas.microsoft.com/office/drawing/2014/main" id="{A39338E1-1220-4B30-9495-496F0847A7C0}"/>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3" name="Tijdelijke aanduiding voor inhoud 6">
            <a:extLst>
              <a:ext uri="{FF2B5EF4-FFF2-40B4-BE49-F238E27FC236}">
                <a16:creationId xmlns:a16="http://schemas.microsoft.com/office/drawing/2014/main" id="{EB8A96F4-A6E5-A417-68A7-1682F9355D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24179" y="1975971"/>
            <a:ext cx="5862964" cy="3913841"/>
          </a:xfrm>
          <a:prstGeom prst="rect">
            <a:avLst/>
          </a:prstGeom>
          <a:ln>
            <a:noFill/>
          </a:ln>
          <a:effectLst>
            <a:outerShdw blurRad="292100" dist="139700" dir="2700000" algn="tl" rotWithShape="0">
              <a:srgbClr val="333333">
                <a:alpha val="65000"/>
              </a:srgbClr>
            </a:outerShdw>
          </a:effectLst>
          <a:extLst>
            <a:ext uri="{C572A759-6A51-4108-AA02-DFA0A04FC94B}">
              <ma14:wrappingTextBoxFlag xmlns="" xmlns:ma14="http://schemas.microsoft.com/office/mac/drawingml/2011/main" val="1"/>
            </a:ext>
          </a:extLst>
        </p:spPr>
      </p:pic>
    </p:spTree>
    <p:extLst>
      <p:ext uri="{BB962C8B-B14F-4D97-AF65-F5344CB8AC3E}">
        <p14:creationId xmlns:p14="http://schemas.microsoft.com/office/powerpoint/2010/main" val="2533077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Opletten en doorgaan met je werk</a:t>
            </a:r>
          </a:p>
        </p:txBody>
      </p:sp>
      <p:pic>
        <p:nvPicPr>
          <p:cNvPr id="8" name="Afbeelding 7">
            <a:extLst>
              <a:ext uri="{FF2B5EF4-FFF2-40B4-BE49-F238E27FC236}">
                <a16:creationId xmlns:a16="http://schemas.microsoft.com/office/drawing/2014/main" id="{A39338E1-1220-4B30-9495-496F0847A7C0}"/>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3" name="Afbeelding 2">
            <a:extLst>
              <a:ext uri="{FF2B5EF4-FFF2-40B4-BE49-F238E27FC236}">
                <a16:creationId xmlns:a16="http://schemas.microsoft.com/office/drawing/2014/main" id="{C74759E0-5BA1-3FEA-BE5D-C8B514E296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35674" y="2078312"/>
            <a:ext cx="5767783" cy="38503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88411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Ik kan het!</a:t>
            </a:r>
          </a:p>
        </p:txBody>
      </p:sp>
      <p:pic>
        <p:nvPicPr>
          <p:cNvPr id="7" name="Afbeelding 6">
            <a:extLst>
              <a:ext uri="{FF2B5EF4-FFF2-40B4-BE49-F238E27FC236}">
                <a16:creationId xmlns:a16="http://schemas.microsoft.com/office/drawing/2014/main" id="{61DBD42D-4804-4916-AD69-7A8A3258359B}"/>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3" name="Afbeelding 2">
            <a:extLst>
              <a:ext uri="{FF2B5EF4-FFF2-40B4-BE49-F238E27FC236}">
                <a16:creationId xmlns:a16="http://schemas.microsoft.com/office/drawing/2014/main" id="{66329FDF-50BF-EC0C-5A27-E651808D2A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32679" y="1805737"/>
            <a:ext cx="6348211" cy="42377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70045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Relatie andere kinderen</a:t>
            </a:r>
          </a:p>
        </p:txBody>
      </p:sp>
      <p:pic>
        <p:nvPicPr>
          <p:cNvPr id="7" name="Tijdelijke aanduiding voor inhoud 3">
            <a:extLst>
              <a:ext uri="{FF2B5EF4-FFF2-40B4-BE49-F238E27FC236}">
                <a16:creationId xmlns:a16="http://schemas.microsoft.com/office/drawing/2014/main" id="{8C2192CA-6D6B-4DC3-9A9A-00A0FB38EF39}"/>
              </a:ext>
            </a:extLst>
          </p:cNvPr>
          <p:cNvPicPr>
            <a:picLocks noChangeAspect="1"/>
          </p:cNvPicPr>
          <p:nvPr/>
        </p:nvPicPr>
        <p:blipFill>
          <a:blip r:embed="rId3"/>
          <a:srcRect/>
          <a:stretch/>
        </p:blipFill>
        <p:spPr bwMode="auto">
          <a:xfrm>
            <a:off x="2971568" y="1816733"/>
            <a:ext cx="6248864" cy="4388673"/>
          </a:xfrm>
          <a:prstGeom prst="rect">
            <a:avLst/>
          </a:prstGeom>
          <a:ln>
            <a:noFill/>
          </a:ln>
          <a:effectLst>
            <a:outerShdw blurRad="292100" dist="139700" dir="2700000" algn="tl" rotWithShape="0">
              <a:srgbClr val="333333">
                <a:alpha val="65000"/>
              </a:srgbClr>
            </a:outerShdw>
          </a:effectLst>
        </p:spPr>
      </p:pic>
      <p:pic>
        <p:nvPicPr>
          <p:cNvPr id="8" name="Afbeelding 7">
            <a:extLst>
              <a:ext uri="{FF2B5EF4-FFF2-40B4-BE49-F238E27FC236}">
                <a16:creationId xmlns:a16="http://schemas.microsoft.com/office/drawing/2014/main" id="{A39338E1-1220-4B30-9495-496F0847A7C0}"/>
              </a:ext>
            </a:extLst>
          </p:cNvPr>
          <p:cNvPicPr>
            <a:picLocks noChangeAspect="1"/>
          </p:cNvPicPr>
          <p:nvPr/>
        </p:nvPicPr>
        <p:blipFill>
          <a:blip r:embed="rId4"/>
          <a:stretch>
            <a:fillRect/>
          </a:stretch>
        </p:blipFill>
        <p:spPr>
          <a:xfrm>
            <a:off x="9688642" y="260016"/>
            <a:ext cx="1801951" cy="1211626"/>
          </a:xfrm>
          <a:prstGeom prst="rect">
            <a:avLst/>
          </a:prstGeom>
        </p:spPr>
      </p:pic>
    </p:spTree>
    <p:extLst>
      <p:ext uri="{BB962C8B-B14F-4D97-AF65-F5344CB8AC3E}">
        <p14:creationId xmlns:p14="http://schemas.microsoft.com/office/powerpoint/2010/main" val="3600427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Kiezen wat je gaat doen</a:t>
            </a:r>
          </a:p>
        </p:txBody>
      </p:sp>
      <p:pic>
        <p:nvPicPr>
          <p:cNvPr id="8" name="Afbeelding 7">
            <a:extLst>
              <a:ext uri="{FF2B5EF4-FFF2-40B4-BE49-F238E27FC236}">
                <a16:creationId xmlns:a16="http://schemas.microsoft.com/office/drawing/2014/main" id="{A39338E1-1220-4B30-9495-496F0847A7C0}"/>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3" name="Afbeelding 2">
            <a:extLst>
              <a:ext uri="{FF2B5EF4-FFF2-40B4-BE49-F238E27FC236}">
                <a16:creationId xmlns:a16="http://schemas.microsoft.com/office/drawing/2014/main" id="{7FD3F230-9F72-34BC-1F59-38EA02C70C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742" y="1621971"/>
            <a:ext cx="4429998" cy="2957259"/>
          </a:xfrm>
          <a:prstGeom prst="rect">
            <a:avLst/>
          </a:prstGeom>
          <a:ln>
            <a:noFill/>
          </a:ln>
          <a:effectLst>
            <a:outerShdw blurRad="292100" dist="139700" dir="2700000" algn="tl" rotWithShape="0">
              <a:srgbClr val="333333">
                <a:alpha val="65000"/>
              </a:srgbClr>
            </a:outerShdw>
          </a:effectLst>
        </p:spPr>
      </p:pic>
      <p:pic>
        <p:nvPicPr>
          <p:cNvPr id="4" name="Afbeelding 3">
            <a:extLst>
              <a:ext uri="{FF2B5EF4-FFF2-40B4-BE49-F238E27FC236}">
                <a16:creationId xmlns:a16="http://schemas.microsoft.com/office/drawing/2014/main" id="{36D53719-682A-9835-E880-E4B6F7078B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31397" y="3100600"/>
            <a:ext cx="4976836" cy="33224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9483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inhoud 6">
            <a:extLst>
              <a:ext uri="{FF2B5EF4-FFF2-40B4-BE49-F238E27FC236}">
                <a16:creationId xmlns:a16="http://schemas.microsoft.com/office/drawing/2014/main" id="{13BBA96F-B611-56F5-CEA4-BE0B9B48DD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566161" y="2059693"/>
            <a:ext cx="5150937" cy="3438525"/>
          </a:xfrm>
          <a:prstGeom prst="rect">
            <a:avLst/>
          </a:prstGeom>
          <a:ln>
            <a:noFill/>
          </a:ln>
          <a:effectLst>
            <a:outerShdw blurRad="292100" dist="139700" dir="2700000" algn="tl" rotWithShape="0">
              <a:srgbClr val="333333">
                <a:alpha val="65000"/>
              </a:srgbClr>
            </a:outerShdw>
          </a:effectLst>
          <a:extLst>
            <a:ext uri="{C572A759-6A51-4108-AA02-DFA0A04FC94B}">
              <ma14:wrappingTextBoxFlag xmlns="" xmlns:ma14="http://schemas.microsoft.com/office/mac/drawingml/2011/main" val="1"/>
            </a:ext>
          </a:extLst>
        </p:spPr>
      </p:pic>
      <p:pic>
        <p:nvPicPr>
          <p:cNvPr id="3" name="Graphic 2">
            <a:extLst>
              <a:ext uri="{FF2B5EF4-FFF2-40B4-BE49-F238E27FC236}">
                <a16:creationId xmlns:a16="http://schemas.microsoft.com/office/drawing/2014/main" id="{FDFFACDB-9633-0744-8683-2F4E14E89D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7123814" cy="6858000"/>
          </a:xfrm>
          <a:prstGeom prst="rect">
            <a:avLst/>
          </a:prstGeom>
          <a:effectLst>
            <a:outerShdw blurRad="304800" dist="38100" dir="9120000" sx="102000" sy="102000" algn="tl" rotWithShape="0">
              <a:srgbClr val="003350">
                <a:alpha val="5000"/>
              </a:srgbClr>
            </a:outerShdw>
          </a:effectLst>
        </p:spPr>
      </p:pic>
      <p:sp>
        <p:nvSpPr>
          <p:cNvPr id="5" name="Tijdelijke aanduiding voor tekst 2">
            <a:extLst>
              <a:ext uri="{FF2B5EF4-FFF2-40B4-BE49-F238E27FC236}">
                <a16:creationId xmlns:a16="http://schemas.microsoft.com/office/drawing/2014/main" id="{D40AF2BB-2352-8044-B71D-F9F69C19D4D3}"/>
              </a:ext>
            </a:extLst>
          </p:cNvPr>
          <p:cNvSpPr txBox="1">
            <a:spLocks/>
          </p:cNvSpPr>
          <p:nvPr/>
        </p:nvSpPr>
        <p:spPr>
          <a:xfrm>
            <a:off x="1017816" y="3093512"/>
            <a:ext cx="5088182" cy="137088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300" b="1" kern="1200">
                <a:solidFill>
                  <a:srgbClr val="003350"/>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a:t>Pesten</a:t>
            </a:r>
          </a:p>
        </p:txBody>
      </p:sp>
      <p:grpSp>
        <p:nvGrpSpPr>
          <p:cNvPr id="10" name="Graphic 7">
            <a:extLst>
              <a:ext uri="{FF2B5EF4-FFF2-40B4-BE49-F238E27FC236}">
                <a16:creationId xmlns:a16="http://schemas.microsoft.com/office/drawing/2014/main" id="{327ACA05-2B5D-5D44-BB7F-FE5926EDA3AA}"/>
              </a:ext>
            </a:extLst>
          </p:cNvPr>
          <p:cNvGrpSpPr/>
          <p:nvPr/>
        </p:nvGrpSpPr>
        <p:grpSpPr>
          <a:xfrm>
            <a:off x="11092753" y="5743258"/>
            <a:ext cx="791513" cy="870129"/>
            <a:chOff x="11092753" y="5743258"/>
            <a:chExt cx="791513" cy="870129"/>
          </a:xfrm>
        </p:grpSpPr>
        <p:sp>
          <p:nvSpPr>
            <p:cNvPr id="11" name="Vrije vorm 10">
              <a:extLst>
                <a:ext uri="{FF2B5EF4-FFF2-40B4-BE49-F238E27FC236}">
                  <a16:creationId xmlns:a16="http://schemas.microsoft.com/office/drawing/2014/main" id="{84FAA169-F418-E34B-A882-D833AA92E7F3}"/>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chemeClr val="bg1"/>
            </a:solidFill>
            <a:ln w="589" cap="flat">
              <a:noFill/>
              <a:prstDash val="solid"/>
              <a:miter/>
            </a:ln>
          </p:spPr>
          <p:txBody>
            <a:bodyPr rtlCol="0" anchor="ctr"/>
            <a:lstStyle/>
            <a:p>
              <a:endParaRPr lang="nl-NL"/>
            </a:p>
          </p:txBody>
        </p:sp>
        <p:sp>
          <p:nvSpPr>
            <p:cNvPr id="12" name="Vrije vorm 11">
              <a:extLst>
                <a:ext uri="{FF2B5EF4-FFF2-40B4-BE49-F238E27FC236}">
                  <a16:creationId xmlns:a16="http://schemas.microsoft.com/office/drawing/2014/main" id="{05CA66F3-C974-2A4A-B876-CA163078FF09}"/>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pic>
        <p:nvPicPr>
          <p:cNvPr id="9" name="Afbeelding 8">
            <a:extLst>
              <a:ext uri="{FF2B5EF4-FFF2-40B4-BE49-F238E27FC236}">
                <a16:creationId xmlns:a16="http://schemas.microsoft.com/office/drawing/2014/main" id="{5F1AAC1C-9903-4CF1-9DF7-78FD6AC0B192}"/>
              </a:ext>
            </a:extLst>
          </p:cNvPr>
          <p:cNvPicPr>
            <a:picLocks noChangeAspect="1"/>
          </p:cNvPicPr>
          <p:nvPr/>
        </p:nvPicPr>
        <p:blipFill>
          <a:blip r:embed="rId6"/>
          <a:stretch>
            <a:fillRect/>
          </a:stretch>
        </p:blipFill>
        <p:spPr>
          <a:xfrm>
            <a:off x="9688642" y="260016"/>
            <a:ext cx="1801951" cy="1211626"/>
          </a:xfrm>
          <a:prstGeom prst="rect">
            <a:avLst/>
          </a:prstGeom>
        </p:spPr>
      </p:pic>
    </p:spTree>
    <p:extLst>
      <p:ext uri="{BB962C8B-B14F-4D97-AF65-F5344CB8AC3E}">
        <p14:creationId xmlns:p14="http://schemas.microsoft.com/office/powerpoint/2010/main" val="565076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Veiligheidsbeleving</a:t>
            </a:r>
          </a:p>
        </p:txBody>
      </p:sp>
      <p:pic>
        <p:nvPicPr>
          <p:cNvPr id="8" name="Afbeelding 7">
            <a:extLst>
              <a:ext uri="{FF2B5EF4-FFF2-40B4-BE49-F238E27FC236}">
                <a16:creationId xmlns:a16="http://schemas.microsoft.com/office/drawing/2014/main" id="{A39338E1-1220-4B30-9495-496F0847A7C0}"/>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3" name="Afbeelding 2">
            <a:extLst>
              <a:ext uri="{FF2B5EF4-FFF2-40B4-BE49-F238E27FC236}">
                <a16:creationId xmlns:a16="http://schemas.microsoft.com/office/drawing/2014/main" id="{7662A76E-EE21-206C-882E-7F97E8749C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3673" y="1990643"/>
            <a:ext cx="5122527" cy="3419939"/>
          </a:xfrm>
          <a:prstGeom prst="rect">
            <a:avLst/>
          </a:prstGeom>
          <a:ln>
            <a:noFill/>
          </a:ln>
          <a:effectLst>
            <a:outerShdw blurRad="292100" dist="139700" dir="2700000" algn="tl" rotWithShape="0">
              <a:srgbClr val="333333">
                <a:alpha val="65000"/>
              </a:srgbClr>
            </a:outerShdw>
          </a:effectLst>
        </p:spPr>
      </p:pic>
      <p:pic>
        <p:nvPicPr>
          <p:cNvPr id="4" name="Afbeelding 3">
            <a:extLst>
              <a:ext uri="{FF2B5EF4-FFF2-40B4-BE49-F238E27FC236}">
                <a16:creationId xmlns:a16="http://schemas.microsoft.com/office/drawing/2014/main" id="{F00F9524-9874-FD2F-029C-F8E5CD8996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39164" y="1999226"/>
            <a:ext cx="5123096" cy="34199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8264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C055038-3CFB-622F-D4E2-BFA0396A4E9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364"/>
          <a:stretch/>
        </p:blipFill>
        <p:spPr>
          <a:xfrm flipH="1">
            <a:off x="6105998" y="1532700"/>
            <a:ext cx="4741332" cy="4974072"/>
          </a:xfrm>
          <a:prstGeom prst="rect">
            <a:avLst/>
          </a:prstGeom>
          <a:ln>
            <a:noFill/>
          </a:ln>
          <a:effectLst>
            <a:outerShdw blurRad="292100" dist="139700" dir="2700000" algn="tl" rotWithShape="0">
              <a:srgbClr val="333333">
                <a:alpha val="65000"/>
              </a:srgbClr>
            </a:outerShdw>
          </a:effectLst>
        </p:spPr>
      </p:pic>
      <p:pic>
        <p:nvPicPr>
          <p:cNvPr id="3" name="Graphic 2">
            <a:extLst>
              <a:ext uri="{FF2B5EF4-FFF2-40B4-BE49-F238E27FC236}">
                <a16:creationId xmlns:a16="http://schemas.microsoft.com/office/drawing/2014/main" id="{FDFFACDB-9633-0744-8683-2F4E14E89D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7123814" cy="6858000"/>
          </a:xfrm>
          <a:prstGeom prst="rect">
            <a:avLst/>
          </a:prstGeom>
          <a:effectLst>
            <a:outerShdw blurRad="304800" dist="38100" dir="9120000" sx="102000" sy="102000" algn="tl" rotWithShape="0">
              <a:srgbClr val="003350">
                <a:alpha val="5000"/>
              </a:srgbClr>
            </a:outerShdw>
          </a:effectLst>
        </p:spPr>
      </p:pic>
      <p:sp>
        <p:nvSpPr>
          <p:cNvPr id="5" name="Tijdelijke aanduiding voor tekst 2">
            <a:extLst>
              <a:ext uri="{FF2B5EF4-FFF2-40B4-BE49-F238E27FC236}">
                <a16:creationId xmlns:a16="http://schemas.microsoft.com/office/drawing/2014/main" id="{D40AF2BB-2352-8044-B71D-F9F69C19D4D3}"/>
              </a:ext>
            </a:extLst>
          </p:cNvPr>
          <p:cNvSpPr txBox="1">
            <a:spLocks/>
          </p:cNvSpPr>
          <p:nvPr/>
        </p:nvSpPr>
        <p:spPr>
          <a:xfrm>
            <a:off x="1017816" y="3093512"/>
            <a:ext cx="5088182" cy="137088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300" b="1" kern="1200">
                <a:solidFill>
                  <a:srgbClr val="003350"/>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a:t>Je mening geven of ideeën uitvoeren</a:t>
            </a:r>
          </a:p>
        </p:txBody>
      </p:sp>
      <p:grpSp>
        <p:nvGrpSpPr>
          <p:cNvPr id="10" name="Graphic 7">
            <a:extLst>
              <a:ext uri="{FF2B5EF4-FFF2-40B4-BE49-F238E27FC236}">
                <a16:creationId xmlns:a16="http://schemas.microsoft.com/office/drawing/2014/main" id="{327ACA05-2B5D-5D44-BB7F-FE5926EDA3AA}"/>
              </a:ext>
            </a:extLst>
          </p:cNvPr>
          <p:cNvGrpSpPr/>
          <p:nvPr/>
        </p:nvGrpSpPr>
        <p:grpSpPr>
          <a:xfrm>
            <a:off x="11092753" y="5743258"/>
            <a:ext cx="791513" cy="870129"/>
            <a:chOff x="11092753" y="5743258"/>
            <a:chExt cx="791513" cy="870129"/>
          </a:xfrm>
        </p:grpSpPr>
        <p:sp>
          <p:nvSpPr>
            <p:cNvPr id="11" name="Vrije vorm 10">
              <a:extLst>
                <a:ext uri="{FF2B5EF4-FFF2-40B4-BE49-F238E27FC236}">
                  <a16:creationId xmlns:a16="http://schemas.microsoft.com/office/drawing/2014/main" id="{84FAA169-F418-E34B-A882-D833AA92E7F3}"/>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chemeClr val="bg1"/>
            </a:solidFill>
            <a:ln w="589" cap="flat">
              <a:noFill/>
              <a:prstDash val="solid"/>
              <a:miter/>
            </a:ln>
          </p:spPr>
          <p:txBody>
            <a:bodyPr rtlCol="0" anchor="ctr"/>
            <a:lstStyle/>
            <a:p>
              <a:endParaRPr lang="nl-NL"/>
            </a:p>
          </p:txBody>
        </p:sp>
        <p:sp>
          <p:nvSpPr>
            <p:cNvPr id="12" name="Vrije vorm 11">
              <a:extLst>
                <a:ext uri="{FF2B5EF4-FFF2-40B4-BE49-F238E27FC236}">
                  <a16:creationId xmlns:a16="http://schemas.microsoft.com/office/drawing/2014/main" id="{05CA66F3-C974-2A4A-B876-CA163078FF09}"/>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pic>
        <p:nvPicPr>
          <p:cNvPr id="9" name="Afbeelding 8">
            <a:extLst>
              <a:ext uri="{FF2B5EF4-FFF2-40B4-BE49-F238E27FC236}">
                <a16:creationId xmlns:a16="http://schemas.microsoft.com/office/drawing/2014/main" id="{879155B7-838D-434B-9CB8-6369B42D5C0C}"/>
              </a:ext>
            </a:extLst>
          </p:cNvPr>
          <p:cNvPicPr>
            <a:picLocks noChangeAspect="1"/>
          </p:cNvPicPr>
          <p:nvPr/>
        </p:nvPicPr>
        <p:blipFill>
          <a:blip r:embed="rId6"/>
          <a:stretch>
            <a:fillRect/>
          </a:stretch>
        </p:blipFill>
        <p:spPr>
          <a:xfrm>
            <a:off x="9490336" y="260016"/>
            <a:ext cx="1801951" cy="1211626"/>
          </a:xfrm>
          <a:prstGeom prst="rect">
            <a:avLst/>
          </a:prstGeom>
        </p:spPr>
      </p:pic>
    </p:spTree>
    <p:extLst>
      <p:ext uri="{BB962C8B-B14F-4D97-AF65-F5344CB8AC3E}">
        <p14:creationId xmlns:p14="http://schemas.microsoft.com/office/powerpoint/2010/main" val="2361026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Waarom deze vragenlijst?</a:t>
            </a:r>
          </a:p>
        </p:txBody>
      </p:sp>
      <p:pic>
        <p:nvPicPr>
          <p:cNvPr id="4" name="Afbeelding 3">
            <a:extLst>
              <a:ext uri="{FF2B5EF4-FFF2-40B4-BE49-F238E27FC236}">
                <a16:creationId xmlns:a16="http://schemas.microsoft.com/office/drawing/2014/main" id="{C934EB6D-CF4A-4BE7-904D-5681F88AA64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7786" y="2240517"/>
            <a:ext cx="3958688" cy="3166950"/>
          </a:xfrm>
          <a:prstGeom prst="rect">
            <a:avLst/>
          </a:prstGeom>
        </p:spPr>
      </p:pic>
      <p:pic>
        <p:nvPicPr>
          <p:cNvPr id="6" name="Afbeelding 5">
            <a:extLst>
              <a:ext uri="{FF2B5EF4-FFF2-40B4-BE49-F238E27FC236}">
                <a16:creationId xmlns:a16="http://schemas.microsoft.com/office/drawing/2014/main" id="{917DF307-C7E3-4A82-BC61-458505B6D4B5}"/>
              </a:ext>
            </a:extLst>
          </p:cNvPr>
          <p:cNvPicPr>
            <a:picLocks noChangeAspect="1"/>
          </p:cNvPicPr>
          <p:nvPr/>
        </p:nvPicPr>
        <p:blipFill>
          <a:blip r:embed="rId4"/>
          <a:stretch>
            <a:fillRect/>
          </a:stretch>
        </p:blipFill>
        <p:spPr>
          <a:xfrm>
            <a:off x="9688642" y="260016"/>
            <a:ext cx="1801951" cy="1211626"/>
          </a:xfrm>
          <a:prstGeom prst="rect">
            <a:avLst/>
          </a:prstGeom>
        </p:spPr>
      </p:pic>
    </p:spTree>
    <p:extLst>
      <p:ext uri="{BB962C8B-B14F-4D97-AF65-F5344CB8AC3E}">
        <p14:creationId xmlns:p14="http://schemas.microsoft.com/office/powerpoint/2010/main" val="3644220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Contact maken met anderen</a:t>
            </a:r>
          </a:p>
        </p:txBody>
      </p:sp>
      <p:pic>
        <p:nvPicPr>
          <p:cNvPr id="7" name="Afbeelding 6">
            <a:extLst>
              <a:ext uri="{FF2B5EF4-FFF2-40B4-BE49-F238E27FC236}">
                <a16:creationId xmlns:a16="http://schemas.microsoft.com/office/drawing/2014/main" id="{61DBD42D-4804-4916-AD69-7A8A3258359B}"/>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3" name="Afbeelding 2">
            <a:extLst>
              <a:ext uri="{FF2B5EF4-FFF2-40B4-BE49-F238E27FC236}">
                <a16:creationId xmlns:a16="http://schemas.microsoft.com/office/drawing/2014/main" id="{466DE2C3-47ED-0A27-0E39-78FD827D58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1896" y="1867727"/>
            <a:ext cx="6548208" cy="43712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76759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Je aanpassen als dat gevraagd wordt</a:t>
            </a:r>
          </a:p>
        </p:txBody>
      </p:sp>
      <p:pic>
        <p:nvPicPr>
          <p:cNvPr id="8" name="Afbeelding 7">
            <a:extLst>
              <a:ext uri="{FF2B5EF4-FFF2-40B4-BE49-F238E27FC236}">
                <a16:creationId xmlns:a16="http://schemas.microsoft.com/office/drawing/2014/main" id="{A39338E1-1220-4B30-9495-496F0847A7C0}"/>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3" name="Afbeelding 2">
            <a:extLst>
              <a:ext uri="{FF2B5EF4-FFF2-40B4-BE49-F238E27FC236}">
                <a16:creationId xmlns:a16="http://schemas.microsoft.com/office/drawing/2014/main" id="{4BA6EDE0-DB98-5B47-AEDC-A6CC54BAD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5075" y="1929920"/>
            <a:ext cx="6329028" cy="42249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9781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1CF6CBB-D80C-E4E7-7D02-E0F869D1B8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1768" y="1471642"/>
            <a:ext cx="6168054" cy="4117504"/>
          </a:xfrm>
          <a:prstGeom prst="rect">
            <a:avLst/>
          </a:prstGeom>
          <a:ln>
            <a:noFill/>
          </a:ln>
          <a:effectLst>
            <a:outerShdw blurRad="292100" dist="139700" dir="2700000" algn="tl" rotWithShape="0">
              <a:srgbClr val="333333">
                <a:alpha val="65000"/>
              </a:srgbClr>
            </a:outerShdw>
          </a:effectLst>
        </p:spPr>
      </p:pic>
      <p:pic>
        <p:nvPicPr>
          <p:cNvPr id="3" name="Graphic 2">
            <a:extLst>
              <a:ext uri="{FF2B5EF4-FFF2-40B4-BE49-F238E27FC236}">
                <a16:creationId xmlns:a16="http://schemas.microsoft.com/office/drawing/2014/main" id="{FDFFACDB-9633-0744-8683-2F4E14E89D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7123814" cy="6858000"/>
          </a:xfrm>
          <a:prstGeom prst="rect">
            <a:avLst/>
          </a:prstGeom>
          <a:effectLst>
            <a:outerShdw blurRad="304800" dist="38100" dir="9120000" sx="102000" sy="102000" algn="tl" rotWithShape="0">
              <a:srgbClr val="003350">
                <a:alpha val="5000"/>
              </a:srgbClr>
            </a:outerShdw>
          </a:effectLst>
        </p:spPr>
      </p:pic>
      <p:sp>
        <p:nvSpPr>
          <p:cNvPr id="5" name="Tijdelijke aanduiding voor tekst 2">
            <a:extLst>
              <a:ext uri="{FF2B5EF4-FFF2-40B4-BE49-F238E27FC236}">
                <a16:creationId xmlns:a16="http://schemas.microsoft.com/office/drawing/2014/main" id="{D40AF2BB-2352-8044-B71D-F9F69C19D4D3}"/>
              </a:ext>
            </a:extLst>
          </p:cNvPr>
          <p:cNvSpPr txBox="1">
            <a:spLocks/>
          </p:cNvSpPr>
          <p:nvPr/>
        </p:nvSpPr>
        <p:spPr>
          <a:xfrm>
            <a:off x="1017816" y="3093512"/>
            <a:ext cx="5088182" cy="137088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300" b="1" kern="1200">
                <a:solidFill>
                  <a:srgbClr val="003350"/>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a:t>Jezelf beheersen</a:t>
            </a:r>
          </a:p>
        </p:txBody>
      </p:sp>
      <p:grpSp>
        <p:nvGrpSpPr>
          <p:cNvPr id="10" name="Graphic 7">
            <a:extLst>
              <a:ext uri="{FF2B5EF4-FFF2-40B4-BE49-F238E27FC236}">
                <a16:creationId xmlns:a16="http://schemas.microsoft.com/office/drawing/2014/main" id="{327ACA05-2B5D-5D44-BB7F-FE5926EDA3AA}"/>
              </a:ext>
            </a:extLst>
          </p:cNvPr>
          <p:cNvGrpSpPr/>
          <p:nvPr/>
        </p:nvGrpSpPr>
        <p:grpSpPr>
          <a:xfrm>
            <a:off x="11092753" y="5743258"/>
            <a:ext cx="791513" cy="870129"/>
            <a:chOff x="11092753" y="5743258"/>
            <a:chExt cx="791513" cy="870129"/>
          </a:xfrm>
        </p:grpSpPr>
        <p:sp>
          <p:nvSpPr>
            <p:cNvPr id="11" name="Vrije vorm 10">
              <a:extLst>
                <a:ext uri="{FF2B5EF4-FFF2-40B4-BE49-F238E27FC236}">
                  <a16:creationId xmlns:a16="http://schemas.microsoft.com/office/drawing/2014/main" id="{84FAA169-F418-E34B-A882-D833AA92E7F3}"/>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chemeClr val="bg1"/>
            </a:solidFill>
            <a:ln w="589" cap="flat">
              <a:noFill/>
              <a:prstDash val="solid"/>
              <a:miter/>
            </a:ln>
          </p:spPr>
          <p:txBody>
            <a:bodyPr rtlCol="0" anchor="ctr"/>
            <a:lstStyle/>
            <a:p>
              <a:endParaRPr lang="nl-NL"/>
            </a:p>
          </p:txBody>
        </p:sp>
        <p:sp>
          <p:nvSpPr>
            <p:cNvPr id="12" name="Vrije vorm 11">
              <a:extLst>
                <a:ext uri="{FF2B5EF4-FFF2-40B4-BE49-F238E27FC236}">
                  <a16:creationId xmlns:a16="http://schemas.microsoft.com/office/drawing/2014/main" id="{05CA66F3-C974-2A4A-B876-CA163078FF09}"/>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pic>
        <p:nvPicPr>
          <p:cNvPr id="9" name="Afbeelding 8">
            <a:extLst>
              <a:ext uri="{FF2B5EF4-FFF2-40B4-BE49-F238E27FC236}">
                <a16:creationId xmlns:a16="http://schemas.microsoft.com/office/drawing/2014/main" id="{5F1AAC1C-9903-4CF1-9DF7-78FD6AC0B192}"/>
              </a:ext>
            </a:extLst>
          </p:cNvPr>
          <p:cNvPicPr>
            <a:picLocks noChangeAspect="1"/>
          </p:cNvPicPr>
          <p:nvPr/>
        </p:nvPicPr>
        <p:blipFill>
          <a:blip r:embed="rId6"/>
          <a:stretch>
            <a:fillRect/>
          </a:stretch>
        </p:blipFill>
        <p:spPr>
          <a:xfrm>
            <a:off x="9688642" y="260016"/>
            <a:ext cx="1801951" cy="1211626"/>
          </a:xfrm>
          <a:prstGeom prst="rect">
            <a:avLst/>
          </a:prstGeom>
        </p:spPr>
      </p:pic>
    </p:spTree>
    <p:extLst>
      <p:ext uri="{BB962C8B-B14F-4D97-AF65-F5344CB8AC3E}">
        <p14:creationId xmlns:p14="http://schemas.microsoft.com/office/powerpoint/2010/main" val="195924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Inleven in de ander</a:t>
            </a:r>
          </a:p>
        </p:txBody>
      </p:sp>
      <p:pic>
        <p:nvPicPr>
          <p:cNvPr id="7" name="Tijdelijke aanduiding voor inhoud 3">
            <a:extLst>
              <a:ext uri="{FF2B5EF4-FFF2-40B4-BE49-F238E27FC236}">
                <a16:creationId xmlns:a16="http://schemas.microsoft.com/office/drawing/2014/main" id="{8C2192CA-6D6B-4DC3-9A9A-00A0FB38EF39}"/>
              </a:ext>
            </a:extLst>
          </p:cNvPr>
          <p:cNvPicPr>
            <a:picLocks noChangeAspect="1"/>
          </p:cNvPicPr>
          <p:nvPr/>
        </p:nvPicPr>
        <p:blipFill>
          <a:blip r:embed="rId3"/>
          <a:srcRect/>
          <a:stretch/>
        </p:blipFill>
        <p:spPr bwMode="auto">
          <a:xfrm>
            <a:off x="868472" y="1922786"/>
            <a:ext cx="5836152" cy="4320000"/>
          </a:xfrm>
          <a:prstGeom prst="rect">
            <a:avLst/>
          </a:prstGeom>
          <a:ln>
            <a:noFill/>
          </a:ln>
          <a:effectLst>
            <a:outerShdw blurRad="292100" dist="139700" dir="2700000" algn="tl" rotWithShape="0">
              <a:srgbClr val="333333">
                <a:alpha val="65000"/>
              </a:srgbClr>
            </a:outerShdw>
          </a:effectLst>
        </p:spPr>
      </p:pic>
      <p:pic>
        <p:nvPicPr>
          <p:cNvPr id="4" name="Afbeelding 3">
            <a:extLst>
              <a:ext uri="{FF2B5EF4-FFF2-40B4-BE49-F238E27FC236}">
                <a16:creationId xmlns:a16="http://schemas.microsoft.com/office/drawing/2014/main" id="{1D983F16-5B32-4959-A95C-DCF64DC0C5E9}"/>
              </a:ext>
            </a:extLst>
          </p:cNvPr>
          <p:cNvPicPr>
            <a:picLocks noChangeAspect="1"/>
          </p:cNvPicPr>
          <p:nvPr/>
        </p:nvPicPr>
        <p:blipFill>
          <a:blip r:embed="rId4"/>
          <a:stretch>
            <a:fillRect/>
          </a:stretch>
        </p:blipFill>
        <p:spPr>
          <a:xfrm>
            <a:off x="9688642" y="260016"/>
            <a:ext cx="1801951" cy="1211626"/>
          </a:xfrm>
          <a:prstGeom prst="rect">
            <a:avLst/>
          </a:prstGeom>
        </p:spPr>
      </p:pic>
    </p:spTree>
    <p:extLst>
      <p:ext uri="{BB962C8B-B14F-4D97-AF65-F5344CB8AC3E}">
        <p14:creationId xmlns:p14="http://schemas.microsoft.com/office/powerpoint/2010/main" val="2666505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Tijdelijke aanduiding voor afbeelding 12">
            <a:extLst>
              <a:ext uri="{FF2B5EF4-FFF2-40B4-BE49-F238E27FC236}">
                <a16:creationId xmlns:a16="http://schemas.microsoft.com/office/drawing/2014/main" id="{09DE3D5C-FCE8-6147-9873-6402827A8441}"/>
              </a:ext>
            </a:extLst>
          </p:cNvPr>
          <p:cNvPicPr>
            <a:picLocks noGrp="1" noChangeAspect="1"/>
          </p:cNvPicPr>
          <p:nvPr>
            <p:ph type="pic" sz="quarter" idx="10"/>
          </p:nvPr>
        </p:nvPicPr>
        <p:blipFill>
          <a:blip r:embed="rId3" cstate="screen">
            <a:alphaModFix/>
            <a:extLst>
              <a:ext uri="{28A0092B-C50C-407E-A947-70E740481C1C}">
                <a14:useLocalDpi xmlns:a14="http://schemas.microsoft.com/office/drawing/2010/main"/>
              </a:ext>
            </a:extLst>
          </a:blip>
          <a:srcRect/>
          <a:stretch>
            <a:fillRect/>
          </a:stretch>
        </p:blipFill>
        <p:spPr>
          <a:effectLst>
            <a:outerShdw blurRad="50800" dist="50800" dir="5400000" algn="ctr" rotWithShape="0">
              <a:srgbClr val="000000">
                <a:alpha val="0"/>
              </a:srgbClr>
            </a:outerShdw>
          </a:effectLst>
        </p:spPr>
      </p:pic>
      <p:sp>
        <p:nvSpPr>
          <p:cNvPr id="3" name="Tijdelijke aanduiding voor tekst 2">
            <a:extLst>
              <a:ext uri="{FF2B5EF4-FFF2-40B4-BE49-F238E27FC236}">
                <a16:creationId xmlns:a16="http://schemas.microsoft.com/office/drawing/2014/main" id="{2A2EF11A-5E84-E34D-AF15-6EE105C05CEC}"/>
              </a:ext>
            </a:extLst>
          </p:cNvPr>
          <p:cNvSpPr>
            <a:spLocks noGrp="1"/>
          </p:cNvSpPr>
          <p:nvPr>
            <p:ph type="body" idx="4294967295"/>
          </p:nvPr>
        </p:nvSpPr>
        <p:spPr>
          <a:xfrm>
            <a:off x="767165" y="4786428"/>
            <a:ext cx="5070109" cy="1826960"/>
          </a:xfrm>
        </p:spPr>
        <p:txBody>
          <a:bodyPr/>
          <a:lstStyle/>
          <a:p>
            <a:endParaRPr lang="nl-NL"/>
          </a:p>
        </p:txBody>
      </p:sp>
      <p:pic>
        <p:nvPicPr>
          <p:cNvPr id="4" name="Graphic 3">
            <a:extLst>
              <a:ext uri="{FF2B5EF4-FFF2-40B4-BE49-F238E27FC236}">
                <a16:creationId xmlns:a16="http://schemas.microsoft.com/office/drawing/2014/main" id="{F8479BCE-D999-FE46-B66A-DB2F7D93DF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719245"/>
            <a:ext cx="6197600" cy="3138755"/>
          </a:xfrm>
          <a:prstGeom prst="rect">
            <a:avLst/>
          </a:prstGeom>
        </p:spPr>
      </p:pic>
      <p:sp>
        <p:nvSpPr>
          <p:cNvPr id="5" name="Tijdelijke aanduiding voor tekst 2">
            <a:extLst>
              <a:ext uri="{FF2B5EF4-FFF2-40B4-BE49-F238E27FC236}">
                <a16:creationId xmlns:a16="http://schemas.microsoft.com/office/drawing/2014/main" id="{BC5174EE-BB76-A149-9110-14C282B2CECC}"/>
              </a:ext>
            </a:extLst>
          </p:cNvPr>
          <p:cNvSpPr txBox="1">
            <a:spLocks/>
          </p:cNvSpPr>
          <p:nvPr/>
        </p:nvSpPr>
        <p:spPr>
          <a:xfrm>
            <a:off x="334943" y="4628576"/>
            <a:ext cx="5502331" cy="18269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300" b="1" kern="1200">
                <a:solidFill>
                  <a:srgbClr val="003350"/>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a:t>Dankjewel voor het</a:t>
            </a:r>
          </a:p>
          <a:p>
            <a:r>
              <a:rPr lang="nl-NL" sz="3600"/>
              <a:t>invullen van de vragenlijst!</a:t>
            </a:r>
          </a:p>
        </p:txBody>
      </p:sp>
      <p:grpSp>
        <p:nvGrpSpPr>
          <p:cNvPr id="6" name="Graphic 7">
            <a:extLst>
              <a:ext uri="{FF2B5EF4-FFF2-40B4-BE49-F238E27FC236}">
                <a16:creationId xmlns:a16="http://schemas.microsoft.com/office/drawing/2014/main" id="{0F453B3F-6257-5C4D-9950-7558F6090600}"/>
              </a:ext>
            </a:extLst>
          </p:cNvPr>
          <p:cNvGrpSpPr/>
          <p:nvPr/>
        </p:nvGrpSpPr>
        <p:grpSpPr>
          <a:xfrm>
            <a:off x="11159988" y="5743258"/>
            <a:ext cx="791513" cy="870129"/>
            <a:chOff x="11092753" y="5743258"/>
            <a:chExt cx="791513" cy="870129"/>
          </a:xfrm>
        </p:grpSpPr>
        <p:sp>
          <p:nvSpPr>
            <p:cNvPr id="7" name="Vrije vorm 6">
              <a:extLst>
                <a:ext uri="{FF2B5EF4-FFF2-40B4-BE49-F238E27FC236}">
                  <a16:creationId xmlns:a16="http://schemas.microsoft.com/office/drawing/2014/main" id="{506A225A-53CB-E944-8603-0F7C3DD9E845}"/>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rgbClr val="D2ECFC"/>
            </a:solidFill>
            <a:ln w="589" cap="flat">
              <a:noFill/>
              <a:prstDash val="solid"/>
              <a:miter/>
            </a:ln>
          </p:spPr>
          <p:txBody>
            <a:bodyPr rtlCol="0" anchor="ctr"/>
            <a:lstStyle/>
            <a:p>
              <a:endParaRPr lang="nl-NL"/>
            </a:p>
          </p:txBody>
        </p:sp>
        <p:sp>
          <p:nvSpPr>
            <p:cNvPr id="8" name="Vrije vorm 7">
              <a:extLst>
                <a:ext uri="{FF2B5EF4-FFF2-40B4-BE49-F238E27FC236}">
                  <a16:creationId xmlns:a16="http://schemas.microsoft.com/office/drawing/2014/main" id="{E7A2A455-AECC-0041-8F8A-C65642A5D124}"/>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chemeClr val="bg1"/>
            </a:solidFill>
            <a:ln w="589" cap="flat">
              <a:noFill/>
              <a:prstDash val="solid"/>
              <a:miter/>
            </a:ln>
          </p:spPr>
          <p:txBody>
            <a:bodyPr rtlCol="0" anchor="ctr"/>
            <a:lstStyle/>
            <a:p>
              <a:endParaRPr lang="nl-NL"/>
            </a:p>
          </p:txBody>
        </p:sp>
      </p:grpSp>
      <p:grpSp>
        <p:nvGrpSpPr>
          <p:cNvPr id="9" name="Graphic 12" descr="Aanhalingsteken sluiten">
            <a:extLst>
              <a:ext uri="{FF2B5EF4-FFF2-40B4-BE49-F238E27FC236}">
                <a16:creationId xmlns:a16="http://schemas.microsoft.com/office/drawing/2014/main" id="{8B51234F-F508-A04D-8826-7050CC94C400}"/>
              </a:ext>
            </a:extLst>
          </p:cNvPr>
          <p:cNvGrpSpPr/>
          <p:nvPr/>
        </p:nvGrpSpPr>
        <p:grpSpPr>
          <a:xfrm>
            <a:off x="3222540" y="2825787"/>
            <a:ext cx="2519916" cy="2519916"/>
            <a:chOff x="7853032" y="-1415156"/>
            <a:chExt cx="4714652" cy="4714652"/>
          </a:xfrm>
          <a:solidFill>
            <a:srgbClr val="D2ECFC"/>
          </a:solidFill>
        </p:grpSpPr>
        <p:sp>
          <p:nvSpPr>
            <p:cNvPr id="10" name="Vrije vorm 9">
              <a:extLst>
                <a:ext uri="{FF2B5EF4-FFF2-40B4-BE49-F238E27FC236}">
                  <a16:creationId xmlns:a16="http://schemas.microsoft.com/office/drawing/2014/main" id="{2ACD87F9-2C11-B44E-9F4B-B900AB4A93FA}"/>
                </a:ext>
              </a:extLst>
            </p:cNvPr>
            <p:cNvSpPr/>
            <p:nvPr/>
          </p:nvSpPr>
          <p:spPr>
            <a:xfrm>
              <a:off x="8982584" y="9061"/>
              <a:ext cx="982219" cy="1948722"/>
            </a:xfrm>
            <a:custGeom>
              <a:avLst/>
              <a:gdLst>
                <a:gd name="connsiteX0" fmla="*/ 0 w 982219"/>
                <a:gd name="connsiteY0" fmla="*/ 0 h 1948722"/>
                <a:gd name="connsiteX1" fmla="*/ 0 w 982219"/>
                <a:gd name="connsiteY1" fmla="*/ 982219 h 1948722"/>
                <a:gd name="connsiteX2" fmla="*/ 560356 w 982219"/>
                <a:gd name="connsiteY2" fmla="*/ 982219 h 1948722"/>
                <a:gd name="connsiteX3" fmla="*/ 0 w 982219"/>
                <a:gd name="connsiteY3" fmla="*/ 1527351 h 1948722"/>
                <a:gd name="connsiteX4" fmla="*/ 0 w 982219"/>
                <a:gd name="connsiteY4" fmla="*/ 1948723 h 1948722"/>
                <a:gd name="connsiteX5" fmla="*/ 982219 w 982219"/>
                <a:gd name="connsiteY5" fmla="*/ 982219 h 1948722"/>
                <a:gd name="connsiteX6" fmla="*/ 982219 w 982219"/>
                <a:gd name="connsiteY6" fmla="*/ 982219 h 1948722"/>
                <a:gd name="connsiteX7" fmla="*/ 982219 w 982219"/>
                <a:gd name="connsiteY7" fmla="*/ 0 h 194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219" h="1948722">
                  <a:moveTo>
                    <a:pt x="0" y="0"/>
                  </a:moveTo>
                  <a:lnTo>
                    <a:pt x="0" y="982219"/>
                  </a:lnTo>
                  <a:lnTo>
                    <a:pt x="560356" y="982219"/>
                  </a:lnTo>
                  <a:cubicBezTo>
                    <a:pt x="551850" y="1285622"/>
                    <a:pt x="303520" y="1527204"/>
                    <a:pt x="0" y="1527351"/>
                  </a:cubicBezTo>
                  <a:lnTo>
                    <a:pt x="0" y="1948723"/>
                  </a:lnTo>
                  <a:cubicBezTo>
                    <a:pt x="536385" y="1948791"/>
                    <a:pt x="973635" y="1518536"/>
                    <a:pt x="982219" y="982219"/>
                  </a:cubicBezTo>
                  <a:lnTo>
                    <a:pt x="982219" y="982219"/>
                  </a:lnTo>
                  <a:lnTo>
                    <a:pt x="982219" y="0"/>
                  </a:lnTo>
                  <a:close/>
                </a:path>
              </a:pathLst>
            </a:custGeom>
            <a:grpFill/>
            <a:ln w="49014" cap="flat">
              <a:noFill/>
              <a:prstDash val="solid"/>
              <a:miter/>
            </a:ln>
          </p:spPr>
          <p:txBody>
            <a:bodyPr rtlCol="0" anchor="ctr"/>
            <a:lstStyle/>
            <a:p>
              <a:endParaRPr lang="nl-NL"/>
            </a:p>
          </p:txBody>
        </p:sp>
        <p:sp>
          <p:nvSpPr>
            <p:cNvPr id="11" name="Vrije vorm 10">
              <a:extLst>
                <a:ext uri="{FF2B5EF4-FFF2-40B4-BE49-F238E27FC236}">
                  <a16:creationId xmlns:a16="http://schemas.microsoft.com/office/drawing/2014/main" id="{95AB3528-C47C-1E42-9836-E4C268AEBB19}"/>
                </a:ext>
              </a:extLst>
            </p:cNvPr>
            <p:cNvSpPr/>
            <p:nvPr/>
          </p:nvSpPr>
          <p:spPr>
            <a:xfrm>
              <a:off x="10455912" y="9061"/>
              <a:ext cx="982219" cy="1948722"/>
            </a:xfrm>
            <a:custGeom>
              <a:avLst/>
              <a:gdLst>
                <a:gd name="connsiteX0" fmla="*/ 0 w 982219"/>
                <a:gd name="connsiteY0" fmla="*/ 0 h 1948722"/>
                <a:gd name="connsiteX1" fmla="*/ 0 w 982219"/>
                <a:gd name="connsiteY1" fmla="*/ 982219 h 1948722"/>
                <a:gd name="connsiteX2" fmla="*/ 560356 w 982219"/>
                <a:gd name="connsiteY2" fmla="*/ 982219 h 1948722"/>
                <a:gd name="connsiteX3" fmla="*/ 0 w 982219"/>
                <a:gd name="connsiteY3" fmla="*/ 1527351 h 1948722"/>
                <a:gd name="connsiteX4" fmla="*/ 0 w 982219"/>
                <a:gd name="connsiteY4" fmla="*/ 1948723 h 1948722"/>
                <a:gd name="connsiteX5" fmla="*/ 982219 w 982219"/>
                <a:gd name="connsiteY5" fmla="*/ 982219 h 1948722"/>
                <a:gd name="connsiteX6" fmla="*/ 982219 w 982219"/>
                <a:gd name="connsiteY6" fmla="*/ 982219 h 1948722"/>
                <a:gd name="connsiteX7" fmla="*/ 982219 w 982219"/>
                <a:gd name="connsiteY7" fmla="*/ 0 h 194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219" h="1948722">
                  <a:moveTo>
                    <a:pt x="0" y="0"/>
                  </a:moveTo>
                  <a:lnTo>
                    <a:pt x="0" y="982219"/>
                  </a:lnTo>
                  <a:lnTo>
                    <a:pt x="560356" y="982219"/>
                  </a:lnTo>
                  <a:cubicBezTo>
                    <a:pt x="551850" y="1285622"/>
                    <a:pt x="303521" y="1527204"/>
                    <a:pt x="0" y="1527351"/>
                  </a:cubicBezTo>
                  <a:lnTo>
                    <a:pt x="0" y="1948723"/>
                  </a:lnTo>
                  <a:cubicBezTo>
                    <a:pt x="536385" y="1948791"/>
                    <a:pt x="973635" y="1518536"/>
                    <a:pt x="982219" y="982219"/>
                  </a:cubicBezTo>
                  <a:lnTo>
                    <a:pt x="982219" y="982219"/>
                  </a:lnTo>
                  <a:lnTo>
                    <a:pt x="982219" y="0"/>
                  </a:lnTo>
                  <a:close/>
                </a:path>
              </a:pathLst>
            </a:custGeom>
            <a:grpFill/>
            <a:ln w="49014" cap="flat">
              <a:noFill/>
              <a:prstDash val="solid"/>
              <a:miter/>
            </a:ln>
          </p:spPr>
          <p:txBody>
            <a:bodyPr rtlCol="0" anchor="ctr"/>
            <a:lstStyle/>
            <a:p>
              <a:endParaRPr lang="nl-NL"/>
            </a:p>
          </p:txBody>
        </p:sp>
      </p:grpSp>
      <p:sp>
        <p:nvSpPr>
          <p:cNvPr id="18" name="Tijdelijke aanduiding voor tekst 3">
            <a:extLst>
              <a:ext uri="{FF2B5EF4-FFF2-40B4-BE49-F238E27FC236}">
                <a16:creationId xmlns:a16="http://schemas.microsoft.com/office/drawing/2014/main" id="{70A96B7E-8200-4C31-A5B2-006C99F80CA2}"/>
              </a:ext>
            </a:extLst>
          </p:cNvPr>
          <p:cNvSpPr txBox="1">
            <a:spLocks/>
          </p:cNvSpPr>
          <p:nvPr/>
        </p:nvSpPr>
        <p:spPr>
          <a:xfrm>
            <a:off x="1803012" y="5861006"/>
            <a:ext cx="3009892" cy="7302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50"/>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50"/>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50"/>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50"/>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5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a:t>Zijn er nog vragen?</a:t>
            </a:r>
          </a:p>
        </p:txBody>
      </p:sp>
      <p:pic>
        <p:nvPicPr>
          <p:cNvPr id="19" name="Afbeelding 18">
            <a:extLst>
              <a:ext uri="{FF2B5EF4-FFF2-40B4-BE49-F238E27FC236}">
                <a16:creationId xmlns:a16="http://schemas.microsoft.com/office/drawing/2014/main" id="{DF6895AB-3AF5-4721-8FD9-EAE017D36A6D}"/>
              </a:ext>
            </a:extLst>
          </p:cNvPr>
          <p:cNvPicPr>
            <a:picLocks noChangeAspect="1"/>
          </p:cNvPicPr>
          <p:nvPr/>
        </p:nvPicPr>
        <p:blipFill>
          <a:blip r:embed="rId6"/>
          <a:stretch>
            <a:fillRect/>
          </a:stretch>
        </p:blipFill>
        <p:spPr>
          <a:xfrm>
            <a:off x="9688642" y="260016"/>
            <a:ext cx="1801951" cy="1211626"/>
          </a:xfrm>
          <a:prstGeom prst="rect">
            <a:avLst/>
          </a:prstGeom>
        </p:spPr>
      </p:pic>
    </p:spTree>
    <p:extLst>
      <p:ext uri="{BB962C8B-B14F-4D97-AF65-F5344CB8AC3E}">
        <p14:creationId xmlns:p14="http://schemas.microsoft.com/office/powerpoint/2010/main" val="61104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17940E2D-B4D2-374A-A7EE-B4E662005BAC}"/>
              </a:ext>
            </a:extLst>
          </p:cNvPr>
          <p:cNvSpPr>
            <a:spLocks noGrp="1"/>
          </p:cNvSpPr>
          <p:nvPr>
            <p:ph type="body" idx="14"/>
          </p:nvPr>
        </p:nvSpPr>
        <p:spPr>
          <a:xfrm>
            <a:off x="6022606" y="1661051"/>
            <a:ext cx="5363850" cy="1109780"/>
          </a:xfrm>
        </p:spPr>
        <p:txBody>
          <a:bodyPr/>
          <a:lstStyle/>
          <a:p>
            <a:pPr algn="ctr"/>
            <a:r>
              <a:rPr lang="nl-NL" sz="3200" b="0" dirty="0"/>
              <a:t>Andere kinderen </a:t>
            </a:r>
            <a:br>
              <a:rPr lang="nl-NL" sz="3200" b="0" dirty="0"/>
            </a:br>
            <a:r>
              <a:rPr lang="nl-NL" sz="3200" b="0" dirty="0"/>
              <a:t>lachen mij uit.</a:t>
            </a:r>
          </a:p>
        </p:txBody>
      </p:sp>
      <p:sp>
        <p:nvSpPr>
          <p:cNvPr id="8" name="Tijdelijke aanduiding voor tekst 7">
            <a:extLst>
              <a:ext uri="{FF2B5EF4-FFF2-40B4-BE49-F238E27FC236}">
                <a16:creationId xmlns:a16="http://schemas.microsoft.com/office/drawing/2014/main" id="{2A8FC4AB-0BC8-C245-8485-54BE8114002E}"/>
              </a:ext>
            </a:extLst>
          </p:cNvPr>
          <p:cNvSpPr>
            <a:spLocks noGrp="1"/>
          </p:cNvSpPr>
          <p:nvPr>
            <p:ph type="body" idx="15"/>
          </p:nvPr>
        </p:nvSpPr>
        <p:spPr/>
        <p:txBody>
          <a:bodyPr>
            <a:normAutofit/>
          </a:bodyPr>
          <a:lstStyle/>
          <a:p>
            <a:r>
              <a:rPr lang="nl-NL" sz="3000"/>
              <a:t>Voorbeeld</a:t>
            </a:r>
          </a:p>
        </p:txBody>
      </p:sp>
      <p:pic>
        <p:nvPicPr>
          <p:cNvPr id="10" name="Afbeelding 9">
            <a:extLst>
              <a:ext uri="{FF2B5EF4-FFF2-40B4-BE49-F238E27FC236}">
                <a16:creationId xmlns:a16="http://schemas.microsoft.com/office/drawing/2014/main" id="{7D78200D-B1CA-415A-B1F7-4DB2EFFE22E8}"/>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6" name="Tijdelijke aanduiding voor inhoud 3" descr="H:\huisstijlfoto's\Onderwijsadvies\Primair onderwijs - Julianaschool - Gouda\Lage resolutie\DSC_3783.jpg">
            <a:extLst>
              <a:ext uri="{FF2B5EF4-FFF2-40B4-BE49-F238E27FC236}">
                <a16:creationId xmlns:a16="http://schemas.microsoft.com/office/drawing/2014/main" id="{FF86E4C6-F6C7-4B81-8868-0DA87D2E3435}"/>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bwMode="auto">
          <a:xfrm>
            <a:off x="6523392" y="2960240"/>
            <a:ext cx="4362277" cy="29571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0369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261002C-8F7C-4924-A45C-7BF4845CC7E6}"/>
              </a:ext>
            </a:extLst>
          </p:cNvPr>
          <p:cNvSpPr>
            <a:spLocks noGrp="1"/>
          </p:cNvSpPr>
          <p:nvPr>
            <p:ph type="body" idx="1"/>
          </p:nvPr>
        </p:nvSpPr>
        <p:spPr>
          <a:xfrm>
            <a:off x="6096001" y="2802890"/>
            <a:ext cx="4996754" cy="363071"/>
          </a:xfrm>
        </p:spPr>
        <p:txBody>
          <a:bodyPr>
            <a:normAutofit lnSpcReduction="10000"/>
          </a:bodyPr>
          <a:lstStyle/>
          <a:p>
            <a:r>
              <a:rPr lang="nl-NL"/>
              <a:t>Je kunt kiezen uit:</a:t>
            </a:r>
          </a:p>
        </p:txBody>
      </p:sp>
      <p:sp>
        <p:nvSpPr>
          <p:cNvPr id="7" name="Tijdelijke aanduiding voor tekst 6">
            <a:extLst>
              <a:ext uri="{FF2B5EF4-FFF2-40B4-BE49-F238E27FC236}">
                <a16:creationId xmlns:a16="http://schemas.microsoft.com/office/drawing/2014/main" id="{56012151-220C-498D-AFE7-38186E850311}"/>
              </a:ext>
            </a:extLst>
          </p:cNvPr>
          <p:cNvSpPr>
            <a:spLocks noGrp="1"/>
          </p:cNvSpPr>
          <p:nvPr>
            <p:ph type="body" idx="14"/>
          </p:nvPr>
        </p:nvSpPr>
        <p:spPr>
          <a:xfrm>
            <a:off x="6342902" y="1773319"/>
            <a:ext cx="5088182" cy="1056113"/>
          </a:xfrm>
        </p:spPr>
        <p:txBody>
          <a:bodyPr/>
          <a:lstStyle/>
          <a:p>
            <a:pPr algn="ctr"/>
            <a:r>
              <a:rPr lang="nl-NL" sz="3000" b="0"/>
              <a:t>Ik kan moeilijke opdrachten/werkjes maken.</a:t>
            </a:r>
          </a:p>
        </p:txBody>
      </p:sp>
      <p:sp>
        <p:nvSpPr>
          <p:cNvPr id="8" name="Tijdelijke aanduiding voor tekst 7">
            <a:extLst>
              <a:ext uri="{FF2B5EF4-FFF2-40B4-BE49-F238E27FC236}">
                <a16:creationId xmlns:a16="http://schemas.microsoft.com/office/drawing/2014/main" id="{EAE7335D-9242-4972-9E97-0121C78D971B}"/>
              </a:ext>
            </a:extLst>
          </p:cNvPr>
          <p:cNvSpPr>
            <a:spLocks noGrp="1"/>
          </p:cNvSpPr>
          <p:nvPr>
            <p:ph type="body" idx="15"/>
          </p:nvPr>
        </p:nvSpPr>
        <p:spPr/>
        <p:txBody>
          <a:bodyPr>
            <a:normAutofit/>
          </a:bodyPr>
          <a:lstStyle/>
          <a:p>
            <a:r>
              <a:rPr lang="nl-NL" sz="3000"/>
              <a:t>Voorbeeld</a:t>
            </a:r>
          </a:p>
        </p:txBody>
      </p:sp>
      <p:pic>
        <p:nvPicPr>
          <p:cNvPr id="16" name="Afbeelding 15">
            <a:extLst>
              <a:ext uri="{FF2B5EF4-FFF2-40B4-BE49-F238E27FC236}">
                <a16:creationId xmlns:a16="http://schemas.microsoft.com/office/drawing/2014/main" id="{F59A179A-9079-452C-8587-7AA0B203E2E7}"/>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4" name="Afbeelding 3">
            <a:extLst>
              <a:ext uri="{FF2B5EF4-FFF2-40B4-BE49-F238E27FC236}">
                <a16:creationId xmlns:a16="http://schemas.microsoft.com/office/drawing/2014/main" id="{4F9F6429-5665-EA5D-79A3-1E4BE23A6DD3}"/>
              </a:ext>
            </a:extLst>
          </p:cNvPr>
          <p:cNvPicPr>
            <a:picLocks noChangeAspect="1"/>
          </p:cNvPicPr>
          <p:nvPr/>
        </p:nvPicPr>
        <p:blipFill>
          <a:blip r:embed="rId4"/>
          <a:stretch>
            <a:fillRect/>
          </a:stretch>
        </p:blipFill>
        <p:spPr>
          <a:xfrm>
            <a:off x="6342902" y="3407918"/>
            <a:ext cx="2624433" cy="2826314"/>
          </a:xfrm>
          <a:prstGeom prst="rect">
            <a:avLst/>
          </a:prstGeom>
        </p:spPr>
      </p:pic>
    </p:spTree>
    <p:extLst>
      <p:ext uri="{BB962C8B-B14F-4D97-AF65-F5344CB8AC3E}">
        <p14:creationId xmlns:p14="http://schemas.microsoft.com/office/powerpoint/2010/main" val="4235340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261002C-8F7C-4924-A45C-7BF4845CC7E6}"/>
              </a:ext>
            </a:extLst>
          </p:cNvPr>
          <p:cNvSpPr>
            <a:spLocks noGrp="1"/>
          </p:cNvSpPr>
          <p:nvPr>
            <p:ph type="body" idx="1"/>
          </p:nvPr>
        </p:nvSpPr>
        <p:spPr>
          <a:xfrm>
            <a:off x="6096001" y="2802890"/>
            <a:ext cx="4996754" cy="363071"/>
          </a:xfrm>
        </p:spPr>
        <p:txBody>
          <a:bodyPr>
            <a:normAutofit lnSpcReduction="10000"/>
          </a:bodyPr>
          <a:lstStyle/>
          <a:p>
            <a:r>
              <a:rPr lang="nl-NL"/>
              <a:t>Je kunt kiezen uit:</a:t>
            </a:r>
          </a:p>
        </p:txBody>
      </p:sp>
      <p:sp>
        <p:nvSpPr>
          <p:cNvPr id="7" name="Tijdelijke aanduiding voor tekst 6">
            <a:extLst>
              <a:ext uri="{FF2B5EF4-FFF2-40B4-BE49-F238E27FC236}">
                <a16:creationId xmlns:a16="http://schemas.microsoft.com/office/drawing/2014/main" id="{56012151-220C-498D-AFE7-38186E850311}"/>
              </a:ext>
            </a:extLst>
          </p:cNvPr>
          <p:cNvSpPr>
            <a:spLocks noGrp="1"/>
          </p:cNvSpPr>
          <p:nvPr>
            <p:ph type="body" idx="14"/>
          </p:nvPr>
        </p:nvSpPr>
        <p:spPr>
          <a:xfrm>
            <a:off x="6050287" y="1795072"/>
            <a:ext cx="5088182" cy="1370889"/>
          </a:xfrm>
        </p:spPr>
        <p:txBody>
          <a:bodyPr/>
          <a:lstStyle/>
          <a:p>
            <a:pPr algn="ctr"/>
            <a:r>
              <a:rPr lang="nl-NL" sz="3000" b="0"/>
              <a:t>Ik kan moeilijke opdrachten/werkjes maken.</a:t>
            </a:r>
          </a:p>
        </p:txBody>
      </p:sp>
      <p:sp>
        <p:nvSpPr>
          <p:cNvPr id="8" name="Tijdelijke aanduiding voor tekst 7">
            <a:extLst>
              <a:ext uri="{FF2B5EF4-FFF2-40B4-BE49-F238E27FC236}">
                <a16:creationId xmlns:a16="http://schemas.microsoft.com/office/drawing/2014/main" id="{EAE7335D-9242-4972-9E97-0121C78D971B}"/>
              </a:ext>
            </a:extLst>
          </p:cNvPr>
          <p:cNvSpPr>
            <a:spLocks noGrp="1"/>
          </p:cNvSpPr>
          <p:nvPr>
            <p:ph type="body" idx="15"/>
          </p:nvPr>
        </p:nvSpPr>
        <p:spPr/>
        <p:txBody>
          <a:bodyPr>
            <a:normAutofit/>
          </a:bodyPr>
          <a:lstStyle/>
          <a:p>
            <a:r>
              <a:rPr lang="nl-NL" sz="3000"/>
              <a:t>Voorbeeld</a:t>
            </a:r>
          </a:p>
        </p:txBody>
      </p:sp>
      <p:pic>
        <p:nvPicPr>
          <p:cNvPr id="15" name="Afbeelding 14">
            <a:extLst>
              <a:ext uri="{FF2B5EF4-FFF2-40B4-BE49-F238E27FC236}">
                <a16:creationId xmlns:a16="http://schemas.microsoft.com/office/drawing/2014/main" id="{64BB420E-20C2-434D-B8F8-B85901471070}"/>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4" name="Afbeelding 3">
            <a:extLst>
              <a:ext uri="{FF2B5EF4-FFF2-40B4-BE49-F238E27FC236}">
                <a16:creationId xmlns:a16="http://schemas.microsoft.com/office/drawing/2014/main" id="{C473B90D-A047-A422-92D0-C90E2672329A}"/>
              </a:ext>
            </a:extLst>
          </p:cNvPr>
          <p:cNvPicPr>
            <a:picLocks noChangeAspect="1"/>
          </p:cNvPicPr>
          <p:nvPr/>
        </p:nvPicPr>
        <p:blipFill>
          <a:blip r:embed="rId4"/>
          <a:stretch>
            <a:fillRect/>
          </a:stretch>
        </p:blipFill>
        <p:spPr>
          <a:xfrm>
            <a:off x="6832917" y="3526599"/>
            <a:ext cx="2122397" cy="22146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99760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261002C-8F7C-4924-A45C-7BF4845CC7E6}"/>
              </a:ext>
            </a:extLst>
          </p:cNvPr>
          <p:cNvSpPr>
            <a:spLocks noGrp="1"/>
          </p:cNvSpPr>
          <p:nvPr>
            <p:ph type="body" idx="1"/>
          </p:nvPr>
        </p:nvSpPr>
        <p:spPr>
          <a:xfrm>
            <a:off x="6096001" y="2802890"/>
            <a:ext cx="4996754" cy="363071"/>
          </a:xfrm>
        </p:spPr>
        <p:txBody>
          <a:bodyPr>
            <a:normAutofit lnSpcReduction="10000"/>
          </a:bodyPr>
          <a:lstStyle/>
          <a:p>
            <a:r>
              <a:rPr lang="nl-NL"/>
              <a:t>Je kunt kiezen uit:</a:t>
            </a:r>
          </a:p>
        </p:txBody>
      </p:sp>
      <p:sp>
        <p:nvSpPr>
          <p:cNvPr id="7" name="Tijdelijke aanduiding voor tekst 6">
            <a:extLst>
              <a:ext uri="{FF2B5EF4-FFF2-40B4-BE49-F238E27FC236}">
                <a16:creationId xmlns:a16="http://schemas.microsoft.com/office/drawing/2014/main" id="{56012151-220C-498D-AFE7-38186E850311}"/>
              </a:ext>
            </a:extLst>
          </p:cNvPr>
          <p:cNvSpPr>
            <a:spLocks noGrp="1"/>
          </p:cNvSpPr>
          <p:nvPr>
            <p:ph type="body" idx="14"/>
          </p:nvPr>
        </p:nvSpPr>
        <p:spPr>
          <a:xfrm>
            <a:off x="6050286" y="1774544"/>
            <a:ext cx="5088182" cy="1370889"/>
          </a:xfrm>
        </p:spPr>
        <p:txBody>
          <a:bodyPr/>
          <a:lstStyle/>
          <a:p>
            <a:pPr algn="ctr"/>
            <a:r>
              <a:rPr lang="nl-NL" sz="3000" b="0"/>
              <a:t>Ik kan moeilijke opdrachten/werkjes maken.</a:t>
            </a:r>
          </a:p>
        </p:txBody>
      </p:sp>
      <p:sp>
        <p:nvSpPr>
          <p:cNvPr id="8" name="Tijdelijke aanduiding voor tekst 7">
            <a:extLst>
              <a:ext uri="{FF2B5EF4-FFF2-40B4-BE49-F238E27FC236}">
                <a16:creationId xmlns:a16="http://schemas.microsoft.com/office/drawing/2014/main" id="{EAE7335D-9242-4972-9E97-0121C78D971B}"/>
              </a:ext>
            </a:extLst>
          </p:cNvPr>
          <p:cNvSpPr>
            <a:spLocks noGrp="1"/>
          </p:cNvSpPr>
          <p:nvPr>
            <p:ph type="body" idx="15"/>
          </p:nvPr>
        </p:nvSpPr>
        <p:spPr/>
        <p:txBody>
          <a:bodyPr>
            <a:normAutofit/>
          </a:bodyPr>
          <a:lstStyle/>
          <a:p>
            <a:r>
              <a:rPr lang="nl-NL" sz="3000"/>
              <a:t>Voorbeeld</a:t>
            </a:r>
          </a:p>
        </p:txBody>
      </p:sp>
      <p:pic>
        <p:nvPicPr>
          <p:cNvPr id="15" name="Afbeelding 3">
            <a:extLst>
              <a:ext uri="{FF2B5EF4-FFF2-40B4-BE49-F238E27FC236}">
                <a16:creationId xmlns:a16="http://schemas.microsoft.com/office/drawing/2014/main" id="{F2DDF819-E5AA-4DA7-BE8A-7CF258C45EC9}"/>
              </a:ext>
            </a:extLst>
          </p:cNvPr>
          <p:cNvPicPr>
            <a:picLocks noChangeAspect="1"/>
          </p:cNvPicPr>
          <p:nvPr/>
        </p:nvPicPr>
        <p:blipFill>
          <a:blip r:embed="rId3"/>
          <a:stretch>
            <a:fillRect/>
          </a:stretch>
        </p:blipFill>
        <p:spPr>
          <a:xfrm>
            <a:off x="6324706" y="3252398"/>
            <a:ext cx="4539343" cy="1074420"/>
          </a:xfrm>
          <a:prstGeom prst="rect">
            <a:avLst/>
          </a:prstGeom>
        </p:spPr>
      </p:pic>
      <p:pic>
        <p:nvPicPr>
          <p:cNvPr id="16" name="Afbeelding 15">
            <a:extLst>
              <a:ext uri="{FF2B5EF4-FFF2-40B4-BE49-F238E27FC236}">
                <a16:creationId xmlns:a16="http://schemas.microsoft.com/office/drawing/2014/main" id="{43F54B3A-9014-41C9-B24F-3285AA7922C7}"/>
              </a:ext>
            </a:extLst>
          </p:cNvPr>
          <p:cNvPicPr>
            <a:picLocks noChangeAspect="1"/>
          </p:cNvPicPr>
          <p:nvPr/>
        </p:nvPicPr>
        <p:blipFill>
          <a:blip r:embed="rId4"/>
          <a:stretch>
            <a:fillRect/>
          </a:stretch>
        </p:blipFill>
        <p:spPr>
          <a:xfrm>
            <a:off x="9688642" y="260016"/>
            <a:ext cx="1801951" cy="1211626"/>
          </a:xfrm>
          <a:prstGeom prst="rect">
            <a:avLst/>
          </a:prstGeom>
        </p:spPr>
      </p:pic>
    </p:spTree>
    <p:extLst>
      <p:ext uri="{BB962C8B-B14F-4D97-AF65-F5344CB8AC3E}">
        <p14:creationId xmlns:p14="http://schemas.microsoft.com/office/powerpoint/2010/main" val="849909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Voor welke juf of meester?</a:t>
            </a:r>
          </a:p>
        </p:txBody>
      </p:sp>
      <p:pic>
        <p:nvPicPr>
          <p:cNvPr id="4" name="Afbeelding 3">
            <a:extLst>
              <a:ext uri="{FF2B5EF4-FFF2-40B4-BE49-F238E27FC236}">
                <a16:creationId xmlns:a16="http://schemas.microsoft.com/office/drawing/2014/main" id="{C934EB6D-CF4A-4BE7-904D-5681F88AA644}"/>
              </a:ext>
            </a:extLst>
          </p:cNvPr>
          <p:cNvPicPr>
            <a:picLocks noChangeAspect="1"/>
          </p:cNvPicPr>
          <p:nvPr/>
        </p:nvPicPr>
        <p:blipFill>
          <a:blip r:embed="rId3"/>
          <a:srcRect/>
          <a:stretch/>
        </p:blipFill>
        <p:spPr>
          <a:xfrm>
            <a:off x="7539502" y="1621971"/>
            <a:ext cx="3825184" cy="4034373"/>
          </a:xfrm>
          <a:prstGeom prst="rect">
            <a:avLst/>
          </a:prstGeom>
        </p:spPr>
      </p:pic>
      <p:sp>
        <p:nvSpPr>
          <p:cNvPr id="6" name="Tijdelijke aanduiding voor inhoud 2">
            <a:extLst>
              <a:ext uri="{FF2B5EF4-FFF2-40B4-BE49-F238E27FC236}">
                <a16:creationId xmlns:a16="http://schemas.microsoft.com/office/drawing/2014/main" id="{DC474592-2D29-468C-80BA-DEFA172E008A}"/>
              </a:ext>
            </a:extLst>
          </p:cNvPr>
          <p:cNvSpPr txBox="1">
            <a:spLocks/>
          </p:cNvSpPr>
          <p:nvPr/>
        </p:nvSpPr>
        <p:spPr>
          <a:xfrm>
            <a:off x="827314" y="2166708"/>
            <a:ext cx="6002167" cy="3439063"/>
          </a:xfrm>
        </p:spPr>
        <p:txBody>
          <a:bodyPr vert="horz" lIns="91440" tIns="45720" rIns="91440" bIns="45720" rtlCol="0">
            <a:normAutofit/>
          </a:bodyPr>
          <a:lstStyle>
            <a:lvl1pPr marL="342900" marR="0" indent="-342900" fontAlgn="auto">
              <a:lnSpc>
                <a:spcPct val="90000"/>
              </a:lnSpc>
              <a:spcBef>
                <a:spcPts val="1000"/>
              </a:spcBef>
              <a:spcAft>
                <a:spcPts val="0"/>
              </a:spcAft>
              <a:buClr>
                <a:srgbClr val="003350"/>
              </a:buClr>
              <a:buSzTx/>
              <a:buFont typeface="Wingdings" pitchFamily="2" charset="2"/>
              <a:buChar char="ü"/>
              <a:tabLst/>
              <a:defRPr sz="2000">
                <a:solidFill>
                  <a:srgbClr val="003350"/>
                </a:solidFill>
                <a:latin typeface="Calibri" panose="020F0502020204030204" pitchFamily="34" charset="0"/>
                <a:cs typeface="Calibri" panose="020F0502020204030204" pitchFamily="34" charset="0"/>
              </a:defRPr>
            </a:lvl1pPr>
            <a:lvl2pPr indent="0">
              <a:lnSpc>
                <a:spcPct val="90000"/>
              </a:lnSpc>
              <a:spcBef>
                <a:spcPts val="500"/>
              </a:spcBef>
              <a:buFont typeface="Arial" panose="020B0604020202020204" pitchFamily="34" charset="0"/>
              <a:buNone/>
              <a:defRPr sz="2000">
                <a:solidFill>
                  <a:schemeClr val="tx1">
                    <a:tint val="75000"/>
                  </a:schemeClr>
                </a:solidFill>
                <a:latin typeface="Calibri" panose="020F0502020204030204" pitchFamily="34" charset="0"/>
                <a:cs typeface="Calibri" panose="020F0502020204030204" pitchFamily="34" charset="0"/>
              </a:defRPr>
            </a:lvl2pPr>
            <a:lvl3pPr indent="0">
              <a:lnSpc>
                <a:spcPct val="90000"/>
              </a:lnSpc>
              <a:spcBef>
                <a:spcPts val="500"/>
              </a:spcBef>
              <a:buFont typeface="Arial" panose="020B0604020202020204" pitchFamily="34" charset="0"/>
              <a:buNone/>
              <a:defRPr>
                <a:solidFill>
                  <a:schemeClr val="tx1">
                    <a:tint val="75000"/>
                  </a:schemeClr>
                </a:solidFill>
                <a:latin typeface="Calibri" panose="020F0502020204030204" pitchFamily="34" charset="0"/>
                <a:cs typeface="Calibri" panose="020F0502020204030204" pitchFamily="34" charset="0"/>
              </a:defRPr>
            </a:lvl3pPr>
            <a:lvl4pPr indent="0">
              <a:lnSpc>
                <a:spcPct val="90000"/>
              </a:lnSpc>
              <a:spcBef>
                <a:spcPts val="500"/>
              </a:spcBef>
              <a:buFont typeface="Arial" panose="020B0604020202020204" pitchFamily="34" charset="0"/>
              <a:buNone/>
              <a:defRPr sz="1600">
                <a:solidFill>
                  <a:schemeClr val="tx1">
                    <a:tint val="75000"/>
                  </a:schemeClr>
                </a:solidFill>
                <a:latin typeface="Calibri" panose="020F0502020204030204" pitchFamily="34" charset="0"/>
                <a:cs typeface="Calibri" panose="020F0502020204030204" pitchFamily="34" charset="0"/>
              </a:defRPr>
            </a:lvl4pPr>
            <a:lvl5pPr indent="0">
              <a:lnSpc>
                <a:spcPct val="90000"/>
              </a:lnSpc>
              <a:spcBef>
                <a:spcPts val="500"/>
              </a:spcBef>
              <a:buFont typeface="Arial" panose="020B0604020202020204" pitchFamily="34" charset="0"/>
              <a:buNone/>
              <a:defRPr sz="1600">
                <a:solidFill>
                  <a:schemeClr val="tx1">
                    <a:tint val="75000"/>
                  </a:schemeClr>
                </a:solidFill>
                <a:latin typeface="Calibri" panose="020F0502020204030204" pitchFamily="34" charset="0"/>
                <a:cs typeface="Calibri" panose="020F0502020204030204" pitchFamily="34" charset="0"/>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endParaRPr lang="nl-NL"/>
          </a:p>
          <a:p>
            <a:pPr marL="0" indent="0">
              <a:buNone/>
            </a:pPr>
            <a:r>
              <a:rPr lang="nl-NL" sz="3000">
                <a:sym typeface="Roboto Light"/>
              </a:rPr>
              <a:t>Gaat de vraag over de juf/meester?</a:t>
            </a:r>
          </a:p>
          <a:p>
            <a:pPr marL="0" indent="0">
              <a:buNone/>
            </a:pPr>
            <a:endParaRPr lang="nl-NL" sz="3000">
              <a:sym typeface="Roboto Light"/>
            </a:endParaRPr>
          </a:p>
          <a:p>
            <a:pPr marL="0" indent="0">
              <a:buNone/>
            </a:pPr>
            <a:r>
              <a:rPr lang="nl-NL" sz="3000">
                <a:sym typeface="Roboto Light"/>
              </a:rPr>
              <a:t>Dan gaat het over alle juffen en </a:t>
            </a:r>
          </a:p>
          <a:p>
            <a:pPr marL="0" indent="0">
              <a:buNone/>
            </a:pPr>
            <a:r>
              <a:rPr lang="nl-NL" sz="3000">
                <a:sym typeface="Roboto Light"/>
              </a:rPr>
              <a:t>meesters waar je les van krijgt. </a:t>
            </a:r>
          </a:p>
        </p:txBody>
      </p:sp>
      <p:pic>
        <p:nvPicPr>
          <p:cNvPr id="7" name="Afbeelding 6">
            <a:extLst>
              <a:ext uri="{FF2B5EF4-FFF2-40B4-BE49-F238E27FC236}">
                <a16:creationId xmlns:a16="http://schemas.microsoft.com/office/drawing/2014/main" id="{DD7D59FF-8D91-4121-86CC-92E9C4F37591}"/>
              </a:ext>
            </a:extLst>
          </p:cNvPr>
          <p:cNvPicPr>
            <a:picLocks noChangeAspect="1"/>
          </p:cNvPicPr>
          <p:nvPr/>
        </p:nvPicPr>
        <p:blipFill>
          <a:blip r:embed="rId4"/>
          <a:stretch>
            <a:fillRect/>
          </a:stretch>
        </p:blipFill>
        <p:spPr>
          <a:xfrm>
            <a:off x="9688642" y="260016"/>
            <a:ext cx="1801951" cy="1211626"/>
          </a:xfrm>
          <a:prstGeom prst="rect">
            <a:avLst/>
          </a:prstGeom>
        </p:spPr>
      </p:pic>
    </p:spTree>
    <p:extLst>
      <p:ext uri="{BB962C8B-B14F-4D97-AF65-F5344CB8AC3E}">
        <p14:creationId xmlns:p14="http://schemas.microsoft.com/office/powerpoint/2010/main" val="2818648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Hoe werkt het?</a:t>
            </a:r>
          </a:p>
        </p:txBody>
      </p:sp>
      <p:pic>
        <p:nvPicPr>
          <p:cNvPr id="6" name="Afbeelding 5">
            <a:extLst>
              <a:ext uri="{FF2B5EF4-FFF2-40B4-BE49-F238E27FC236}">
                <a16:creationId xmlns:a16="http://schemas.microsoft.com/office/drawing/2014/main" id="{448CBF19-38D3-4FC2-8EAD-57F7903F3010}"/>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4" name="Afbeelding 3">
            <a:extLst>
              <a:ext uri="{FF2B5EF4-FFF2-40B4-BE49-F238E27FC236}">
                <a16:creationId xmlns:a16="http://schemas.microsoft.com/office/drawing/2014/main" id="{41580A27-7CB3-E2B4-CFF8-90BB1B4C0AB5}"/>
              </a:ext>
            </a:extLst>
          </p:cNvPr>
          <p:cNvPicPr>
            <a:picLocks noChangeAspect="1"/>
          </p:cNvPicPr>
          <p:nvPr/>
        </p:nvPicPr>
        <p:blipFill>
          <a:blip r:embed="rId4"/>
          <a:stretch>
            <a:fillRect/>
          </a:stretch>
        </p:blipFill>
        <p:spPr>
          <a:xfrm>
            <a:off x="3218533" y="1621971"/>
            <a:ext cx="4009582" cy="44847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3445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p:txBody>
          <a:bodyPr/>
          <a:lstStyle/>
          <a:p>
            <a:r>
              <a:rPr lang="nl-NL"/>
              <a:t>Hoe werkt het?</a:t>
            </a:r>
          </a:p>
        </p:txBody>
      </p:sp>
      <p:pic>
        <p:nvPicPr>
          <p:cNvPr id="4" name="Afbeelding 3">
            <a:extLst>
              <a:ext uri="{FF2B5EF4-FFF2-40B4-BE49-F238E27FC236}">
                <a16:creationId xmlns:a16="http://schemas.microsoft.com/office/drawing/2014/main" id="{1A1F17F2-56DD-40E6-869A-339DFD412D9A}"/>
              </a:ext>
            </a:extLst>
          </p:cNvPr>
          <p:cNvPicPr>
            <a:picLocks noChangeAspect="1"/>
          </p:cNvPicPr>
          <p:nvPr/>
        </p:nvPicPr>
        <p:blipFill>
          <a:blip r:embed="rId3"/>
          <a:stretch>
            <a:fillRect/>
          </a:stretch>
        </p:blipFill>
        <p:spPr>
          <a:xfrm>
            <a:off x="9688642" y="260016"/>
            <a:ext cx="1801951" cy="1211626"/>
          </a:xfrm>
          <a:prstGeom prst="rect">
            <a:avLst/>
          </a:prstGeom>
        </p:spPr>
      </p:pic>
      <p:pic>
        <p:nvPicPr>
          <p:cNvPr id="6" name="Afbeelding 5">
            <a:extLst>
              <a:ext uri="{FF2B5EF4-FFF2-40B4-BE49-F238E27FC236}">
                <a16:creationId xmlns:a16="http://schemas.microsoft.com/office/drawing/2014/main" id="{3C6E1F60-9044-62E2-64E3-872BEF4F8664}"/>
              </a:ext>
            </a:extLst>
          </p:cNvPr>
          <p:cNvPicPr>
            <a:picLocks noChangeAspect="1"/>
          </p:cNvPicPr>
          <p:nvPr/>
        </p:nvPicPr>
        <p:blipFill rotWithShape="1">
          <a:blip r:embed="rId4"/>
          <a:srcRect t="22167"/>
          <a:stretch/>
        </p:blipFill>
        <p:spPr>
          <a:xfrm>
            <a:off x="3251200" y="1688526"/>
            <a:ext cx="4615543" cy="46410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283182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sjabloon Gouwe Academie" id="{C486F0B1-FB91-4A77-AB9D-C8A8EF2EDF10}" vid="{225B0C68-5F7A-4D71-8746-949C186B96C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27886670A4734A9243D440CDF8C67F" ma:contentTypeVersion="11" ma:contentTypeDescription="Een nieuw document maken." ma:contentTypeScope="" ma:versionID="b9c9f4e40c1fec0a4d65ac77051bffa8">
  <xsd:schema xmlns:xsd="http://www.w3.org/2001/XMLSchema" xmlns:xs="http://www.w3.org/2001/XMLSchema" xmlns:p="http://schemas.microsoft.com/office/2006/metadata/properties" xmlns:ns2="60894600-8476-4fd7-b2c5-ff917fc705dd" xmlns:ns3="fbe72611-bf81-487e-b0f6-1ac12b8ec030" targetNamespace="http://schemas.microsoft.com/office/2006/metadata/properties" ma:root="true" ma:fieldsID="6d6589debfb555e4b7d25bec49056daa" ns2:_="" ns3:_="">
    <xsd:import namespace="60894600-8476-4fd7-b2c5-ff917fc705dd"/>
    <xsd:import namespace="fbe72611-bf81-487e-b0f6-1ac12b8ec03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94600-8476-4fd7-b2c5-ff917fc705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44014d13-2e77-4e0e-b1f5-10ec74e63a0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e72611-bf81-487e-b0f6-1ac12b8ec030"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17" nillable="true" ma:displayName="Taxonomy Catch All Column" ma:hidden="true" ma:list="{2623462e-c134-4ecc-bd9b-e36bdd3d65dd}" ma:internalName="TaxCatchAll" ma:showField="CatchAllData" ma:web="fbe72611-bf81-487e-b0f6-1ac12b8ec0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0894600-8476-4fd7-b2c5-ff917fc705dd">
      <Terms xmlns="http://schemas.microsoft.com/office/infopath/2007/PartnerControls"/>
    </lcf76f155ced4ddcb4097134ff3c332f>
    <TaxCatchAll xmlns="fbe72611-bf81-487e-b0f6-1ac12b8ec03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2E6056-BDFF-4598-86F1-9D932D1BA7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894600-8476-4fd7-b2c5-ff917fc705dd"/>
    <ds:schemaRef ds:uri="fbe72611-bf81-487e-b0f6-1ac12b8ec0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0AE9DA-F385-42EB-AC43-52EFD5BD8627}">
  <ds:schemaRefs>
    <ds:schemaRef ds:uri="2eba3bf3-3458-490d-80b9-e075e15d3d2c"/>
    <ds:schemaRef ds:uri="a012aacf-99b9-4dfa-95bd-5c6a35a5c92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60894600-8476-4fd7-b2c5-ff917fc705dd"/>
    <ds:schemaRef ds:uri="fbe72611-bf81-487e-b0f6-1ac12b8ec030"/>
  </ds:schemaRefs>
</ds:datastoreItem>
</file>

<file path=customXml/itemProps3.xml><?xml version="1.0" encoding="utf-8"?>
<ds:datastoreItem xmlns:ds="http://schemas.openxmlformats.org/officeDocument/2006/customXml" ds:itemID="{4B93B65F-B749-4132-82E5-5E00F78692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1538</TotalTime>
  <Words>3332</Words>
  <Application>Microsoft Office PowerPoint</Application>
  <PresentationFormat>Breedbeeld</PresentationFormat>
  <Paragraphs>300</Paragraphs>
  <Slides>24</Slides>
  <Notes>24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24</vt:i4>
      </vt:variant>
    </vt:vector>
  </HeadingPairs>
  <TitlesOfParts>
    <vt:vector size="28" baseType="lpstr">
      <vt:lpstr>Arial</vt:lpstr>
      <vt:lpstr>Calibri</vt:lpstr>
      <vt:lpstr>Wingdings</vt:lpstr>
      <vt:lpstr>Kantoorthema</vt:lpstr>
      <vt:lpstr>Zien! Leerling 1-16 Totaal – versie bao/so</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Microsoft Office User</dc:creator>
  <cp:lastModifiedBy>Haverhals, Bertine | Driestar educatief</cp:lastModifiedBy>
  <cp:revision>2</cp:revision>
  <dcterms:created xsi:type="dcterms:W3CDTF">2021-03-05T08:16:01Z</dcterms:created>
  <dcterms:modified xsi:type="dcterms:W3CDTF">2022-10-29T15:09:24Z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0x0101007227886670A4734A9243D440CDF8C67F</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