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4430" r:id="rId5"/>
    <p:sldId id="4431" r:id="rId6"/>
    <p:sldId id="4432" r:id="rId7"/>
    <p:sldId id="5404" r:id="rId8"/>
    <p:sldId id="4438" r:id="rId9"/>
    <p:sldId id="4434" r:id="rId10"/>
    <p:sldId id="5374" r:id="rId11"/>
    <p:sldId id="4436" r:id="rId12"/>
    <p:sldId id="4437" r:id="rId13"/>
    <p:sldId id="4519" r:id="rId14"/>
    <p:sldId id="4518" r:id="rId15"/>
    <p:sldId id="5499" r:id="rId16"/>
    <p:sldId id="4446" r:id="rId17"/>
    <p:sldId id="4447" r:id="rId18"/>
    <p:sldId id="4448" r:id="rId19"/>
    <p:sldId id="4520" r:id="rId20"/>
    <p:sldId id="1858" r:id="rId21"/>
    <p:sldId id="5497" r:id="rId22"/>
  </p:sldIdLst>
  <p:sldSz cx="12192000" cy="6858000"/>
  <p:notesSz cx="6889750"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Presentatie" id="{D1A71C9D-B6DE-AB4E-9887-06671BE82916}">
          <p14:sldIdLst/>
        </p14:section>
        <p14:section name="Zien!1-16" id="{8CE70CD5-5ED7-B94F-A2B0-2C33ABD56734}">
          <p14:sldIdLst>
            <p14:sldId id="4430"/>
            <p14:sldId id="4431"/>
            <p14:sldId id="4432"/>
            <p14:sldId id="5404"/>
            <p14:sldId id="4438"/>
            <p14:sldId id="4434"/>
            <p14:sldId id="5374"/>
            <p14:sldId id="4436"/>
            <p14:sldId id="4437"/>
            <p14:sldId id="4519"/>
            <p14:sldId id="4518"/>
            <p14:sldId id="5499"/>
            <p14:sldId id="4446"/>
            <p14:sldId id="4447"/>
            <p14:sldId id="4448"/>
            <p14:sldId id="4520"/>
            <p14:sldId id="1858"/>
            <p14:sldId id="5497"/>
          </p14:sldIdLst>
        </p14:section>
        <p14:section name="techniek" id="{8384FB4D-3992-4D1B-99CE-C94415ED3E2A}">
          <p14:sldIdLst/>
        </p14:section>
        <p14:section name="Zien!1-16 (activiteit)" id="{C7DD9BAC-7835-46E0-A07A-4B3930C95545}">
          <p14:sldIdLst/>
        </p14:section>
        <p14:section name="OP" id="{450CC253-5C8E-4BBB-8C7E-163C46F84771}">
          <p14:sldIdLst/>
        </p14:section>
        <p14:section name="preventief werken" id="{27675CE2-C580-44B9-967A-2D1665BE217A}">
          <p14:sldIdLst/>
        </p14:section>
        <p14:section name="Preventief werken Kasteel" id="{B9AB4C1B-D49C-4F47-B09D-987F16714F2E}">
          <p14:sldIdLst/>
        </p14:section>
        <p14:section name="Curatief werken" id="{BA9FD55B-3FBB-400B-8C72-7FEB79730786}">
          <p14:sldIdLst/>
        </p14:section>
        <p14:section name="Pedagogische vaardigheden" id="{92394545-3986-40FC-9D15-8380903FD1E5}">
          <p14:sldIdLst/>
        </p14:section>
        <p14:section name="Emotionele ontwikkeling" id="{43677473-E329-4592-A9EF-9C90268A53B1}">
          <p14:sldIdLst/>
        </p14:section>
        <p14:section name="Methoden" id="{BF930E1B-897C-451E-8ECC-DF44970AA385}">
          <p14:sldIdLst/>
        </p14:section>
        <p14:section name="Handelingssuggesties" id="{0FC9FC25-3657-41B3-BEE1-2BCAFC8AE51B}">
          <p14:sldIdLst/>
        </p14:section>
        <p14:section name="Sensomotorische activiteiten" id="{C2032A81-423B-40CF-97D6-B75517F8F0DB}">
          <p14:sldIdLst/>
        </p14:section>
        <p14:section name="Leerlingbetrokkenheid" id="{2580FB35-B79E-44BE-AC02-7A2E56187124}">
          <p14:sldIdLst/>
        </p14:section>
        <p14:section name="Ouders" id="{37052551-D545-4F06-A5B2-DA73F49575B9}">
          <p14:sldIdLst/>
        </p14:section>
        <p14:section name="Leerlingvragenlijsten" id="{64754594-C153-4BA3-8C01-BFEB699F1BE1}">
          <p14:sldIdLst/>
        </p14:section>
        <p14:section name="Afbeeldingen" id="{02C4C735-A888-4158-B4F4-678E01B5A664}">
          <p14:sldIdLst/>
        </p14:section>
        <p14:section name="Zien!vo slides" id="{6D65CE34-C80F-9848-9593-491543903E8F}">
          <p14:sldIdLst/>
        </p14:section>
        <p14:section name="Naamloze sectie" id="{997E43EE-099E-4119-AC0C-CD8648916D4C}">
          <p14:sldIdLst/>
        </p14:section>
        <p14:section name="Naamloze sectie" id="{406CA0DD-6D7F-46A0-9C10-D78A7709BE71}">
          <p14:sldIdLst/>
        </p14:section>
        <p14:section name="Cito SEO ZML" id="{22B3D169-7513-4059-9C98-89FE9C07CAA7}">
          <p14:sldIdLst/>
        </p14:section>
        <p14:section name="werkvormen" id="{AF6722B4-C48D-46C4-BB52-DDF8A35A6907}">
          <p14:sldIdLst/>
        </p14:section>
        <p14:section name="Nieuwe autoriteit Verbindend gezag" id="{10102458-E2F7-420A-A162-337B2CC86BDA}">
          <p14:sldIdLst/>
        </p14:section>
        <p14:section name="Geef me de 5" id="{A09C6E54-E00C-4511-9963-581491E16C35}">
          <p14:sldIdLst/>
        </p14:section>
        <p14:section name="Naamloze sectie" id="{4E9EF841-5CE0-46B1-9905-FB66E618740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lk.C." initials="S" lastIdx="1" clrIdx="0">
    <p:extLst>
      <p:ext uri="{19B8F6BF-5375-455C-9EA6-DF929625EA0E}">
        <p15:presenceInfo xmlns:p15="http://schemas.microsoft.com/office/powerpoint/2012/main" userId="S::C.Stolk@driestar-educatief.nl::bbf22001-878c-42a1-a39a-e22a22672f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50"/>
    <a:srgbClr val="71CCFF"/>
    <a:srgbClr val="D2ECFC"/>
    <a:srgbClr val="BAE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CEC56-C6D2-4E94-A6C8-31F3546C3917}" v="1" dt="2026-03-30T08:30:21.712"/>
    <p1510:client id="{997B6033-EAC6-438E-8B4F-DC673AC52BB5}" v="34" dt="2026-03-28T10:25:50.6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115" d="100"/>
          <a:sy n="115" d="100"/>
        </p:scale>
        <p:origin x="917" y="7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Blad1!$B$1</c:f>
              <c:strCache>
                <c:ptCount val="1"/>
                <c:pt idx="0">
                  <c:v>Verkoop</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C26-4A08-BE5B-0A63254719E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C26-4A08-BE5B-0A63254719E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C26-4A08-BE5B-0A63254719E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C26-4A08-BE5B-0A63254719EE}"/>
              </c:ext>
            </c:extLst>
          </c:dPt>
          <c:cat>
            <c:strRef>
              <c:f>Blad1!$A$2:$A$5</c:f>
              <c:strCache>
                <c:ptCount val="3"/>
                <c:pt idx="0">
                  <c:v>Seo</c:v>
                </c:pt>
                <c:pt idx="1">
                  <c:v>Leren leren / VDA</c:v>
                </c:pt>
                <c:pt idx="2">
                  <c:v>Comm redzaamheid</c:v>
                </c:pt>
              </c:strCache>
            </c:strRef>
          </c:cat>
          <c:val>
            <c:numRef>
              <c:f>Blad1!$B$2:$B$5</c:f>
              <c:numCache>
                <c:formatCode>0%</c:formatCode>
                <c:ptCount val="4"/>
                <c:pt idx="0">
                  <c:v>0.5</c:v>
                </c:pt>
                <c:pt idx="1">
                  <c:v>0.3</c:v>
                </c:pt>
                <c:pt idx="2">
                  <c:v>0.2</c:v>
                </c:pt>
              </c:numCache>
            </c:numRef>
          </c:val>
          <c:extLst>
            <c:ext xmlns:c16="http://schemas.microsoft.com/office/drawing/2014/chart" uri="{C3380CC4-5D6E-409C-BE32-E72D297353CC}">
              <c16:uniqueId val="{00000000-5B9B-41D1-8D93-50048821858C}"/>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702066A-DEB3-4220-B046-931658E4E62B}"/>
              </a:ext>
            </a:extLst>
          </p:cNvPr>
          <p:cNvSpPr>
            <a:spLocks noGrp="1"/>
          </p:cNvSpPr>
          <p:nvPr>
            <p:ph type="hdr" sz="quarter"/>
          </p:nvPr>
        </p:nvSpPr>
        <p:spPr>
          <a:xfrm>
            <a:off x="1" y="0"/>
            <a:ext cx="2985558" cy="502835"/>
          </a:xfrm>
          <a:prstGeom prst="rect">
            <a:avLst/>
          </a:prstGeom>
        </p:spPr>
        <p:txBody>
          <a:bodyPr vert="horz" lIns="92456" tIns="46228" rIns="92456" bIns="46228"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11EBD38-FC2D-41DB-B9B5-3119D2CC2924}"/>
              </a:ext>
            </a:extLst>
          </p:cNvPr>
          <p:cNvSpPr>
            <a:spLocks noGrp="1"/>
          </p:cNvSpPr>
          <p:nvPr>
            <p:ph type="dt" sz="quarter" idx="1"/>
          </p:nvPr>
        </p:nvSpPr>
        <p:spPr>
          <a:xfrm>
            <a:off x="3902599" y="0"/>
            <a:ext cx="2985558" cy="502835"/>
          </a:xfrm>
          <a:prstGeom prst="rect">
            <a:avLst/>
          </a:prstGeom>
        </p:spPr>
        <p:txBody>
          <a:bodyPr vert="horz" lIns="92456" tIns="46228" rIns="92456" bIns="46228" rtlCol="0"/>
          <a:lstStyle>
            <a:lvl1pPr algn="r">
              <a:defRPr sz="1200"/>
            </a:lvl1pPr>
          </a:lstStyle>
          <a:p>
            <a:fld id="{579826E9-D6B9-41D1-84D5-989E21D0069A}" type="datetimeFigureOut">
              <a:rPr lang="nl-NL" smtClean="0"/>
              <a:t>30-3-2026</a:t>
            </a:fld>
            <a:endParaRPr lang="nl-NL"/>
          </a:p>
        </p:txBody>
      </p:sp>
      <p:sp>
        <p:nvSpPr>
          <p:cNvPr id="4" name="Tijdelijke aanduiding voor voettekst 3">
            <a:extLst>
              <a:ext uri="{FF2B5EF4-FFF2-40B4-BE49-F238E27FC236}">
                <a16:creationId xmlns:a16="http://schemas.microsoft.com/office/drawing/2014/main" id="{3F9DF1BC-E1DE-4D09-A57E-67A6789C8180}"/>
              </a:ext>
            </a:extLst>
          </p:cNvPr>
          <p:cNvSpPr>
            <a:spLocks noGrp="1"/>
          </p:cNvSpPr>
          <p:nvPr>
            <p:ph type="ftr" sz="quarter" idx="2"/>
          </p:nvPr>
        </p:nvSpPr>
        <p:spPr>
          <a:xfrm>
            <a:off x="1" y="9519056"/>
            <a:ext cx="2985558" cy="502834"/>
          </a:xfrm>
          <a:prstGeom prst="rect">
            <a:avLst/>
          </a:prstGeom>
        </p:spPr>
        <p:txBody>
          <a:bodyPr vert="horz" lIns="92456" tIns="46228" rIns="92456" bIns="46228"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7116023B-C9DC-4625-A694-22195359C79A}"/>
              </a:ext>
            </a:extLst>
          </p:cNvPr>
          <p:cNvSpPr>
            <a:spLocks noGrp="1"/>
          </p:cNvSpPr>
          <p:nvPr>
            <p:ph type="sldNum" sz="quarter" idx="3"/>
          </p:nvPr>
        </p:nvSpPr>
        <p:spPr>
          <a:xfrm>
            <a:off x="3902599" y="9519056"/>
            <a:ext cx="2985558" cy="502834"/>
          </a:xfrm>
          <a:prstGeom prst="rect">
            <a:avLst/>
          </a:prstGeom>
        </p:spPr>
        <p:txBody>
          <a:bodyPr vert="horz" lIns="92456" tIns="46228" rIns="92456" bIns="46228" rtlCol="0" anchor="b"/>
          <a:lstStyle>
            <a:lvl1pPr algn="r">
              <a:defRPr sz="1200"/>
            </a:lvl1pPr>
          </a:lstStyle>
          <a:p>
            <a:fld id="{FB94AC5A-610F-4CA5-9960-D0246AB96AAC}" type="slidenum">
              <a:rPr lang="nl-NL" smtClean="0"/>
              <a:t>‹nr.›</a:t>
            </a:fld>
            <a:endParaRPr lang="nl-NL"/>
          </a:p>
        </p:txBody>
      </p:sp>
    </p:spTree>
    <p:extLst>
      <p:ext uri="{BB962C8B-B14F-4D97-AF65-F5344CB8AC3E}">
        <p14:creationId xmlns:p14="http://schemas.microsoft.com/office/powerpoint/2010/main" val="2852126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85558" cy="502835"/>
          </a:xfrm>
          <a:prstGeom prst="rect">
            <a:avLst/>
          </a:prstGeom>
        </p:spPr>
        <p:txBody>
          <a:bodyPr vert="horz" lIns="92456" tIns="46228" rIns="92456" bIns="46228" rtlCol="0"/>
          <a:lstStyle>
            <a:lvl1pPr algn="l">
              <a:defRPr sz="1200"/>
            </a:lvl1pPr>
          </a:lstStyle>
          <a:p>
            <a:endParaRPr lang="nl-NL"/>
          </a:p>
        </p:txBody>
      </p:sp>
      <p:sp>
        <p:nvSpPr>
          <p:cNvPr id="3" name="Tijdelijke aanduiding voor datum 2"/>
          <p:cNvSpPr>
            <a:spLocks noGrp="1"/>
          </p:cNvSpPr>
          <p:nvPr>
            <p:ph type="dt" idx="1"/>
          </p:nvPr>
        </p:nvSpPr>
        <p:spPr>
          <a:xfrm>
            <a:off x="3902599" y="0"/>
            <a:ext cx="2985558" cy="502835"/>
          </a:xfrm>
          <a:prstGeom prst="rect">
            <a:avLst/>
          </a:prstGeom>
        </p:spPr>
        <p:txBody>
          <a:bodyPr vert="horz" lIns="92456" tIns="46228" rIns="92456" bIns="46228" rtlCol="0"/>
          <a:lstStyle>
            <a:lvl1pPr algn="r">
              <a:defRPr sz="1200"/>
            </a:lvl1pPr>
          </a:lstStyle>
          <a:p>
            <a:fld id="{F872E54F-DD2B-7B42-BBC8-AC4CFBE2854A}" type="datetimeFigureOut">
              <a:rPr lang="nl-NL" smtClean="0"/>
              <a:t>30-3-2026</a:t>
            </a:fld>
            <a:endParaRPr lang="nl-NL"/>
          </a:p>
        </p:txBody>
      </p:sp>
      <p:sp>
        <p:nvSpPr>
          <p:cNvPr id="4" name="Tijdelijke aanduiding voor dia-afbeelding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2456" tIns="46228" rIns="92456" bIns="46228" rtlCol="0" anchor="ctr"/>
          <a:lstStyle/>
          <a:p>
            <a:endParaRPr lang="nl-NL"/>
          </a:p>
        </p:txBody>
      </p:sp>
      <p:sp>
        <p:nvSpPr>
          <p:cNvPr id="5" name="Tijdelijke aanduiding voor notities 4"/>
          <p:cNvSpPr>
            <a:spLocks noGrp="1"/>
          </p:cNvSpPr>
          <p:nvPr>
            <p:ph type="body" sz="quarter" idx="3"/>
          </p:nvPr>
        </p:nvSpPr>
        <p:spPr>
          <a:xfrm>
            <a:off x="688976" y="4823033"/>
            <a:ext cx="5511800" cy="3946119"/>
          </a:xfrm>
          <a:prstGeom prst="rect">
            <a:avLst/>
          </a:prstGeom>
        </p:spPr>
        <p:txBody>
          <a:bodyPr vert="horz" lIns="92456" tIns="46228" rIns="92456" bIns="4622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519056"/>
            <a:ext cx="2985558" cy="502834"/>
          </a:xfrm>
          <a:prstGeom prst="rect">
            <a:avLst/>
          </a:prstGeom>
        </p:spPr>
        <p:txBody>
          <a:bodyPr vert="horz" lIns="92456" tIns="46228" rIns="92456" bIns="46228"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02599" y="9519056"/>
            <a:ext cx="2985558" cy="502834"/>
          </a:xfrm>
          <a:prstGeom prst="rect">
            <a:avLst/>
          </a:prstGeom>
        </p:spPr>
        <p:txBody>
          <a:bodyPr vert="horz" lIns="92456" tIns="46228" rIns="92456" bIns="46228" rtlCol="0" anchor="b"/>
          <a:lstStyle>
            <a:lvl1pPr algn="r">
              <a:defRPr sz="1200"/>
            </a:lvl1pPr>
          </a:lstStyle>
          <a:p>
            <a:fld id="{7ABD9C81-6D6C-BB44-9521-3C1B662E6101}" type="slidenum">
              <a:rPr lang="nl-NL" smtClean="0"/>
              <a:t>‹nr.›</a:t>
            </a:fld>
            <a:endParaRPr lang="nl-NL"/>
          </a:p>
        </p:txBody>
      </p:sp>
    </p:spTree>
    <p:extLst>
      <p:ext uri="{BB962C8B-B14F-4D97-AF65-F5344CB8AC3E}">
        <p14:creationId xmlns:p14="http://schemas.microsoft.com/office/powerpoint/2010/main" val="341517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3</a:t>
            </a:fld>
            <a:endParaRPr lang="nl-NL"/>
          </a:p>
        </p:txBody>
      </p:sp>
    </p:spTree>
    <p:extLst>
      <p:ext uri="{BB962C8B-B14F-4D97-AF65-F5344CB8AC3E}">
        <p14:creationId xmlns:p14="http://schemas.microsoft.com/office/powerpoint/2010/main" val="34804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6EDB5-EE85-096D-CC1D-632AD9FA9770}"/>
            </a:ext>
          </a:extLst>
        </p:cNvPr>
        <p:cNvGrpSpPr/>
        <p:nvPr/>
      </p:nvGrpSpPr>
      <p:grpSpPr>
        <a:xfrm>
          <a:off x="0" y="0"/>
          <a:ext cx="0" cy="0"/>
          <a:chOff x="0" y="0"/>
          <a:chExt cx="0" cy="0"/>
        </a:xfrm>
      </p:grpSpPr>
      <p:sp>
        <p:nvSpPr>
          <p:cNvPr id="95234" name="Tijdelijke aanduiding voor dia-afbeelding 1">
            <a:extLst>
              <a:ext uri="{FF2B5EF4-FFF2-40B4-BE49-F238E27FC236}">
                <a16:creationId xmlns:a16="http://schemas.microsoft.com/office/drawing/2014/main" id="{1B0873B4-620C-FA94-37A1-B51156F6E3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Tijdelijke aanduiding voor notities 2">
            <a:extLst>
              <a:ext uri="{FF2B5EF4-FFF2-40B4-BE49-F238E27FC236}">
                <a16:creationId xmlns:a16="http://schemas.microsoft.com/office/drawing/2014/main" id="{3CC6CD90-36E6-89C3-5F62-1ECDB9178A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Laat een leerling het gedrag niet zien, dan kies je een score 1.</a:t>
            </a:r>
          </a:p>
        </p:txBody>
      </p:sp>
      <p:sp>
        <p:nvSpPr>
          <p:cNvPr id="95236" name="Tijdelijke aanduiding voor dianummer 3">
            <a:extLst>
              <a:ext uri="{FF2B5EF4-FFF2-40B4-BE49-F238E27FC236}">
                <a16:creationId xmlns:a16="http://schemas.microsoft.com/office/drawing/2014/main" id="{EBCC9BA4-D446-D7F8-3732-7C504C0454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205" indent="-288925">
              <a:defRPr>
                <a:solidFill>
                  <a:schemeClr val="tx1"/>
                </a:solidFill>
                <a:latin typeface="Arial" panose="020B0604020202020204" pitchFamily="34" charset="0"/>
              </a:defRPr>
            </a:lvl2pPr>
            <a:lvl3pPr marL="1155701" indent="-231140">
              <a:defRPr>
                <a:solidFill>
                  <a:schemeClr val="tx1"/>
                </a:solidFill>
                <a:latin typeface="Arial" panose="020B0604020202020204" pitchFamily="34" charset="0"/>
              </a:defRPr>
            </a:lvl3pPr>
            <a:lvl4pPr marL="1617981" indent="-231140">
              <a:defRPr>
                <a:solidFill>
                  <a:schemeClr val="tx1"/>
                </a:solidFill>
                <a:latin typeface="Arial" panose="020B0604020202020204" pitchFamily="34" charset="0"/>
              </a:defRPr>
            </a:lvl4pPr>
            <a:lvl5pPr marL="2080261" indent="-231140">
              <a:defRPr>
                <a:solidFill>
                  <a:schemeClr val="tx1"/>
                </a:solidFill>
                <a:latin typeface="Arial" panose="020B0604020202020204" pitchFamily="34" charset="0"/>
              </a:defRPr>
            </a:lvl5pPr>
            <a:lvl6pPr marL="2542541" indent="-231140" eaLnBrk="0" fontAlgn="base" hangingPunct="0">
              <a:spcBef>
                <a:spcPct val="0"/>
              </a:spcBef>
              <a:spcAft>
                <a:spcPct val="0"/>
              </a:spcAft>
              <a:defRPr>
                <a:solidFill>
                  <a:schemeClr val="tx1"/>
                </a:solidFill>
                <a:latin typeface="Arial" panose="020B0604020202020204" pitchFamily="34" charset="0"/>
              </a:defRPr>
            </a:lvl6pPr>
            <a:lvl7pPr marL="3004823" indent="-231140" eaLnBrk="0" fontAlgn="base" hangingPunct="0">
              <a:spcBef>
                <a:spcPct val="0"/>
              </a:spcBef>
              <a:spcAft>
                <a:spcPct val="0"/>
              </a:spcAft>
              <a:defRPr>
                <a:solidFill>
                  <a:schemeClr val="tx1"/>
                </a:solidFill>
                <a:latin typeface="Arial" panose="020B0604020202020204" pitchFamily="34" charset="0"/>
              </a:defRPr>
            </a:lvl7pPr>
            <a:lvl8pPr marL="3467103" indent="-231140" eaLnBrk="0" fontAlgn="base" hangingPunct="0">
              <a:spcBef>
                <a:spcPct val="0"/>
              </a:spcBef>
              <a:spcAft>
                <a:spcPct val="0"/>
              </a:spcAft>
              <a:defRPr>
                <a:solidFill>
                  <a:schemeClr val="tx1"/>
                </a:solidFill>
                <a:latin typeface="Arial" panose="020B0604020202020204" pitchFamily="34" charset="0"/>
              </a:defRPr>
            </a:lvl8pPr>
            <a:lvl9pPr marL="3929383" indent="-231140" eaLnBrk="0" fontAlgn="base" hangingPunct="0">
              <a:spcBef>
                <a:spcPct val="0"/>
              </a:spcBef>
              <a:spcAft>
                <a:spcPct val="0"/>
              </a:spcAft>
              <a:defRPr>
                <a:solidFill>
                  <a:schemeClr val="tx1"/>
                </a:solidFill>
                <a:latin typeface="Arial" panose="020B0604020202020204" pitchFamily="34" charset="0"/>
              </a:defRPr>
            </a:lvl9pPr>
          </a:lstStyle>
          <a:p>
            <a:fld id="{67973EFE-E8EC-46B1-BE2C-A5F5AC6E9185}" type="slidenum">
              <a:rPr lang="nl-NL" altLang="nl-NL" smtClean="0"/>
              <a:pPr/>
              <a:t>7</a:t>
            </a:fld>
            <a:endParaRPr lang="nl-NL" altLang="nl-NL"/>
          </a:p>
        </p:txBody>
      </p:sp>
    </p:spTree>
    <p:extLst>
      <p:ext uri="{BB962C8B-B14F-4D97-AF65-F5344CB8AC3E}">
        <p14:creationId xmlns:p14="http://schemas.microsoft.com/office/powerpoint/2010/main" val="336638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17</a:t>
            </a:fld>
            <a:endParaRPr lang="nl-NL"/>
          </a:p>
        </p:txBody>
      </p:sp>
    </p:spTree>
    <p:extLst>
      <p:ext uri="{BB962C8B-B14F-4D97-AF65-F5344CB8AC3E}">
        <p14:creationId xmlns:p14="http://schemas.microsoft.com/office/powerpoint/2010/main" val="3389781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EF421-60D8-9E5B-5987-B9AF2036BAF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FB69615-B825-FE91-4A37-689D09C91DC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4BB2C0E-AEA1-E620-7A79-E3E65DF2FA1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0EF2690-A5DF-4652-273F-BECF44DE7153}"/>
              </a:ext>
            </a:extLst>
          </p:cNvPr>
          <p:cNvSpPr>
            <a:spLocks noGrp="1"/>
          </p:cNvSpPr>
          <p:nvPr>
            <p:ph type="sldNum" sz="quarter" idx="5"/>
          </p:nvPr>
        </p:nvSpPr>
        <p:spPr/>
        <p:txBody>
          <a:bodyPr/>
          <a:lstStyle/>
          <a:p>
            <a:fld id="{7ABD9C81-6D6C-BB44-9521-3C1B662E6101}" type="slidenum">
              <a:rPr lang="nl-NL" smtClean="0"/>
              <a:t>18</a:t>
            </a:fld>
            <a:endParaRPr lang="nl-NL"/>
          </a:p>
        </p:txBody>
      </p:sp>
    </p:spTree>
    <p:extLst>
      <p:ext uri="{BB962C8B-B14F-4D97-AF65-F5344CB8AC3E}">
        <p14:creationId xmlns:p14="http://schemas.microsoft.com/office/powerpoint/2010/main" val="887081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rotWithShape="1">
          <a:blip r:embed="rId4"/>
          <a:srcRect r="30559"/>
          <a:stretch/>
        </p:blipFill>
        <p:spPr>
          <a:xfrm>
            <a:off x="597564" y="351238"/>
            <a:ext cx="2243290"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Tree>
    <p:extLst>
      <p:ext uri="{BB962C8B-B14F-4D97-AF65-F5344CB8AC3E}">
        <p14:creationId xmlns:p14="http://schemas.microsoft.com/office/powerpoint/2010/main" val="114830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 Text">
    <p:spTree>
      <p:nvGrpSpPr>
        <p:cNvPr id="1" name=""/>
        <p:cNvGrpSpPr/>
        <p:nvPr/>
      </p:nvGrpSpPr>
      <p:grpSpPr>
        <a:xfrm>
          <a:off x="0" y="0"/>
          <a:ext cx="0" cy="0"/>
          <a:chOff x="0" y="0"/>
          <a:chExt cx="0" cy="0"/>
        </a:xfrm>
      </p:grpSpPr>
      <p:sp>
        <p:nvSpPr>
          <p:cNvPr id="61" name="Shape 61"/>
          <p:cNvSpPr>
            <a:spLocks noGrp="1"/>
          </p:cNvSpPr>
          <p:nvPr>
            <p:ph type="sldNum" sz="quarter" idx="2"/>
          </p:nvPr>
        </p:nvSpPr>
        <p:spPr>
          <a:xfrm>
            <a:off x="6134401" y="6539760"/>
            <a:ext cx="314991" cy="229069"/>
          </a:xfrm>
          <a:prstGeom prst="rect">
            <a:avLst/>
          </a:prstGeom>
        </p:spPr>
        <p:txBody>
          <a:bodyPr/>
          <a:lstStyle>
            <a:lvl1pPr>
              <a:defRPr>
                <a:solidFill>
                  <a:schemeClr val="bg1"/>
                </a:solidFill>
              </a:defRPr>
            </a:lvl1pPr>
          </a:lstStyle>
          <a:p>
            <a:fld id="{86CB4B4D-7CA3-9044-876B-883B54F8677D}" type="slidenum">
              <a:rPr lang="nl-NL" smtClean="0"/>
              <a:pPr/>
              <a:t>‹nr.›</a:t>
            </a:fld>
            <a:endParaRPr lang="nl-NL"/>
          </a:p>
        </p:txBody>
      </p:sp>
      <p:sp>
        <p:nvSpPr>
          <p:cNvPr id="5" name="Shape 60"/>
          <p:cNvSpPr>
            <a:spLocks noGrp="1"/>
          </p:cNvSpPr>
          <p:nvPr>
            <p:ph type="title"/>
          </p:nvPr>
        </p:nvSpPr>
        <p:spPr>
          <a:xfrm>
            <a:off x="769347" y="381505"/>
            <a:ext cx="10713243" cy="1328036"/>
          </a:xfrm>
          <a:prstGeom prst="rect">
            <a:avLst/>
          </a:prstGeom>
        </p:spPr>
        <p:txBody>
          <a:bodyPr/>
          <a:lstStyle/>
          <a:p>
            <a:r>
              <a:rPr lang="en-US" err="1"/>
              <a:t>Titelstijl</a:t>
            </a:r>
            <a:r>
              <a:rPr lang="en-US"/>
              <a:t> van model </a:t>
            </a:r>
            <a:r>
              <a:rPr lang="en-US" err="1"/>
              <a:t>bewerken</a:t>
            </a:r>
            <a:endParaRPr/>
          </a:p>
        </p:txBody>
      </p:sp>
      <p:sp>
        <p:nvSpPr>
          <p:cNvPr id="6" name="Shape 69"/>
          <p:cNvSpPr>
            <a:spLocks noGrp="1"/>
          </p:cNvSpPr>
          <p:nvPr>
            <p:ph type="body" idx="1"/>
          </p:nvPr>
        </p:nvSpPr>
        <p:spPr>
          <a:xfrm>
            <a:off x="769347" y="2037713"/>
            <a:ext cx="10713243" cy="3984204"/>
          </a:xfrm>
          <a:prstGeom prst="rect">
            <a:avLst/>
          </a:prstGeom>
        </p:spPr>
        <p:txBody>
          <a:bodyPr>
            <a:normAutofit/>
          </a:bodyPr>
          <a:lstStyle>
            <a:lvl1pPr marL="455989" indent="-455989" algn="l">
              <a:spcBef>
                <a:spcPts val="32"/>
              </a:spcBef>
              <a:buSzPct val="75000"/>
              <a:buFontTx/>
              <a:buBlip>
                <a:blip r:embed="rId2"/>
              </a:buBlip>
              <a:defRPr sz="2400"/>
            </a:lvl1pPr>
            <a:lvl2pPr marL="988775" indent="-379191" algn="l">
              <a:spcBef>
                <a:spcPts val="32"/>
              </a:spcBef>
              <a:buClr>
                <a:srgbClr val="BA385A"/>
              </a:buClr>
              <a:buSzPct val="75000"/>
              <a:buFont typeface="Courier New" panose="02070309020205020404" pitchFamily="49" charset="0"/>
              <a:buChar char="o"/>
              <a:defRPr sz="2133"/>
            </a:lvl2pPr>
            <a:lvl3pPr marL="1526362" indent="-307192" algn="l">
              <a:spcBef>
                <a:spcPts val="32"/>
              </a:spcBef>
              <a:buClr>
                <a:srgbClr val="BA385A"/>
              </a:buClr>
              <a:buSzPct val="75000"/>
              <a:buFont typeface="Arial" panose="020B0604020202020204" pitchFamily="34" charset="0"/>
              <a:buChar char="•"/>
              <a:defRPr sz="1867"/>
            </a:lvl3pPr>
            <a:lvl4pPr marL="2135947" indent="-307192" algn="l">
              <a:spcBef>
                <a:spcPts val="32"/>
              </a:spcBef>
              <a:buClr>
                <a:srgbClr val="BA385A"/>
              </a:buClr>
              <a:buSzPct val="75000"/>
              <a:buFont typeface="Courier New" panose="02070309020205020404" pitchFamily="49" charset="0"/>
              <a:buChar char="o"/>
              <a:defRPr sz="1600"/>
            </a:lvl4pPr>
            <a:lvl5pPr marL="2745531" indent="-307192" algn="l">
              <a:spcBef>
                <a:spcPts val="32"/>
              </a:spcBef>
              <a:buClr>
                <a:srgbClr val="BA385A"/>
              </a:buClr>
              <a:buSzPct val="75000"/>
              <a:buFont typeface="Arial" panose="020B0604020202020204" pitchFamily="34" charset="0"/>
              <a:buChar char="•"/>
              <a:defRPr sz="1467"/>
            </a:lvl5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a:p>
        </p:txBody>
      </p:sp>
    </p:spTree>
    <p:extLst>
      <p:ext uri="{BB962C8B-B14F-4D97-AF65-F5344CB8AC3E}">
        <p14:creationId xmlns:p14="http://schemas.microsoft.com/office/powerpoint/2010/main" val="259545937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kst + fotos slide">
    <p:spTree>
      <p:nvGrpSpPr>
        <p:cNvPr id="1" name=""/>
        <p:cNvGrpSpPr/>
        <p:nvPr/>
      </p:nvGrpSpPr>
      <p:grpSpPr>
        <a:xfrm>
          <a:off x="0" y="0"/>
          <a:ext cx="0" cy="0"/>
          <a:chOff x="0" y="0"/>
          <a:chExt cx="0" cy="0"/>
        </a:xfrm>
      </p:grpSpPr>
      <p:sp>
        <p:nvSpPr>
          <p:cNvPr id="2" name="Titel 1"/>
          <p:cNvSpPr>
            <a:spLocks noGrp="1"/>
          </p:cNvSpPr>
          <p:nvPr>
            <p:ph type="title"/>
          </p:nvPr>
        </p:nvSpPr>
        <p:spPr>
          <a:xfrm>
            <a:off x="719016" y="713682"/>
            <a:ext cx="7346461" cy="572529"/>
          </a:xfrm>
        </p:spPr>
        <p:txBody>
          <a:bodyPr wrap="square" anchor="t" anchorCtr="0">
            <a:spAutoFit/>
          </a:bodyPr>
          <a:lstStyle>
            <a:lvl1pPr algn="l">
              <a:defRPr lang="nl-NL" sz="3467" b="1" i="0" kern="1200" dirty="0">
                <a:solidFill>
                  <a:schemeClr val="tx1"/>
                </a:solidFill>
                <a:latin typeface="+mn-lt"/>
                <a:ea typeface="+mn-ea"/>
                <a:cs typeface="+mn-cs"/>
              </a:defRPr>
            </a:lvl1pPr>
          </a:lstStyle>
          <a:p>
            <a:r>
              <a:rPr lang="nl-NL"/>
              <a:t>Klik om de stijl te bewerken</a:t>
            </a:r>
          </a:p>
        </p:txBody>
      </p:sp>
      <p:sp>
        <p:nvSpPr>
          <p:cNvPr id="3" name="Tijdelijke aanduiding voor inhoud 2"/>
          <p:cNvSpPr>
            <a:spLocks noGrp="1"/>
          </p:cNvSpPr>
          <p:nvPr>
            <p:ph idx="1"/>
          </p:nvPr>
        </p:nvSpPr>
        <p:spPr>
          <a:xfrm>
            <a:off x="719016" y="1540748"/>
            <a:ext cx="7346461" cy="4585417"/>
          </a:xfrm>
        </p:spPr>
        <p:txBody>
          <a:bodyPr tIns="0">
            <a:noAutofit/>
          </a:bodyPr>
          <a:lstStyle>
            <a:lvl1pPr marL="0" indent="0" algn="l" defTabSz="609585" rtl="0" eaLnBrk="1" latinLnBrk="0" hangingPunct="1">
              <a:spcBef>
                <a:spcPct val="20000"/>
              </a:spcBef>
              <a:buFont typeface="Arial"/>
              <a:buNone/>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609585" rtl="0" eaLnBrk="1" latinLnBrk="0" hangingPunct="1">
              <a:spcBef>
                <a:spcPct val="20000"/>
              </a:spcBef>
              <a:buFont typeface="Arial"/>
              <a:buNone/>
              <a:defRPr lang="nl-NL" sz="32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41294" indent="-241294" algn="l" defTabSz="609585" rtl="0" eaLnBrk="1" latinLnBrk="0" hangingPunct="1">
              <a:spcBef>
                <a:spcPct val="20000"/>
              </a:spcBef>
              <a:buFont typeface="Arial" panose="020B0604020202020204" pitchFamily="34" charset="0"/>
              <a:buChar char="•"/>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61942" indent="-361942" algn="l" defTabSz="609585" rtl="0" eaLnBrk="1" latinLnBrk="0" hangingPunct="1">
              <a:spcBef>
                <a:spcPct val="20000"/>
              </a:spcBef>
              <a:buFont typeface="+mj-lt"/>
              <a:buAutoNum type="arabicPeriod"/>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09585" rtl="0" eaLnBrk="1" latinLnBrk="0" hangingPunct="1">
              <a:spcBef>
                <a:spcPct val="20000"/>
              </a:spcBef>
              <a:buFont typeface="Arial"/>
              <a:buNone/>
              <a:defRPr lang="nl-NL" sz="2933"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4"/>
          <p:cNvSpPr>
            <a:spLocks noGrp="1"/>
          </p:cNvSpPr>
          <p:nvPr>
            <p:ph type="pic" sz="quarter" idx="11"/>
          </p:nvPr>
        </p:nvSpPr>
        <p:spPr>
          <a:xfrm>
            <a:off x="8483069" y="3912160"/>
            <a:ext cx="3079235" cy="2214005"/>
          </a:xfrm>
          <a:solidFill>
            <a:schemeClr val="bg1">
              <a:lumMod val="85000"/>
            </a:schemeClr>
          </a:solidFill>
        </p:spPr>
        <p:txBody>
          <a:bodyPr bIns="936000" anchor="ctr">
            <a:normAutofit/>
          </a:bodyPr>
          <a:lstStyle>
            <a:lvl1pPr marL="0" indent="0" algn="ctr">
              <a:buNone/>
              <a:defRPr lang="nl-NL" sz="1467" i="1" kern="1200" dirty="0">
                <a:solidFill>
                  <a:schemeClr val="tx1"/>
                </a:solidFill>
                <a:latin typeface="+mn-lt"/>
                <a:ea typeface="+mn-ea"/>
                <a:cs typeface="+mn-cs"/>
              </a:defRPr>
            </a:lvl1pPr>
          </a:lstStyle>
          <a:p>
            <a:endParaRPr lang="nl-NL"/>
          </a:p>
        </p:txBody>
      </p:sp>
      <p:sp>
        <p:nvSpPr>
          <p:cNvPr id="5" name="Tijdelijke aanduiding voor afbeelding 4"/>
          <p:cNvSpPr>
            <a:spLocks noGrp="1"/>
          </p:cNvSpPr>
          <p:nvPr>
            <p:ph type="pic" sz="quarter" idx="10"/>
          </p:nvPr>
        </p:nvSpPr>
        <p:spPr>
          <a:xfrm>
            <a:off x="8483069" y="1540745"/>
            <a:ext cx="3079235" cy="2212800"/>
          </a:xfrm>
          <a:solidFill>
            <a:schemeClr val="bg1">
              <a:lumMod val="85000"/>
            </a:schemeClr>
          </a:solidFill>
        </p:spPr>
        <p:txBody>
          <a:bodyPr bIns="936000" anchor="ctr">
            <a:normAutofit/>
          </a:bodyPr>
          <a:lstStyle>
            <a:lvl1pPr marL="0" indent="0" algn="ctr">
              <a:buNone/>
              <a:defRPr lang="nl-NL" sz="1467" i="1" kern="1200" dirty="0">
                <a:solidFill>
                  <a:schemeClr val="tx1"/>
                </a:solidFill>
                <a:latin typeface="+mn-lt"/>
                <a:ea typeface="+mn-ea"/>
                <a:cs typeface="+mn-cs"/>
              </a:defRPr>
            </a:lvl1pPr>
          </a:lstStyle>
          <a:p>
            <a:endParaRPr lang="nl-NL"/>
          </a:p>
        </p:txBody>
      </p:sp>
      <p:sp>
        <p:nvSpPr>
          <p:cNvPr id="44" name="Rechthoek 43"/>
          <p:cNvSpPr/>
          <p:nvPr userDrawn="1"/>
        </p:nvSpPr>
        <p:spPr>
          <a:xfrm>
            <a:off x="0" y="6667501"/>
            <a:ext cx="12197939" cy="190500"/>
          </a:xfrm>
          <a:prstGeom prst="rect">
            <a:avLst/>
          </a:prstGeom>
          <a:solidFill>
            <a:srgbClr val="3D7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45" name="Vrije vorm 44"/>
          <p:cNvSpPr/>
          <p:nvPr userDrawn="1"/>
        </p:nvSpPr>
        <p:spPr>
          <a:xfrm>
            <a:off x="8216237" y="0"/>
            <a:ext cx="3973955" cy="194733"/>
          </a:xfrm>
          <a:custGeom>
            <a:avLst/>
            <a:gdLst>
              <a:gd name="connsiteX0" fmla="*/ 0 w 2980466"/>
              <a:gd name="connsiteY0" fmla="*/ 0 h 146050"/>
              <a:gd name="connsiteX1" fmla="*/ 2980466 w 2980466"/>
              <a:gd name="connsiteY1" fmla="*/ 0 h 146050"/>
              <a:gd name="connsiteX2" fmla="*/ 2980466 w 2980466"/>
              <a:gd name="connsiteY2" fmla="*/ 146050 h 146050"/>
              <a:gd name="connsiteX3" fmla="*/ 43603 w 2980466"/>
              <a:gd name="connsiteY3" fmla="*/ 146050 h 146050"/>
            </a:gdLst>
            <a:ahLst/>
            <a:cxnLst>
              <a:cxn ang="0">
                <a:pos x="connsiteX0" y="connsiteY0"/>
              </a:cxn>
              <a:cxn ang="0">
                <a:pos x="connsiteX1" y="connsiteY1"/>
              </a:cxn>
              <a:cxn ang="0">
                <a:pos x="connsiteX2" y="connsiteY2"/>
              </a:cxn>
              <a:cxn ang="0">
                <a:pos x="connsiteX3" y="connsiteY3"/>
              </a:cxn>
            </a:cxnLst>
            <a:rect l="l" t="t" r="r" b="b"/>
            <a:pathLst>
              <a:path w="2980466" h="146050">
                <a:moveTo>
                  <a:pt x="0" y="0"/>
                </a:moveTo>
                <a:lnTo>
                  <a:pt x="2980466" y="0"/>
                </a:lnTo>
                <a:lnTo>
                  <a:pt x="2980466" y="146050"/>
                </a:lnTo>
                <a:lnTo>
                  <a:pt x="43603" y="146050"/>
                </a:lnTo>
                <a:close/>
              </a:path>
            </a:pathLst>
          </a:custGeom>
          <a:solidFill>
            <a:srgbClr val="3D79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grpSp>
        <p:nvGrpSpPr>
          <p:cNvPr id="46" name="Groep 45"/>
          <p:cNvGrpSpPr/>
          <p:nvPr userDrawn="1"/>
        </p:nvGrpSpPr>
        <p:grpSpPr>
          <a:xfrm>
            <a:off x="12539261" y="-5444"/>
            <a:ext cx="2916641" cy="6868888"/>
            <a:chOff x="9316379" y="-5444"/>
            <a:chExt cx="2609094" cy="6868888"/>
          </a:xfrm>
        </p:grpSpPr>
        <p:pic>
          <p:nvPicPr>
            <p:cNvPr id="47"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9412068" y="5637967"/>
              <a:ext cx="1327774" cy="10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3" name="Instructie Afbeelding &amp; Dia Herstellen"/>
            <p:cNvGrpSpPr/>
            <p:nvPr userDrawn="1"/>
          </p:nvGrpSpPr>
          <p:grpSpPr>
            <a:xfrm>
              <a:off x="9316379" y="-5444"/>
              <a:ext cx="2609094" cy="6868888"/>
              <a:chOff x="12470972" y="-5444"/>
              <a:chExt cx="2609094" cy="6868888"/>
            </a:xfrm>
          </p:grpSpPr>
          <p:sp>
            <p:nvSpPr>
              <p:cNvPr id="84" name="Rechthoek 83"/>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2"/>
                    </a:solidFill>
                    <a:effectLst/>
                    <a:uLnTx/>
                    <a:uFillTx/>
                    <a:latin typeface="Segoe UI Light" panose="020B0502040204020203" pitchFamily="34" charset="0"/>
                    <a:cs typeface="Segoe UI Light" panose="020B0502040204020203" pitchFamily="34" charset="0"/>
                  </a:rPr>
                  <a:t>AFBEELDING INVOEGEN</a:t>
                </a:r>
              </a:p>
            </p:txBody>
          </p:sp>
          <p:sp>
            <p:nvSpPr>
              <p:cNvPr id="86"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op het icoon om een afbeelding</a:t>
                </a:r>
                <a:b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 te voegen</a:t>
                </a:r>
              </a:p>
            </p:txBody>
          </p:sp>
          <p:sp>
            <p:nvSpPr>
              <p:cNvPr id="87"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Selecteer de afbeelding die u wilt invoegen en klik op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‘Invoegen’</a:t>
                </a:r>
              </a:p>
            </p:txBody>
          </p:sp>
          <p:sp>
            <p:nvSpPr>
              <p:cNvPr id="88" name="Ovaal 87"/>
              <p:cNvSpPr/>
              <p:nvPr/>
            </p:nvSpPr>
            <p:spPr>
              <a:xfrm>
                <a:off x="12483705" y="491007"/>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1</a:t>
                </a:r>
              </a:p>
            </p:txBody>
          </p:sp>
          <p:sp>
            <p:nvSpPr>
              <p:cNvPr id="89" name="Ovaal 88"/>
              <p:cNvSpPr/>
              <p:nvPr/>
            </p:nvSpPr>
            <p:spPr>
              <a:xfrm>
                <a:off x="12488780" y="2499796"/>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2</a:t>
                </a:r>
              </a:p>
            </p:txBody>
          </p:sp>
          <p:cxnSp>
            <p:nvCxnSpPr>
              <p:cNvPr id="90" name="Rechte verbindingslijn 89"/>
              <p:cNvCxnSpPr/>
              <p:nvPr/>
            </p:nvCxnSpPr>
            <p:spPr>
              <a:xfrm>
                <a:off x="12487778" y="283020"/>
                <a:ext cx="2592288" cy="0"/>
              </a:xfrm>
              <a:prstGeom prst="line">
                <a:avLst/>
              </a:prstGeom>
              <a:noFill/>
              <a:ln w="9525" cap="flat" cmpd="sng" algn="ctr">
                <a:solidFill>
                  <a:schemeClr val="accent2"/>
                </a:solidFill>
                <a:prstDash val="solid"/>
              </a:ln>
              <a:effectLst/>
            </p:spPr>
          </p:cxnSp>
          <p:cxnSp>
            <p:nvCxnSpPr>
              <p:cNvPr id="91" name="Rechte verbindingslijn 90"/>
              <p:cNvCxnSpPr/>
              <p:nvPr/>
            </p:nvCxnSpPr>
            <p:spPr>
              <a:xfrm>
                <a:off x="12479311" y="2303362"/>
                <a:ext cx="2592288" cy="0"/>
              </a:xfrm>
              <a:prstGeom prst="line">
                <a:avLst/>
              </a:prstGeom>
              <a:noFill/>
              <a:ln w="9525" cap="flat" cmpd="sng" algn="ctr">
                <a:solidFill>
                  <a:schemeClr val="accent2"/>
                </a:solidFill>
                <a:prstDash val="solid"/>
              </a:ln>
              <a:effectLst/>
            </p:spPr>
          </p:cxnSp>
          <p:cxnSp>
            <p:nvCxnSpPr>
              <p:cNvPr id="92" name="Rechte verbindingslijn 91"/>
              <p:cNvCxnSpPr/>
              <p:nvPr/>
            </p:nvCxnSpPr>
            <p:spPr>
              <a:xfrm>
                <a:off x="12470972" y="4334476"/>
                <a:ext cx="2608001" cy="0"/>
              </a:xfrm>
              <a:prstGeom prst="line">
                <a:avLst/>
              </a:prstGeom>
              <a:noFill/>
              <a:ln w="9525" cap="flat" cmpd="sng" algn="ctr">
                <a:solidFill>
                  <a:schemeClr val="accent2"/>
                </a:solidFill>
                <a:prstDash val="solid"/>
              </a:ln>
              <a:effectLst/>
            </p:spPr>
          </p:cxnSp>
          <p:pic>
            <p:nvPicPr>
              <p:cNvPr id="93" name="Icoontje afbeeld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488780" y="1490583"/>
                <a:ext cx="521075" cy="521075"/>
              </a:xfrm>
              <a:prstGeom prst="rect">
                <a:avLst/>
              </a:prstGeom>
            </p:spPr>
          </p:pic>
          <p:sp>
            <p:nvSpPr>
              <p:cNvPr id="94"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met de rechter muisknop op de miniatuurweergave van de dia en kies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‘Dia herstellen’</a:t>
                </a:r>
              </a:p>
            </p:txBody>
          </p:sp>
          <p:sp>
            <p:nvSpPr>
              <p:cNvPr id="95" name="Ovaal 94"/>
              <p:cNvSpPr/>
              <p:nvPr/>
            </p:nvSpPr>
            <p:spPr>
              <a:xfrm>
                <a:off x="12488779" y="4532940"/>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3</a:t>
                </a:r>
              </a:p>
            </p:txBody>
          </p:sp>
          <p:cxnSp>
            <p:nvCxnSpPr>
              <p:cNvPr id="96" name="Rechte verbindingslijn 95"/>
              <p:cNvCxnSpPr/>
              <p:nvPr/>
            </p:nvCxnSpPr>
            <p:spPr>
              <a:xfrm>
                <a:off x="12470972" y="6863444"/>
                <a:ext cx="2608001" cy="0"/>
              </a:xfrm>
              <a:prstGeom prst="line">
                <a:avLst/>
              </a:prstGeom>
              <a:noFill/>
              <a:ln w="9525" cap="flat" cmpd="sng" algn="ctr">
                <a:solidFill>
                  <a:schemeClr val="accent2"/>
                </a:solidFill>
                <a:prstDash val="solid"/>
              </a:ln>
              <a:effectLst/>
            </p:spPr>
          </p:cxnSp>
          <p:grpSp>
            <p:nvGrpSpPr>
              <p:cNvPr id="97" name="Groep 96"/>
              <p:cNvGrpSpPr/>
              <p:nvPr/>
            </p:nvGrpSpPr>
            <p:grpSpPr>
              <a:xfrm>
                <a:off x="12483705" y="3745117"/>
                <a:ext cx="1114138" cy="297656"/>
                <a:chOff x="13560784" y="3471416"/>
                <a:chExt cx="1114138" cy="297656"/>
              </a:xfrm>
            </p:grpSpPr>
            <p:sp>
              <p:nvSpPr>
                <p:cNvPr id="113" name="Afgeronde rechthoek 112"/>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14" name="Tekstvak 113"/>
                <p:cNvSpPr txBox="1"/>
                <p:nvPr/>
              </p:nvSpPr>
              <p:spPr>
                <a:xfrm>
                  <a:off x="13573594" y="3501897"/>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outerShdw blurRad="25400" algn="ctr" rotWithShape="0">
                          <a:prstClr val="white"/>
                        </a:outerShdw>
                      </a:effectLst>
                      <a:uLnTx/>
                      <a:uFillTx/>
                      <a:latin typeface="Segoe UI Light" panose="020B0502040204020203" pitchFamily="34" charset="0"/>
                      <a:cs typeface="Segoe UI Light" panose="020B0502040204020203" pitchFamily="34" charset="0"/>
                    </a:rPr>
                    <a:t>Invoegen</a:t>
                  </a:r>
                </a:p>
              </p:txBody>
            </p:sp>
            <p:cxnSp>
              <p:nvCxnSpPr>
                <p:cNvPr id="115" name="Rechte verbindingslijn 114"/>
                <p:cNvCxnSpPr/>
                <p:nvPr/>
              </p:nvCxnSpPr>
              <p:spPr>
                <a:xfrm>
                  <a:off x="14461905" y="3507058"/>
                  <a:ext cx="0" cy="224432"/>
                </a:xfrm>
                <a:prstGeom prst="line">
                  <a:avLst/>
                </a:prstGeom>
                <a:noFill/>
                <a:ln w="9525" cap="flat" cmpd="sng" algn="ctr">
                  <a:solidFill>
                    <a:sysClr val="windowText" lastClr="000000"/>
                  </a:solidFill>
                  <a:prstDash val="solid"/>
                </a:ln>
                <a:effectLst/>
              </p:spPr>
            </p:cxnSp>
            <p:sp>
              <p:nvSpPr>
                <p:cNvPr id="116" name="Gelijkbenige driehoek 115"/>
                <p:cNvSpPr/>
                <p:nvPr/>
              </p:nvSpPr>
              <p:spPr>
                <a:xfrm rot="10800000">
                  <a:off x="14518584" y="3600521"/>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8" name="Groep 97"/>
              <p:cNvGrpSpPr/>
              <p:nvPr/>
            </p:nvGrpSpPr>
            <p:grpSpPr>
              <a:xfrm>
                <a:off x="13317310" y="6137670"/>
                <a:ext cx="1750842" cy="564707"/>
                <a:chOff x="13098875" y="6031678"/>
                <a:chExt cx="1969277" cy="635161"/>
              </a:xfrm>
            </p:grpSpPr>
            <p:sp>
              <p:nvSpPr>
                <p:cNvPr id="99" name="Rechthoek 98"/>
                <p:cNvSpPr/>
                <p:nvPr/>
              </p:nvSpPr>
              <p:spPr>
                <a:xfrm>
                  <a:off x="13103058" y="6031678"/>
                  <a:ext cx="1957909" cy="536628"/>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00" name="Groep 99"/>
                <p:cNvGrpSpPr/>
                <p:nvPr/>
              </p:nvGrpSpPr>
              <p:grpSpPr>
                <a:xfrm>
                  <a:off x="13098875" y="6031679"/>
                  <a:ext cx="1969277" cy="542924"/>
                  <a:chOff x="13164976" y="6054428"/>
                  <a:chExt cx="1969277" cy="542924"/>
                </a:xfrm>
              </p:grpSpPr>
              <p:sp>
                <p:nvSpPr>
                  <p:cNvPr id="103" name="Rechthoek 102"/>
                  <p:cNvSpPr/>
                  <p:nvPr/>
                </p:nvSpPr>
                <p:spPr>
                  <a:xfrm>
                    <a:off x="13164976" y="6054428"/>
                    <a:ext cx="1969277" cy="542924"/>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04" name="Groep 103"/>
                  <p:cNvGrpSpPr/>
                  <p:nvPr/>
                </p:nvGrpSpPr>
                <p:grpSpPr>
                  <a:xfrm>
                    <a:off x="13214777" y="6112607"/>
                    <a:ext cx="145227" cy="129517"/>
                    <a:chOff x="12287399" y="5999447"/>
                    <a:chExt cx="194830" cy="173755"/>
                  </a:xfrm>
                </p:grpSpPr>
                <p:sp>
                  <p:nvSpPr>
                    <p:cNvPr id="107" name="Afgeronde rechthoek 106"/>
                    <p:cNvSpPr/>
                    <p:nvPr/>
                  </p:nvSpPr>
                  <p:spPr>
                    <a:xfrm>
                      <a:off x="12287399" y="5999447"/>
                      <a:ext cx="194830" cy="173755"/>
                    </a:xfrm>
                    <a:prstGeom prst="roundRect">
                      <a:avLst/>
                    </a:prstGeom>
                    <a:solidFill>
                      <a:sysClr val="window" lastClr="FFFFFF">
                        <a:lumMod val="95000"/>
                      </a:sysClr>
                    </a:soli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Rechthoek 107"/>
                    <p:cNvSpPr/>
                    <p:nvPr/>
                  </p:nvSpPr>
                  <p:spPr>
                    <a:xfrm>
                      <a:off x="12309962" y="6064143"/>
                      <a:ext cx="67808" cy="88816"/>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09" name="Rechthoek 108"/>
                    <p:cNvSpPr/>
                    <p:nvPr/>
                  </p:nvSpPr>
                  <p:spPr>
                    <a:xfrm>
                      <a:off x="12311695" y="6025633"/>
                      <a:ext cx="144676" cy="19389"/>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10" name="Rechthoek 109"/>
                    <p:cNvSpPr/>
                    <p:nvPr/>
                  </p:nvSpPr>
                  <p:spPr>
                    <a:xfrm>
                      <a:off x="12394634" y="6067091"/>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11" name="Rechthoek 110"/>
                    <p:cNvSpPr/>
                    <p:nvPr/>
                  </p:nvSpPr>
                  <p:spPr>
                    <a:xfrm>
                      <a:off x="12398009" y="6099631"/>
                      <a:ext cx="41906" cy="13244"/>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112" name="Rechthoek 111"/>
                    <p:cNvSpPr/>
                    <p:nvPr/>
                  </p:nvSpPr>
                  <p:spPr>
                    <a:xfrm>
                      <a:off x="12394634" y="6135009"/>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5" name="Rechthoek 104"/>
                  <p:cNvSpPr/>
                  <p:nvPr/>
                </p:nvSpPr>
                <p:spPr>
                  <a:xfrm>
                    <a:off x="13424745" y="6062529"/>
                    <a:ext cx="645473" cy="294249"/>
                  </a:xfrm>
                  <a:prstGeom prst="rect">
                    <a:avLst/>
                  </a:prstGeom>
                </p:spPr>
                <p:txBody>
                  <a:bodyPr wrap="non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black"/>
                        </a:solidFill>
                        <a:effectLst/>
                        <a:uLnTx/>
                        <a:uFillTx/>
                      </a:rPr>
                      <a:t>Indeling</a:t>
                    </a:r>
                  </a:p>
                </p:txBody>
              </p:sp>
              <p:sp>
                <p:nvSpPr>
                  <p:cNvPr id="106" name="Gelijkbenige driehoek 105"/>
                  <p:cNvSpPr/>
                  <p:nvPr/>
                </p:nvSpPr>
                <p:spPr>
                  <a:xfrm rot="5400000">
                    <a:off x="14952381" y="6150144"/>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1" name="Afgeronde rechthoek 100"/>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cap="flat" cmpd="sng" algn="ctr">
                  <a:solidFill>
                    <a:srgbClr val="FFC000"/>
                  </a:solidFill>
                  <a:prstDash val="solid"/>
                </a:ln>
                <a:effectLst/>
              </p:spPr>
              <p:txBody>
                <a:bodyPr lIns="324000" rtlCol="0" anchor="ct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Calibri"/>
                      <a:ea typeface="+mn-ea"/>
                      <a:cs typeface="+mn-cs"/>
                    </a:rPr>
                    <a:t>Dia herstellen</a:t>
                  </a:r>
                </a:p>
              </p:txBody>
            </p:sp>
            <p:pic>
              <p:nvPicPr>
                <p:cNvPr id="10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pic>
        <p:nvPicPr>
          <p:cNvPr id="48" name="Tijdelijke aanduiding voor inhoud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08408" y="587862"/>
            <a:ext cx="2144112" cy="682217"/>
          </a:xfrm>
          <a:prstGeom prst="rect">
            <a:avLst/>
          </a:prstGeom>
        </p:spPr>
      </p:pic>
    </p:spTree>
    <p:extLst>
      <p:ext uri="{BB962C8B-B14F-4D97-AF65-F5344CB8AC3E}">
        <p14:creationId xmlns:p14="http://schemas.microsoft.com/office/powerpoint/2010/main" val="2828734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Groen">
    <p:spTree>
      <p:nvGrpSpPr>
        <p:cNvPr id="1" name=""/>
        <p:cNvGrpSpPr/>
        <p:nvPr/>
      </p:nvGrpSpPr>
      <p:grpSpPr>
        <a:xfrm>
          <a:off x="0" y="0"/>
          <a:ext cx="0" cy="0"/>
          <a:chOff x="0" y="0"/>
          <a:chExt cx="0" cy="0"/>
        </a:xfrm>
      </p:grpSpPr>
      <p:sp>
        <p:nvSpPr>
          <p:cNvPr id="10" name="Rechthoek 9"/>
          <p:cNvSpPr/>
          <p:nvPr userDrawn="1"/>
        </p:nvSpPr>
        <p:spPr>
          <a:xfrm>
            <a:off x="0" y="2821597"/>
            <a:ext cx="12192000" cy="1218343"/>
          </a:xfrm>
          <a:prstGeom prst="rect">
            <a:avLst/>
          </a:prstGeom>
          <a:solidFill>
            <a:srgbClr val="41448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3" name="Afgeronde rechthoek 12"/>
          <p:cNvSpPr/>
          <p:nvPr userDrawn="1"/>
        </p:nvSpPr>
        <p:spPr>
          <a:xfrm>
            <a:off x="-1311824" y="-200862"/>
            <a:ext cx="5554928" cy="1265474"/>
          </a:xfrm>
          <a:prstGeom prst="roundRect">
            <a:avLst>
              <a:gd name="adj" fmla="val 6420"/>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4" name="Gelijkbenige driehoek 13"/>
          <p:cNvSpPr/>
          <p:nvPr userDrawn="1"/>
        </p:nvSpPr>
        <p:spPr>
          <a:xfrm rot="16200000">
            <a:off x="8143162" y="2716938"/>
            <a:ext cx="5225453"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7" name="Shape 60"/>
          <p:cNvSpPr>
            <a:spLocks noGrp="1"/>
          </p:cNvSpPr>
          <p:nvPr>
            <p:ph type="title"/>
          </p:nvPr>
        </p:nvSpPr>
        <p:spPr>
          <a:xfrm>
            <a:off x="769347" y="381505"/>
            <a:ext cx="10713243" cy="1328036"/>
          </a:xfrm>
          <a:prstGeom prst="rect">
            <a:avLst/>
          </a:prstGeom>
        </p:spPr>
        <p:txBody>
          <a:bodyPr/>
          <a:lstStyle>
            <a:lvl1pPr>
              <a:defRPr>
                <a:solidFill>
                  <a:srgbClr val="FFFFFF"/>
                </a:solidFill>
              </a:defRPr>
            </a:lvl1pPr>
          </a:lstStyle>
          <a:p>
            <a:r>
              <a:rPr lang="en-US" err="1"/>
              <a:t>Titelstijl</a:t>
            </a:r>
            <a:r>
              <a:rPr lang="en-US"/>
              <a:t> van model </a:t>
            </a:r>
            <a:r>
              <a:rPr lang="en-US" err="1"/>
              <a:t>bewerken</a:t>
            </a:r>
            <a:endParaRPr/>
          </a:p>
        </p:txBody>
      </p:sp>
      <p:sp>
        <p:nvSpPr>
          <p:cNvPr id="11" name="Shape 69"/>
          <p:cNvSpPr>
            <a:spLocks noGrp="1"/>
          </p:cNvSpPr>
          <p:nvPr>
            <p:ph type="body" idx="1"/>
          </p:nvPr>
        </p:nvSpPr>
        <p:spPr>
          <a:xfrm>
            <a:off x="769347" y="2037713"/>
            <a:ext cx="10713243" cy="3984204"/>
          </a:xfrm>
          <a:prstGeom prst="rect">
            <a:avLst/>
          </a:prstGeom>
        </p:spPr>
        <p:txBody>
          <a:bodyPr>
            <a:normAutofit/>
          </a:bodyPr>
          <a:lstStyle>
            <a:lvl1pPr marL="0" indent="0" algn="ctr">
              <a:spcBef>
                <a:spcPts val="32"/>
              </a:spcBef>
              <a:buClr>
                <a:srgbClr val="BA385A"/>
              </a:buClr>
              <a:buSzPct val="75000"/>
              <a:buFont typeface="Wingdings" charset="2"/>
              <a:buNone/>
              <a:defRPr sz="2400">
                <a:solidFill>
                  <a:schemeClr val="bg1"/>
                </a:solidFill>
                <a:latin typeface="Calibri"/>
                <a:cs typeface="Calibri"/>
              </a:defRPr>
            </a:lvl1pPr>
            <a:lvl2pPr marL="609585" indent="0" algn="l">
              <a:spcBef>
                <a:spcPts val="32"/>
              </a:spcBef>
              <a:buClr>
                <a:srgbClr val="BA385A"/>
              </a:buClr>
              <a:buSzPct val="75000"/>
              <a:buFont typeface="Wingdings" charset="2"/>
              <a:buNone/>
              <a:defRPr sz="2133">
                <a:solidFill>
                  <a:schemeClr val="bg1"/>
                </a:solidFill>
              </a:defRPr>
            </a:lvl2pPr>
            <a:lvl3pPr marL="1219170" indent="0" algn="l">
              <a:spcBef>
                <a:spcPts val="32"/>
              </a:spcBef>
              <a:buClr>
                <a:srgbClr val="BA385A"/>
              </a:buClr>
              <a:buSzPct val="75000"/>
              <a:buFont typeface="Wingdings" charset="2"/>
              <a:buNone/>
              <a:defRPr sz="1867">
                <a:solidFill>
                  <a:schemeClr val="bg1"/>
                </a:solidFill>
              </a:defRPr>
            </a:lvl3pPr>
            <a:lvl4pPr marL="1828754" indent="0" algn="l">
              <a:spcBef>
                <a:spcPts val="32"/>
              </a:spcBef>
              <a:buClr>
                <a:srgbClr val="BA385A"/>
              </a:buClr>
              <a:buSzPct val="75000"/>
              <a:buFont typeface="Wingdings" charset="2"/>
              <a:buNone/>
              <a:defRPr sz="1600">
                <a:solidFill>
                  <a:schemeClr val="bg1"/>
                </a:solidFill>
              </a:defRPr>
            </a:lvl4pPr>
            <a:lvl5pPr marL="2438339" indent="0" algn="l">
              <a:spcBef>
                <a:spcPts val="32"/>
              </a:spcBef>
              <a:buClr>
                <a:srgbClr val="BA385A"/>
              </a:buClr>
              <a:buSzPct val="75000"/>
              <a:buFont typeface="Wingdings" charset="2"/>
              <a:buNone/>
              <a:defRPr sz="1467">
                <a:solidFill>
                  <a:schemeClr val="bg1"/>
                </a:solidFill>
              </a:defRPr>
            </a:lvl5pPr>
          </a:lstStyle>
          <a:p>
            <a:pPr lvl="0"/>
            <a:r>
              <a:rPr lang="en-US" err="1"/>
              <a:t>Klik</a:t>
            </a:r>
            <a:r>
              <a:rPr lang="en-US"/>
              <a:t> </a:t>
            </a:r>
            <a:r>
              <a:rPr lang="en-US" err="1"/>
              <a:t>om</a:t>
            </a:r>
            <a:r>
              <a:rPr lang="en-US"/>
              <a:t> de </a:t>
            </a:r>
            <a:r>
              <a:rPr lang="en-US" err="1"/>
              <a:t>tekststijl</a:t>
            </a:r>
            <a:r>
              <a:rPr lang="en-US"/>
              <a:t> van het model </a:t>
            </a:r>
            <a:r>
              <a:rPr lang="en-US" err="1"/>
              <a:t>te</a:t>
            </a:r>
            <a:r>
              <a:rPr lang="en-US"/>
              <a:t> </a:t>
            </a:r>
            <a:r>
              <a:rPr lang="en-US" err="1"/>
              <a:t>bewerken</a:t>
            </a:r>
            <a:endParaRPr/>
          </a:p>
        </p:txBody>
      </p:sp>
      <p:pic>
        <p:nvPicPr>
          <p:cNvPr id="15" name="Afbeelding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9" name="Tekstvak 8">
            <a:extLst>
              <a:ext uri="{FF2B5EF4-FFF2-40B4-BE49-F238E27FC236}">
                <a16:creationId xmlns:a16="http://schemas.microsoft.com/office/drawing/2014/main" id="{480BE913-72C5-4BD2-A961-E4520FB191A4}"/>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37629536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e-Roze">
    <p:spTree>
      <p:nvGrpSpPr>
        <p:cNvPr id="1" name=""/>
        <p:cNvGrpSpPr/>
        <p:nvPr/>
      </p:nvGrpSpPr>
      <p:grpSpPr>
        <a:xfrm>
          <a:off x="0" y="0"/>
          <a:ext cx="0" cy="0"/>
          <a:chOff x="0" y="0"/>
          <a:chExt cx="0" cy="0"/>
        </a:xfrm>
      </p:grpSpPr>
      <p:sp>
        <p:nvSpPr>
          <p:cNvPr id="7" name="Rechthoek 6"/>
          <p:cNvSpPr/>
          <p:nvPr userDrawn="1"/>
        </p:nvSpPr>
        <p:spPr>
          <a:xfrm>
            <a:off x="0" y="2821597"/>
            <a:ext cx="12192000" cy="1218343"/>
          </a:xfrm>
          <a:prstGeom prst="rect">
            <a:avLst/>
          </a:prstGeom>
          <a:solidFill>
            <a:srgbClr val="A3418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2" name="Gelijkbenige driehoek 11"/>
          <p:cNvSpPr/>
          <p:nvPr userDrawn="1"/>
        </p:nvSpPr>
        <p:spPr>
          <a:xfrm>
            <a:off x="6187592" y="4066178"/>
            <a:ext cx="5294997"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13" name="Ovaal 12"/>
          <p:cNvSpPr/>
          <p:nvPr userDrawn="1"/>
        </p:nvSpPr>
        <p:spPr>
          <a:xfrm>
            <a:off x="-1450932" y="-378608"/>
            <a:ext cx="5966589" cy="1713221"/>
          </a:xfrm>
          <a:prstGeom prst="ellips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pic>
        <p:nvPicPr>
          <p:cNvPr id="14" name="Afbeelding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8" name="Tekstvak 7">
            <a:extLst>
              <a:ext uri="{FF2B5EF4-FFF2-40B4-BE49-F238E27FC236}">
                <a16:creationId xmlns:a16="http://schemas.microsoft.com/office/drawing/2014/main" id="{EAAE792C-CA5C-4A2F-876C-326546618C62}"/>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305067900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e-Geel">
    <p:spTree>
      <p:nvGrpSpPr>
        <p:cNvPr id="1" name=""/>
        <p:cNvGrpSpPr/>
        <p:nvPr/>
      </p:nvGrpSpPr>
      <p:grpSpPr>
        <a:xfrm>
          <a:off x="0" y="0"/>
          <a:ext cx="0" cy="0"/>
          <a:chOff x="0" y="0"/>
          <a:chExt cx="0" cy="0"/>
        </a:xfrm>
      </p:grpSpPr>
      <p:sp>
        <p:nvSpPr>
          <p:cNvPr id="3" name="Rechthoek 2"/>
          <p:cNvSpPr/>
          <p:nvPr userDrawn="1"/>
        </p:nvSpPr>
        <p:spPr>
          <a:xfrm>
            <a:off x="0" y="2821597"/>
            <a:ext cx="12192000" cy="1218343"/>
          </a:xfrm>
          <a:prstGeom prst="rect">
            <a:avLst/>
          </a:prstGeom>
          <a:solidFill>
            <a:srgbClr val="F0B43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sp>
        <p:nvSpPr>
          <p:cNvPr id="2" name="Ovaal 1"/>
          <p:cNvSpPr/>
          <p:nvPr userDrawn="1"/>
        </p:nvSpPr>
        <p:spPr>
          <a:xfrm>
            <a:off x="3255717" y="-957271"/>
            <a:ext cx="5697291" cy="1713221"/>
          </a:xfrm>
          <a:prstGeom prst="ellips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pic>
        <p:nvPicPr>
          <p:cNvPr id="13" name="Afbeelding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7" name="Tekstvak 6">
            <a:extLst>
              <a:ext uri="{FF2B5EF4-FFF2-40B4-BE49-F238E27FC236}">
                <a16:creationId xmlns:a16="http://schemas.microsoft.com/office/drawing/2014/main" id="{C1DA30DD-BCD6-4867-89E0-2D652A2FBB56}"/>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152834252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e-Groen">
    <p:spTree>
      <p:nvGrpSpPr>
        <p:cNvPr id="1" name=""/>
        <p:cNvGrpSpPr/>
        <p:nvPr/>
      </p:nvGrpSpPr>
      <p:grpSpPr>
        <a:xfrm>
          <a:off x="0" y="0"/>
          <a:ext cx="0" cy="0"/>
          <a:chOff x="0" y="0"/>
          <a:chExt cx="0" cy="0"/>
        </a:xfrm>
      </p:grpSpPr>
      <p:sp>
        <p:nvSpPr>
          <p:cNvPr id="3" name="Rechthoek 2"/>
          <p:cNvSpPr/>
          <p:nvPr userDrawn="1"/>
        </p:nvSpPr>
        <p:spPr>
          <a:xfrm>
            <a:off x="0" y="2821597"/>
            <a:ext cx="12192000" cy="1218343"/>
          </a:xfrm>
          <a:prstGeom prst="rect">
            <a:avLst/>
          </a:prstGeom>
          <a:solidFill>
            <a:srgbClr val="41448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1" name="Afgeronde rechthoek 10"/>
          <p:cNvSpPr/>
          <p:nvPr userDrawn="1"/>
        </p:nvSpPr>
        <p:spPr>
          <a:xfrm>
            <a:off x="-1311824" y="-200862"/>
            <a:ext cx="5554928" cy="1265474"/>
          </a:xfrm>
          <a:prstGeom prst="roundRect">
            <a:avLst>
              <a:gd name="adj" fmla="val 6420"/>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12" name="Gelijkbenige driehoek 11"/>
          <p:cNvSpPr/>
          <p:nvPr userDrawn="1"/>
        </p:nvSpPr>
        <p:spPr>
          <a:xfrm rot="16200000">
            <a:off x="8143162" y="2716938"/>
            <a:ext cx="5225453"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pic>
        <p:nvPicPr>
          <p:cNvPr id="13" name="Afbeelding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8" name="Tekstvak 7">
            <a:extLst>
              <a:ext uri="{FF2B5EF4-FFF2-40B4-BE49-F238E27FC236}">
                <a16:creationId xmlns:a16="http://schemas.microsoft.com/office/drawing/2014/main" id="{30C1C46F-0056-4631-B681-52883706CC53}"/>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295552825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 Text - Image">
    <p:spTree>
      <p:nvGrpSpPr>
        <p:cNvPr id="1" name=""/>
        <p:cNvGrpSpPr/>
        <p:nvPr/>
      </p:nvGrpSpPr>
      <p:grpSpPr>
        <a:xfrm>
          <a:off x="0" y="0"/>
          <a:ext cx="0" cy="0"/>
          <a:chOff x="0" y="0"/>
          <a:chExt cx="0" cy="0"/>
        </a:xfrm>
      </p:grpSpPr>
      <p:sp>
        <p:nvSpPr>
          <p:cNvPr id="61" name="Shape 61"/>
          <p:cNvSpPr>
            <a:spLocks noGrp="1"/>
          </p:cNvSpPr>
          <p:nvPr>
            <p:ph type="sldNum" sz="quarter" idx="2"/>
          </p:nvPr>
        </p:nvSpPr>
        <p:spPr>
          <a:prstGeom prst="rect">
            <a:avLst/>
          </a:prstGeom>
        </p:spPr>
        <p:txBody>
          <a:bodyPr/>
          <a:lstStyle/>
          <a:p>
            <a:fld id="{86CB4B4D-7CA3-9044-876B-883B54F8677D}" type="slidenum">
              <a:t>‹nr.›</a:t>
            </a:fld>
            <a:endParaRPr/>
          </a:p>
        </p:txBody>
      </p:sp>
      <p:sp>
        <p:nvSpPr>
          <p:cNvPr id="5" name="Shape 60"/>
          <p:cNvSpPr>
            <a:spLocks noGrp="1"/>
          </p:cNvSpPr>
          <p:nvPr>
            <p:ph type="title"/>
          </p:nvPr>
        </p:nvSpPr>
        <p:spPr>
          <a:xfrm>
            <a:off x="769347" y="381505"/>
            <a:ext cx="10713243" cy="1328036"/>
          </a:xfrm>
          <a:prstGeom prst="rect">
            <a:avLst/>
          </a:prstGeom>
        </p:spPr>
        <p:txBody>
          <a:bodyPr/>
          <a:lstStyle/>
          <a:p>
            <a:r>
              <a:rPr lang="en-US"/>
              <a:t>Titelstijl van model bewerken</a:t>
            </a:r>
            <a:endParaRPr/>
          </a:p>
        </p:txBody>
      </p:sp>
      <p:sp>
        <p:nvSpPr>
          <p:cNvPr id="6" name="Shape 69"/>
          <p:cNvSpPr>
            <a:spLocks noGrp="1"/>
          </p:cNvSpPr>
          <p:nvPr>
            <p:ph type="body" idx="1" hasCustomPrompt="1"/>
          </p:nvPr>
        </p:nvSpPr>
        <p:spPr>
          <a:xfrm>
            <a:off x="769347" y="2037714"/>
            <a:ext cx="5157320" cy="4058287"/>
          </a:xfrm>
          <a:prstGeom prst="rect">
            <a:avLst/>
          </a:prstGeom>
        </p:spPr>
        <p:txBody>
          <a:bodyPr>
            <a:normAutofit/>
          </a:bodyPr>
          <a:lstStyle>
            <a:lvl1pPr marL="455989" indent="-455989" algn="l">
              <a:spcBef>
                <a:spcPts val="32"/>
              </a:spcBef>
              <a:buSzPct val="75000"/>
              <a:buFontTx/>
              <a:buBlip>
                <a:blip r:embed="rId2"/>
              </a:buBlip>
              <a:defRPr sz="2400"/>
            </a:lvl1pPr>
            <a:lvl2pPr marL="988775" indent="-307192" algn="l">
              <a:spcBef>
                <a:spcPts val="32"/>
              </a:spcBef>
              <a:buClr>
                <a:srgbClr val="BA385A"/>
              </a:buClr>
              <a:buSzPct val="75000"/>
              <a:buFont typeface="Courier New" panose="02070309020205020404" pitchFamily="49" charset="0"/>
              <a:buChar char="o"/>
              <a:defRPr sz="2133"/>
            </a:lvl2pPr>
            <a:lvl3pPr marL="1526362" indent="-307192" algn="l">
              <a:spcBef>
                <a:spcPts val="32"/>
              </a:spcBef>
              <a:buClr>
                <a:srgbClr val="BA385A"/>
              </a:buClr>
              <a:buSzPct val="75000"/>
              <a:buFont typeface="Arial" panose="020B0604020202020204" pitchFamily="34" charset="0"/>
              <a:buChar char="•"/>
              <a:defRPr sz="1867"/>
            </a:lvl3pPr>
            <a:lvl4pPr marL="2135947" indent="-307192" algn="l">
              <a:spcBef>
                <a:spcPts val="32"/>
              </a:spcBef>
              <a:buClr>
                <a:srgbClr val="BA385A"/>
              </a:buClr>
              <a:buSzPct val="75000"/>
              <a:buFont typeface="Courier New" panose="02070309020205020404" pitchFamily="49" charset="0"/>
              <a:buChar char="o"/>
              <a:defRPr sz="1600"/>
            </a:lvl4pPr>
            <a:lvl5pPr marL="2745531" indent="-307192" algn="l">
              <a:spcBef>
                <a:spcPts val="32"/>
              </a:spcBef>
              <a:buClr>
                <a:srgbClr val="BA385A"/>
              </a:buClr>
              <a:buSzPct val="75000"/>
              <a:buFont typeface="Arial" panose="020B0604020202020204" pitchFamily="34" charset="0"/>
              <a:buChar char="•"/>
              <a:defRPr sz="1467"/>
            </a:lvl5pPr>
          </a:lstStyle>
          <a:p>
            <a:r>
              <a:rPr lang="en-US"/>
              <a:t>Body Level One</a:t>
            </a:r>
          </a:p>
          <a:p>
            <a:pPr lvl="1"/>
            <a:r>
              <a:rPr lang="en-US"/>
              <a:t>Body Level Two</a:t>
            </a:r>
          </a:p>
          <a:p>
            <a:pPr lvl="2"/>
            <a:r>
              <a:rPr lang="en-US"/>
              <a:t>Body Level Three</a:t>
            </a:r>
          </a:p>
          <a:p>
            <a:pPr lvl="3"/>
            <a:r>
              <a:rPr lang="en-US"/>
              <a:t>Body Level Four</a:t>
            </a:r>
          </a:p>
          <a:p>
            <a:pPr lvl="4"/>
            <a:r>
              <a:rPr lang="en-US"/>
              <a:t>Body Level Five</a:t>
            </a:r>
          </a:p>
        </p:txBody>
      </p:sp>
      <p:sp>
        <p:nvSpPr>
          <p:cNvPr id="7" name="Tijdelijke aanduiding voor afbeelding 5"/>
          <p:cNvSpPr>
            <a:spLocks noGrp="1"/>
          </p:cNvSpPr>
          <p:nvPr>
            <p:ph type="pic" sz="quarter" idx="10"/>
          </p:nvPr>
        </p:nvSpPr>
        <p:spPr>
          <a:xfrm>
            <a:off x="6358035" y="2037712"/>
            <a:ext cx="5124555" cy="4058288"/>
          </a:xfrm>
        </p:spPr>
        <p:txBody>
          <a:bodyPr/>
          <a:lstStyle/>
          <a:p>
            <a:endParaRPr lang="nl-NL"/>
          </a:p>
        </p:txBody>
      </p:sp>
    </p:spTree>
    <p:extLst>
      <p:ext uri="{BB962C8B-B14F-4D97-AF65-F5344CB8AC3E}">
        <p14:creationId xmlns:p14="http://schemas.microsoft.com/office/powerpoint/2010/main" val="182584319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6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12" name="Content Placeholder 2"/>
          <p:cNvSpPr>
            <a:spLocks noGrp="1"/>
          </p:cNvSpPr>
          <p:nvPr>
            <p:ph sz="quarter" idx="13"/>
          </p:nvPr>
        </p:nvSpPr>
        <p:spPr>
          <a:xfrm>
            <a:off x="685801" y="2063396"/>
            <a:ext cx="10394707" cy="331118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06DBD967-1B7E-40AA-AAF7-BA98E0E039F7}" type="datetimeFigureOut">
              <a:rPr lang="en-US" dirty="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spTree>
    <p:extLst>
      <p:ext uri="{BB962C8B-B14F-4D97-AF65-F5344CB8AC3E}">
        <p14:creationId xmlns:p14="http://schemas.microsoft.com/office/powerpoint/2010/main" val="1277954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e-Roze">
    <p:spTree>
      <p:nvGrpSpPr>
        <p:cNvPr id="1" name=""/>
        <p:cNvGrpSpPr/>
        <p:nvPr/>
      </p:nvGrpSpPr>
      <p:grpSpPr>
        <a:xfrm>
          <a:off x="0" y="0"/>
          <a:ext cx="0" cy="0"/>
          <a:chOff x="0" y="0"/>
          <a:chExt cx="0" cy="0"/>
        </a:xfrm>
      </p:grpSpPr>
      <p:sp>
        <p:nvSpPr>
          <p:cNvPr id="7" name="Rechthoek 6"/>
          <p:cNvSpPr/>
          <p:nvPr userDrawn="1"/>
        </p:nvSpPr>
        <p:spPr>
          <a:xfrm>
            <a:off x="0" y="2821597"/>
            <a:ext cx="12192000" cy="1218343"/>
          </a:xfrm>
          <a:prstGeom prst="rect">
            <a:avLst/>
          </a:prstGeom>
          <a:solidFill>
            <a:srgbClr val="2299BE"/>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2" name="Afgeronde rechthoek 1"/>
          <p:cNvSpPr/>
          <p:nvPr userDrawn="1"/>
        </p:nvSpPr>
        <p:spPr>
          <a:xfrm rot="20302011">
            <a:off x="5706729" y="4152856"/>
            <a:ext cx="6587979" cy="1265474"/>
          </a:xfrm>
          <a:prstGeom prst="roundRect">
            <a:avLst>
              <a:gd name="adj" fmla="val 6420"/>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pic>
        <p:nvPicPr>
          <p:cNvPr id="13" name="Afbeelding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8" name="Tekstvak 7">
            <a:extLst>
              <a:ext uri="{FF2B5EF4-FFF2-40B4-BE49-F238E27FC236}">
                <a16:creationId xmlns:a16="http://schemas.microsoft.com/office/drawing/2014/main" id="{98FC4D2A-A56F-48CA-BFEB-1ED161F28019}"/>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268070211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e-Blauw">
    <p:spTree>
      <p:nvGrpSpPr>
        <p:cNvPr id="1" name=""/>
        <p:cNvGrpSpPr/>
        <p:nvPr/>
      </p:nvGrpSpPr>
      <p:grpSpPr>
        <a:xfrm>
          <a:off x="0" y="0"/>
          <a:ext cx="0" cy="0"/>
          <a:chOff x="0" y="0"/>
          <a:chExt cx="0" cy="0"/>
        </a:xfrm>
      </p:grpSpPr>
      <p:sp>
        <p:nvSpPr>
          <p:cNvPr id="3" name="Rechthoek 2"/>
          <p:cNvSpPr/>
          <p:nvPr userDrawn="1"/>
        </p:nvSpPr>
        <p:spPr>
          <a:xfrm>
            <a:off x="0" y="2821597"/>
            <a:ext cx="12192000" cy="1218343"/>
          </a:xfrm>
          <a:prstGeom prst="rect">
            <a:avLst/>
          </a:prstGeom>
          <a:solidFill>
            <a:srgbClr val="27B8A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ctr" defTabSz="1095346" rtl="0" fontAlgn="auto" latinLnBrk="0" hangingPunct="0">
              <a:lnSpc>
                <a:spcPct val="100000"/>
              </a:lnSpc>
              <a:spcBef>
                <a:spcPts val="0"/>
              </a:spcBef>
              <a:spcAft>
                <a:spcPts val="0"/>
              </a:spcAft>
              <a:buClrTx/>
              <a:buSzTx/>
              <a:buFontTx/>
              <a:buNone/>
              <a:tabLst/>
            </a:pPr>
            <a:endParaRPr kumimoji="0" lang="en-GB" sz="6667" b="0" i="0" u="none" strike="noStrike" cap="none" spc="0" normalizeH="0" baseline="0">
              <a:ln>
                <a:noFill/>
              </a:ln>
              <a:solidFill>
                <a:srgbClr val="000000"/>
              </a:solidFill>
              <a:effectLst/>
              <a:uFillTx/>
              <a:latin typeface="+mn-lt"/>
              <a:ea typeface="+mn-ea"/>
              <a:cs typeface="+mn-cs"/>
              <a:sym typeface="Helvetica Neue"/>
            </a:endParaRPr>
          </a:p>
        </p:txBody>
      </p:sp>
      <p:sp>
        <p:nvSpPr>
          <p:cNvPr id="61" name="Shape 6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lang="nl-NL" smtClean="0"/>
              <a:pPr/>
              <a:t>‹nr.›</a:t>
            </a:fld>
            <a:endParaRPr lang="nl-NL"/>
          </a:p>
        </p:txBody>
      </p:sp>
      <p:sp>
        <p:nvSpPr>
          <p:cNvPr id="10" name="Shape 60"/>
          <p:cNvSpPr>
            <a:spLocks noGrp="1"/>
          </p:cNvSpPr>
          <p:nvPr>
            <p:ph type="title"/>
          </p:nvPr>
        </p:nvSpPr>
        <p:spPr>
          <a:xfrm>
            <a:off x="769347" y="4256671"/>
            <a:ext cx="10713243" cy="1328036"/>
          </a:xfrm>
          <a:prstGeom prst="rect">
            <a:avLst/>
          </a:prstGeom>
        </p:spPr>
        <p:txBody>
          <a:bodyPr/>
          <a:lstStyle>
            <a:lvl1pPr>
              <a:defRPr>
                <a:solidFill>
                  <a:srgbClr val="FFFFFF"/>
                </a:solidFill>
              </a:defRPr>
            </a:lvl1pPr>
          </a:lstStyle>
          <a:p>
            <a:r>
              <a:t>Title Text</a:t>
            </a:r>
          </a:p>
        </p:txBody>
      </p:sp>
      <p:sp>
        <p:nvSpPr>
          <p:cNvPr id="4" name="Gelijkbenige driehoek 3"/>
          <p:cNvSpPr/>
          <p:nvPr userDrawn="1"/>
        </p:nvSpPr>
        <p:spPr>
          <a:xfrm rot="5400000">
            <a:off x="-1232874" y="2238495"/>
            <a:ext cx="6182340" cy="2420190"/>
          </a:xfrm>
          <a:prstGeom prst="triangle">
            <a:avLst/>
          </a:prstGeom>
          <a:solidFill>
            <a:srgbClr val="FFFFFF">
              <a:alpha val="3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lvl="0" defTabSz="1095346"/>
            <a:endParaRPr lang="en-GB" sz="6667">
              <a:sym typeface="Helvetica Neue"/>
            </a:endParaRPr>
          </a:p>
        </p:txBody>
      </p:sp>
      <p:pic>
        <p:nvPicPr>
          <p:cNvPr id="13" name="Afbeelding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9474" y="5856652"/>
            <a:ext cx="578989" cy="792933"/>
          </a:xfrm>
          <a:prstGeom prst="rect">
            <a:avLst/>
          </a:prstGeom>
        </p:spPr>
      </p:pic>
      <p:sp>
        <p:nvSpPr>
          <p:cNvPr id="7" name="Tekstvak 6">
            <a:extLst>
              <a:ext uri="{FF2B5EF4-FFF2-40B4-BE49-F238E27FC236}">
                <a16:creationId xmlns:a16="http://schemas.microsoft.com/office/drawing/2014/main" id="{55FE2A13-1104-4A5A-AE8B-A1188212C708}"/>
              </a:ext>
            </a:extLst>
          </p:cNvPr>
          <p:cNvSpPr txBox="1"/>
          <p:nvPr userDrawn="1"/>
        </p:nvSpPr>
        <p:spPr>
          <a:xfrm>
            <a:off x="769347" y="6449014"/>
            <a:ext cx="1787456" cy="35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ParnasSys Academie</a:t>
            </a:r>
          </a:p>
        </p:txBody>
      </p:sp>
    </p:spTree>
    <p:extLst>
      <p:ext uri="{BB962C8B-B14F-4D97-AF65-F5344CB8AC3E}">
        <p14:creationId xmlns:p14="http://schemas.microsoft.com/office/powerpoint/2010/main" val="17396921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rotWithShape="1">
          <a:blip r:embed="rId4"/>
          <a:srcRect r="30559"/>
          <a:stretch/>
        </p:blipFill>
        <p:spPr>
          <a:xfrm>
            <a:off x="597564" y="351238"/>
            <a:ext cx="2243290"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pic>
        <p:nvPicPr>
          <p:cNvPr id="13" name="Afbeelding 12">
            <a:extLst>
              <a:ext uri="{FF2B5EF4-FFF2-40B4-BE49-F238E27FC236}">
                <a16:creationId xmlns:a16="http://schemas.microsoft.com/office/drawing/2014/main" id="{4081C9B6-3D84-4F61-B0C0-ADDAD71FF70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399732" y="13447"/>
            <a:ext cx="4652682" cy="6858000"/>
          </a:xfrm>
          <a:prstGeom prst="rect">
            <a:avLst/>
          </a:prstGeom>
        </p:spPr>
      </p:pic>
    </p:spTree>
    <p:extLst>
      <p:ext uri="{BB962C8B-B14F-4D97-AF65-F5344CB8AC3E}">
        <p14:creationId xmlns:p14="http://schemas.microsoft.com/office/powerpoint/2010/main" val="1047901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eldia">
    <p:spTree>
      <p:nvGrpSpPr>
        <p:cNvPr id="1" name="Shape 15"/>
        <p:cNvGrpSpPr/>
        <p:nvPr/>
      </p:nvGrpSpPr>
      <p:grpSpPr>
        <a:xfrm>
          <a:off x="0" y="0"/>
          <a:ext cx="0" cy="0"/>
          <a:chOff x="0" y="0"/>
          <a:chExt cx="0" cy="0"/>
        </a:xfrm>
      </p:grpSpPr>
      <p:pic>
        <p:nvPicPr>
          <p:cNvPr id="7" name="Afbeelding 6" descr="header.jpg">
            <a:extLst>
              <a:ext uri="{FF2B5EF4-FFF2-40B4-BE49-F238E27FC236}">
                <a16:creationId xmlns:a16="http://schemas.microsoft.com/office/drawing/2014/main" id="{0B43D779-8A3A-4D93-933A-3B6D50ED04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143501"/>
          </a:xfrm>
          <a:prstGeom prst="rect">
            <a:avLst/>
          </a:prstGeom>
        </p:spPr>
      </p:pic>
      <p:sp>
        <p:nvSpPr>
          <p:cNvPr id="17" name="Shape 17"/>
          <p:cNvSpPr txBox="1">
            <a:spLocks noGrp="1"/>
          </p:cNvSpPr>
          <p:nvPr>
            <p:ph type="subTitle" idx="1"/>
          </p:nvPr>
        </p:nvSpPr>
        <p:spPr>
          <a:xfrm>
            <a:off x="1828802" y="3886200"/>
            <a:ext cx="85343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189"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377"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566"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754"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5943"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131"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32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509"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09602" y="6356351"/>
            <a:ext cx="28447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737602" y="6356351"/>
            <a:ext cx="2844799"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nl-NL" sz="1200" smtClean="0">
                <a:solidFill>
                  <a:srgbClr val="888888"/>
                </a:solidFill>
                <a:latin typeface="Calibri"/>
                <a:ea typeface="Calibri"/>
                <a:cs typeface="Calibri"/>
                <a:sym typeface="Calibri"/>
              </a:rPr>
              <a:pPr>
                <a:buSzPct val="25000"/>
              </a:pPr>
              <a:t>‹nr.›</a:t>
            </a:fld>
            <a:endParaRPr lang="nl-NL" sz="1200">
              <a:solidFill>
                <a:srgbClr val="888888"/>
              </a:solidFill>
              <a:latin typeface="Calibri"/>
              <a:ea typeface="Calibri"/>
              <a:cs typeface="Calibri"/>
              <a:sym typeface="Calibri"/>
            </a:endParaRPr>
          </a:p>
        </p:txBody>
      </p:sp>
      <p:sp>
        <p:nvSpPr>
          <p:cNvPr id="9" name="Shape 15">
            <a:extLst>
              <a:ext uri="{FF2B5EF4-FFF2-40B4-BE49-F238E27FC236}">
                <a16:creationId xmlns:a16="http://schemas.microsoft.com/office/drawing/2014/main" id="{D3010BB3-B23D-4081-BB88-0E596505E992}"/>
              </a:ext>
            </a:extLst>
          </p:cNvPr>
          <p:cNvSpPr>
            <a:spLocks noGrp="1"/>
          </p:cNvSpPr>
          <p:nvPr>
            <p:ph type="title"/>
          </p:nvPr>
        </p:nvSpPr>
        <p:spPr>
          <a:xfrm>
            <a:off x="824090" y="1312613"/>
            <a:ext cx="10543821" cy="1535513"/>
          </a:xfrm>
          <a:prstGeom prst="rect">
            <a:avLst/>
          </a:prstGeom>
        </p:spPr>
        <p:txBody>
          <a:bodyPr anchor="ctr"/>
          <a:lstStyle>
            <a:lvl1pPr algn="ctr">
              <a:defRPr>
                <a:solidFill>
                  <a:srgbClr val="FFFFFF"/>
                </a:solidFill>
              </a:defRPr>
            </a:lvl1pPr>
          </a:lstStyle>
          <a:p>
            <a:r>
              <a:rPr lang="en-US"/>
              <a:t>Titelstijl van model bewerken</a:t>
            </a:r>
            <a:endParaRPr/>
          </a:p>
        </p:txBody>
      </p:sp>
      <p:pic>
        <p:nvPicPr>
          <p:cNvPr id="10" name="Afbeelding 9" descr="ParnasSys_Academy-LOGO_DEF-WHITE.eps">
            <a:extLst>
              <a:ext uri="{FF2B5EF4-FFF2-40B4-BE49-F238E27FC236}">
                <a16:creationId xmlns:a16="http://schemas.microsoft.com/office/drawing/2014/main" id="{13B5B8F3-05B7-4431-9609-3A910796D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77956" y="281400"/>
            <a:ext cx="3288451" cy="1047451"/>
          </a:xfrm>
          <a:prstGeom prst="rect">
            <a:avLst/>
          </a:prstGeom>
        </p:spPr>
      </p:pic>
      <p:pic>
        <p:nvPicPr>
          <p:cNvPr id="11" name="Afbeelding 10">
            <a:extLst>
              <a:ext uri="{FF2B5EF4-FFF2-40B4-BE49-F238E27FC236}">
                <a16:creationId xmlns:a16="http://schemas.microsoft.com/office/drawing/2014/main" id="{E17BA93C-EC06-46E1-A53A-EA4858B78E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2775" y="5573047"/>
            <a:ext cx="2437352" cy="353759"/>
          </a:xfrm>
          <a:prstGeom prst="rect">
            <a:avLst/>
          </a:prstGeom>
        </p:spPr>
      </p:pic>
    </p:spTree>
    <p:extLst>
      <p:ext uri="{BB962C8B-B14F-4D97-AF65-F5344CB8AC3E}">
        <p14:creationId xmlns:p14="http://schemas.microsoft.com/office/powerpoint/2010/main" val="3646045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Shape 15"/>
        <p:cNvGrpSpPr/>
        <p:nvPr/>
      </p:nvGrpSpPr>
      <p:grpSpPr>
        <a:xfrm>
          <a:off x="0" y="0"/>
          <a:ext cx="0" cy="0"/>
          <a:chOff x="0" y="0"/>
          <a:chExt cx="0" cy="0"/>
        </a:xfrm>
      </p:grpSpPr>
      <p:pic>
        <p:nvPicPr>
          <p:cNvPr id="7" name="Afbeelding 6" descr="header.jpg">
            <a:extLst>
              <a:ext uri="{FF2B5EF4-FFF2-40B4-BE49-F238E27FC236}">
                <a16:creationId xmlns:a16="http://schemas.microsoft.com/office/drawing/2014/main" id="{0B43D779-8A3A-4D93-933A-3B6D50ED04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143501"/>
          </a:xfrm>
          <a:prstGeom prst="rect">
            <a:avLst/>
          </a:prstGeom>
        </p:spPr>
      </p:pic>
      <p:sp>
        <p:nvSpPr>
          <p:cNvPr id="17" name="Shape 17"/>
          <p:cNvSpPr txBox="1">
            <a:spLocks noGrp="1"/>
          </p:cNvSpPr>
          <p:nvPr>
            <p:ph type="subTitle" idx="1"/>
          </p:nvPr>
        </p:nvSpPr>
        <p:spPr>
          <a:xfrm>
            <a:off x="1828802" y="3886200"/>
            <a:ext cx="85343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189"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377"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566"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754"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5943"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131"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32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509"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09602" y="6356351"/>
            <a:ext cx="28447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189" marR="0" lvl="1" indent="0" algn="l" rtl="0">
              <a:spcBef>
                <a:spcPts val="0"/>
              </a:spcBef>
              <a:buNone/>
              <a:defRPr sz="1800" b="0" i="0" u="none" strike="noStrike" cap="none">
                <a:solidFill>
                  <a:schemeClr val="dk1"/>
                </a:solidFill>
                <a:latin typeface="Calibri"/>
                <a:ea typeface="Calibri"/>
                <a:cs typeface="Calibri"/>
                <a:sym typeface="Calibri"/>
              </a:defRPr>
            </a:lvl2pPr>
            <a:lvl3pPr marL="914377" marR="0" lvl="2" indent="0" algn="l" rtl="0">
              <a:spcBef>
                <a:spcPts val="0"/>
              </a:spcBef>
              <a:buNone/>
              <a:defRPr sz="1800" b="0" i="0" u="none" strike="noStrike" cap="none">
                <a:solidFill>
                  <a:schemeClr val="dk1"/>
                </a:solidFill>
                <a:latin typeface="Calibri"/>
                <a:ea typeface="Calibri"/>
                <a:cs typeface="Calibri"/>
                <a:sym typeface="Calibri"/>
              </a:defRPr>
            </a:lvl3pPr>
            <a:lvl4pPr marL="1371566" marR="0" lvl="3" indent="0" algn="l" rtl="0">
              <a:spcBef>
                <a:spcPts val="0"/>
              </a:spcBef>
              <a:buNone/>
              <a:defRPr sz="1800" b="0" i="0" u="none" strike="noStrike" cap="none">
                <a:solidFill>
                  <a:schemeClr val="dk1"/>
                </a:solidFill>
                <a:latin typeface="Calibri"/>
                <a:ea typeface="Calibri"/>
                <a:cs typeface="Calibri"/>
                <a:sym typeface="Calibri"/>
              </a:defRPr>
            </a:lvl4pPr>
            <a:lvl5pPr marL="1828754" marR="0" lvl="4" indent="0" algn="l" rtl="0">
              <a:spcBef>
                <a:spcPts val="0"/>
              </a:spcBef>
              <a:buNone/>
              <a:defRPr sz="1800" b="0" i="0" u="none" strike="noStrike" cap="none">
                <a:solidFill>
                  <a:schemeClr val="dk1"/>
                </a:solidFill>
                <a:latin typeface="Calibri"/>
                <a:ea typeface="Calibri"/>
                <a:cs typeface="Calibri"/>
                <a:sym typeface="Calibri"/>
              </a:defRPr>
            </a:lvl5pPr>
            <a:lvl6pPr marL="2285943" marR="0" lvl="5" indent="0" algn="l" rtl="0">
              <a:spcBef>
                <a:spcPts val="0"/>
              </a:spcBef>
              <a:buNone/>
              <a:defRPr sz="1800" b="0" i="0" u="none" strike="noStrike" cap="none">
                <a:solidFill>
                  <a:schemeClr val="dk1"/>
                </a:solidFill>
                <a:latin typeface="Calibri"/>
                <a:ea typeface="Calibri"/>
                <a:cs typeface="Calibri"/>
                <a:sym typeface="Calibri"/>
              </a:defRPr>
            </a:lvl6pPr>
            <a:lvl7pPr marL="2743131" marR="0" lvl="6" indent="0" algn="l" rtl="0">
              <a:spcBef>
                <a:spcPts val="0"/>
              </a:spcBef>
              <a:buNone/>
              <a:defRPr sz="1800" b="0" i="0" u="none" strike="noStrike" cap="none">
                <a:solidFill>
                  <a:schemeClr val="dk1"/>
                </a:solidFill>
                <a:latin typeface="Calibri"/>
                <a:ea typeface="Calibri"/>
                <a:cs typeface="Calibri"/>
                <a:sym typeface="Calibri"/>
              </a:defRPr>
            </a:lvl7pPr>
            <a:lvl8pPr marL="3200320" marR="0" lvl="7" indent="0" algn="l" rtl="0">
              <a:spcBef>
                <a:spcPts val="0"/>
              </a:spcBef>
              <a:buNone/>
              <a:defRPr sz="1800" b="0" i="0" u="none" strike="noStrike" cap="none">
                <a:solidFill>
                  <a:schemeClr val="dk1"/>
                </a:solidFill>
                <a:latin typeface="Calibri"/>
                <a:ea typeface="Calibri"/>
                <a:cs typeface="Calibri"/>
                <a:sym typeface="Calibri"/>
              </a:defRPr>
            </a:lvl8pPr>
            <a:lvl9pPr marL="365750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737602" y="6356351"/>
            <a:ext cx="2844799"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nl-NL" sz="1200" smtClean="0">
                <a:solidFill>
                  <a:srgbClr val="888888"/>
                </a:solidFill>
                <a:latin typeface="Calibri"/>
                <a:ea typeface="Calibri"/>
                <a:cs typeface="Calibri"/>
                <a:sym typeface="Calibri"/>
              </a:rPr>
              <a:pPr>
                <a:buSzPct val="25000"/>
              </a:pPr>
              <a:t>‹nr.›</a:t>
            </a:fld>
            <a:endParaRPr lang="nl-NL" sz="1200">
              <a:solidFill>
                <a:srgbClr val="888888"/>
              </a:solidFill>
              <a:latin typeface="Calibri"/>
              <a:ea typeface="Calibri"/>
              <a:cs typeface="Calibri"/>
              <a:sym typeface="Calibri"/>
            </a:endParaRPr>
          </a:p>
        </p:txBody>
      </p:sp>
      <p:sp>
        <p:nvSpPr>
          <p:cNvPr id="9" name="Shape 15">
            <a:extLst>
              <a:ext uri="{FF2B5EF4-FFF2-40B4-BE49-F238E27FC236}">
                <a16:creationId xmlns:a16="http://schemas.microsoft.com/office/drawing/2014/main" id="{D3010BB3-B23D-4081-BB88-0E596505E992}"/>
              </a:ext>
            </a:extLst>
          </p:cNvPr>
          <p:cNvSpPr>
            <a:spLocks noGrp="1"/>
          </p:cNvSpPr>
          <p:nvPr>
            <p:ph type="title"/>
          </p:nvPr>
        </p:nvSpPr>
        <p:spPr>
          <a:xfrm>
            <a:off x="824090" y="1312613"/>
            <a:ext cx="10543821" cy="1535513"/>
          </a:xfrm>
          <a:prstGeom prst="rect">
            <a:avLst/>
          </a:prstGeom>
        </p:spPr>
        <p:txBody>
          <a:bodyPr anchor="ctr"/>
          <a:lstStyle>
            <a:lvl1pPr algn="ctr">
              <a:defRPr>
                <a:solidFill>
                  <a:srgbClr val="FFFFFF"/>
                </a:solidFill>
              </a:defRPr>
            </a:lvl1pPr>
          </a:lstStyle>
          <a:p>
            <a:r>
              <a:rPr lang="en-US"/>
              <a:t>Titelstijl van model bewerken</a:t>
            </a:r>
            <a:endParaRPr/>
          </a:p>
        </p:txBody>
      </p:sp>
      <p:pic>
        <p:nvPicPr>
          <p:cNvPr id="10" name="Afbeelding 9" descr="ParnasSys_Academy-LOGO_DEF-WHITE.eps">
            <a:extLst>
              <a:ext uri="{FF2B5EF4-FFF2-40B4-BE49-F238E27FC236}">
                <a16:creationId xmlns:a16="http://schemas.microsoft.com/office/drawing/2014/main" id="{13B5B8F3-05B7-4431-9609-3A910796D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77956" y="281400"/>
            <a:ext cx="3288451" cy="1047451"/>
          </a:xfrm>
          <a:prstGeom prst="rect">
            <a:avLst/>
          </a:prstGeom>
        </p:spPr>
      </p:pic>
      <p:pic>
        <p:nvPicPr>
          <p:cNvPr id="11" name="Afbeelding 10">
            <a:extLst>
              <a:ext uri="{FF2B5EF4-FFF2-40B4-BE49-F238E27FC236}">
                <a16:creationId xmlns:a16="http://schemas.microsoft.com/office/drawing/2014/main" id="{E17BA93C-EC06-46E1-A53A-EA4858B78E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2775" y="5573047"/>
            <a:ext cx="2437352" cy="353759"/>
          </a:xfrm>
          <a:prstGeom prst="rect">
            <a:avLst/>
          </a:prstGeom>
        </p:spPr>
      </p:pic>
    </p:spTree>
    <p:extLst>
      <p:ext uri="{BB962C8B-B14F-4D97-AF65-F5344CB8AC3E}">
        <p14:creationId xmlns:p14="http://schemas.microsoft.com/office/powerpoint/2010/main" val="47498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61" name="Shape 61"/>
          <p:cNvSpPr>
            <a:spLocks noGrp="1"/>
          </p:cNvSpPr>
          <p:nvPr>
            <p:ph type="sldNum" sz="quarter" idx="2"/>
          </p:nvPr>
        </p:nvSpPr>
        <p:spPr>
          <a:prstGeom prst="rect">
            <a:avLst/>
          </a:prstGeom>
        </p:spPr>
        <p:txBody>
          <a:bodyPr/>
          <a:lstStyle/>
          <a:p>
            <a:fld id="{86CB4B4D-7CA3-9044-876B-883B54F8677D}" type="slidenum">
              <a:t>‹nr.›</a:t>
            </a:fld>
            <a:endParaRPr/>
          </a:p>
        </p:txBody>
      </p:sp>
      <p:pic>
        <p:nvPicPr>
          <p:cNvPr id="10" name="Afbeelding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1" name="Shape 69"/>
          <p:cNvSpPr>
            <a:spLocks noGrp="1"/>
          </p:cNvSpPr>
          <p:nvPr>
            <p:ph type="body" idx="1" hasCustomPrompt="1"/>
          </p:nvPr>
        </p:nvSpPr>
        <p:spPr>
          <a:xfrm>
            <a:off x="1138624" y="1980104"/>
            <a:ext cx="9683123" cy="1981269"/>
          </a:xfrm>
          <a:prstGeom prst="rect">
            <a:avLst/>
          </a:prstGeom>
        </p:spPr>
        <p:txBody>
          <a:bodyPr anchor="ctr">
            <a:normAutofit/>
          </a:bodyPr>
          <a:lstStyle>
            <a:lvl1pPr marL="0" indent="0" algn="ctr">
              <a:spcBef>
                <a:spcPts val="2951"/>
              </a:spcBef>
              <a:buSzPct val="75000"/>
              <a:buFont typeface="Arial"/>
              <a:buNone/>
              <a:defRPr sz="1867">
                <a:solidFill>
                  <a:srgbClr val="FFFFFF"/>
                </a:solidFill>
              </a:defRPr>
            </a:lvl1pPr>
            <a:lvl2pPr marL="222244" indent="0" algn="l">
              <a:spcBef>
                <a:spcPts val="2951"/>
              </a:spcBef>
              <a:buSzPct val="75000"/>
              <a:buFont typeface="Arial"/>
              <a:buNone/>
              <a:defRPr sz="1867">
                <a:solidFill>
                  <a:srgbClr val="FFFFFF"/>
                </a:solidFill>
              </a:defRPr>
            </a:lvl2pPr>
            <a:lvl3pPr marL="444489" indent="0" algn="l">
              <a:spcBef>
                <a:spcPts val="2951"/>
              </a:spcBef>
              <a:buSzPct val="75000"/>
              <a:buFont typeface="Arial"/>
              <a:buNone/>
              <a:defRPr sz="1867">
                <a:solidFill>
                  <a:srgbClr val="FFFFFF"/>
                </a:solidFill>
              </a:defRPr>
            </a:lvl3pPr>
            <a:lvl4pPr marL="666733" indent="0" algn="l">
              <a:spcBef>
                <a:spcPts val="2951"/>
              </a:spcBef>
              <a:buSzPct val="75000"/>
              <a:buFont typeface="Arial"/>
              <a:buNone/>
              <a:defRPr sz="1867">
                <a:solidFill>
                  <a:srgbClr val="FFFFFF"/>
                </a:solidFill>
              </a:defRPr>
            </a:lvl4pPr>
            <a:lvl5pPr marL="888978" indent="0" algn="l">
              <a:spcBef>
                <a:spcPts val="2951"/>
              </a:spcBef>
              <a:buSzPct val="75000"/>
              <a:buFont typeface="Arial"/>
              <a:buNone/>
              <a:defRPr sz="1867">
                <a:solidFill>
                  <a:srgbClr val="FFFFFF"/>
                </a:solidFill>
              </a:defRPr>
            </a:lvl5pPr>
          </a:lstStyle>
          <a:p>
            <a:r>
              <a:rPr lang="en-US" err="1"/>
              <a:t>Slotzin</a:t>
            </a:r>
            <a:endParaRPr/>
          </a:p>
        </p:txBody>
      </p:sp>
      <p:pic>
        <p:nvPicPr>
          <p:cNvPr id="6" name="Afbeelding 5" descr="ParnasSys_Academy-LOGO_DEF-WHIT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77956" y="375200"/>
            <a:ext cx="3288451" cy="1396601"/>
          </a:xfrm>
          <a:prstGeom prst="rect">
            <a:avLst/>
          </a:prstGeom>
        </p:spPr>
      </p:pic>
      <p:pic>
        <p:nvPicPr>
          <p:cNvPr id="7" name="Afbeelding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68935" y="6205596"/>
            <a:ext cx="2437352" cy="471677"/>
          </a:xfrm>
          <a:prstGeom prst="rect">
            <a:avLst/>
          </a:prstGeom>
        </p:spPr>
      </p:pic>
      <p:sp>
        <p:nvSpPr>
          <p:cNvPr id="2" name="Tekstvak 1"/>
          <p:cNvSpPr txBox="1"/>
          <p:nvPr userDrawn="1"/>
        </p:nvSpPr>
        <p:spPr>
          <a:xfrm>
            <a:off x="1138624" y="6156558"/>
            <a:ext cx="7584608" cy="5207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Niets uit deze presentatie mag worden verveelvoudigd, overgenomen, opgeslagen of openbaar gemaakt, in enige vorm of op enige wijze, zonder voorafgaande toestemming van de medewerkers van de </a:t>
            </a:r>
            <a:r>
              <a:rPr kumimoji="0" lang="nl-NL" sz="1067" b="0" i="0" u="none" strike="noStrike" cap="none" spc="0" normalizeH="0" baseline="0" err="1">
                <a:ln>
                  <a:noFill/>
                </a:ln>
                <a:solidFill>
                  <a:schemeClr val="bg1"/>
                </a:solidFill>
                <a:effectLst/>
                <a:uFillTx/>
                <a:latin typeface="Arial"/>
                <a:ea typeface="+mn-ea"/>
                <a:cs typeface="Arial"/>
                <a:sym typeface="Helvetica Neue"/>
              </a:rPr>
              <a:t>ParnasSys</a:t>
            </a:r>
            <a:r>
              <a:rPr kumimoji="0" lang="nl-NL" sz="1067" b="0" i="0" u="none" strike="noStrike" cap="none" spc="0" normalizeH="0" baseline="0">
                <a:ln>
                  <a:noFill/>
                </a:ln>
                <a:solidFill>
                  <a:schemeClr val="bg1"/>
                </a:solidFill>
                <a:effectLst/>
                <a:uFillTx/>
                <a:latin typeface="Arial"/>
                <a:ea typeface="+mn-ea"/>
                <a:cs typeface="Arial"/>
                <a:sym typeface="Helvetica Neue"/>
              </a:rPr>
              <a:t> Academie</a:t>
            </a:r>
          </a:p>
        </p:txBody>
      </p:sp>
    </p:spTree>
    <p:extLst>
      <p:ext uri="{BB962C8B-B14F-4D97-AF65-F5344CB8AC3E}">
        <p14:creationId xmlns:p14="http://schemas.microsoft.com/office/powerpoint/2010/main" val="64717430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Foto slide">
    <p:spTree>
      <p:nvGrpSpPr>
        <p:cNvPr id="1" name=""/>
        <p:cNvGrpSpPr/>
        <p:nvPr/>
      </p:nvGrpSpPr>
      <p:grpSpPr>
        <a:xfrm>
          <a:off x="0" y="0"/>
          <a:ext cx="0" cy="0"/>
          <a:chOff x="0" y="0"/>
          <a:chExt cx="0" cy="0"/>
        </a:xfrm>
      </p:grpSpPr>
      <p:sp>
        <p:nvSpPr>
          <p:cNvPr id="6" name="Tijdelijke aanduiding voor afbeelding 4"/>
          <p:cNvSpPr>
            <a:spLocks noGrp="1"/>
          </p:cNvSpPr>
          <p:nvPr>
            <p:ph type="pic" sz="quarter" idx="10"/>
          </p:nvPr>
        </p:nvSpPr>
        <p:spPr>
          <a:xfrm>
            <a:off x="0" y="1"/>
            <a:ext cx="12192000" cy="6857999"/>
          </a:xfrm>
          <a:solidFill>
            <a:schemeClr val="bg1">
              <a:lumMod val="85000"/>
            </a:schemeClr>
          </a:solidFill>
        </p:spPr>
        <p:txBody>
          <a:bodyPr bIns="684000" anchor="ctr">
            <a:normAutofit/>
          </a:bodyPr>
          <a:lstStyle>
            <a:lvl1pPr marL="0" indent="0" algn="ctr">
              <a:buNone/>
              <a:defRPr lang="nl-NL" sz="2133" i="1" kern="1200" dirty="0">
                <a:solidFill>
                  <a:schemeClr val="tx1"/>
                </a:solidFill>
                <a:latin typeface="+mn-lt"/>
                <a:ea typeface="+mn-ea"/>
                <a:cs typeface="+mn-cs"/>
              </a:defRPr>
            </a:lvl1pPr>
          </a:lstStyle>
          <a:p>
            <a:endParaRPr lang="nl-NL"/>
          </a:p>
        </p:txBody>
      </p:sp>
      <p:sp>
        <p:nvSpPr>
          <p:cNvPr id="11" name="Tijdelijke aanduiding voor tekst 10"/>
          <p:cNvSpPr>
            <a:spLocks noGrp="1"/>
          </p:cNvSpPr>
          <p:nvPr>
            <p:ph type="body" sz="quarter" idx="11" hasCustomPrompt="1"/>
          </p:nvPr>
        </p:nvSpPr>
        <p:spPr>
          <a:xfrm flipH="1">
            <a:off x="1" y="2859723"/>
            <a:ext cx="5459284" cy="3998277"/>
          </a:xfrm>
          <a:custGeom>
            <a:avLst/>
            <a:gdLst>
              <a:gd name="connsiteX0" fmla="*/ 3244902 w 4094463"/>
              <a:gd name="connsiteY0" fmla="*/ 286 h 2998708"/>
              <a:gd name="connsiteX1" fmla="*/ 0 w 4094463"/>
              <a:gd name="connsiteY1" fmla="*/ 1349890 h 2998708"/>
              <a:gd name="connsiteX2" fmla="*/ 766930 w 4094463"/>
              <a:gd name="connsiteY2" fmla="*/ 2998708 h 2998708"/>
              <a:gd name="connsiteX3" fmla="*/ 4094463 w 4094463"/>
              <a:gd name="connsiteY3" fmla="*/ 2998708 h 2998708"/>
              <a:gd name="connsiteX4" fmla="*/ 4094463 w 4094463"/>
              <a:gd name="connsiteY4" fmla="*/ 87472 h 2998708"/>
              <a:gd name="connsiteX5" fmla="*/ 3244902 w 4094463"/>
              <a:gd name="connsiteY5" fmla="*/ 286 h 299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4463" h="2998708">
                <a:moveTo>
                  <a:pt x="3244902" y="286"/>
                </a:moveTo>
                <a:cubicBezTo>
                  <a:pt x="2295217" y="-10230"/>
                  <a:pt x="1087266" y="266857"/>
                  <a:pt x="0" y="1349890"/>
                </a:cubicBezTo>
                <a:lnTo>
                  <a:pt x="766930" y="2998708"/>
                </a:lnTo>
                <a:lnTo>
                  <a:pt x="4094463" y="2998708"/>
                </a:lnTo>
                <a:lnTo>
                  <a:pt x="4094463" y="87472"/>
                </a:lnTo>
                <a:cubicBezTo>
                  <a:pt x="3849329" y="39253"/>
                  <a:pt x="3561464" y="3791"/>
                  <a:pt x="3244902" y="286"/>
                </a:cubicBezTo>
                <a:close/>
              </a:path>
            </a:pathLst>
          </a:custGeom>
          <a:solidFill>
            <a:srgbClr val="C9496A">
              <a:alpha val="90000"/>
            </a:srgbClr>
          </a:solidFill>
          <a:ln w="3175">
            <a:noFill/>
          </a:ln>
        </p:spPr>
        <p:txBody>
          <a:bodyPr wrap="square" anchor="ctr">
            <a:noAutofit/>
          </a:bodyPr>
          <a:lstStyle>
            <a:lvl1pPr marL="0" indent="0" algn="ctr">
              <a:buNone/>
              <a:defRPr sz="133">
                <a:solidFill>
                  <a:srgbClr val="6EB12D"/>
                </a:solidFill>
              </a:defRPr>
            </a:lvl1pPr>
          </a:lstStyle>
          <a:p>
            <a:pPr lvl="0"/>
            <a:r>
              <a:rPr lang="nl-NL"/>
              <a:t>-</a:t>
            </a:r>
          </a:p>
        </p:txBody>
      </p:sp>
      <p:sp>
        <p:nvSpPr>
          <p:cNvPr id="8" name="Titel 1"/>
          <p:cNvSpPr>
            <a:spLocks noGrp="1"/>
          </p:cNvSpPr>
          <p:nvPr>
            <p:ph type="ctrTitle" hasCustomPrompt="1"/>
          </p:nvPr>
        </p:nvSpPr>
        <p:spPr>
          <a:xfrm>
            <a:off x="610171" y="4347895"/>
            <a:ext cx="4119252" cy="470627"/>
          </a:xfrm>
        </p:spPr>
        <p:txBody>
          <a:bodyPr tIns="0" anchor="t" anchorCtr="0">
            <a:noAutofit/>
          </a:bodyPr>
          <a:lstStyle>
            <a:lvl1pPr algn="l">
              <a:defRPr sz="3200" i="1">
                <a:solidFill>
                  <a:schemeClr val="bg1"/>
                </a:solidFill>
              </a:defRPr>
            </a:lvl1pPr>
          </a:lstStyle>
          <a:p>
            <a:r>
              <a:rPr lang="nl-NL"/>
              <a:t>Titel</a:t>
            </a:r>
          </a:p>
        </p:txBody>
      </p:sp>
      <p:sp>
        <p:nvSpPr>
          <p:cNvPr id="9" name="Tijdelijke aanduiding voor tekst 6"/>
          <p:cNvSpPr>
            <a:spLocks noGrp="1"/>
          </p:cNvSpPr>
          <p:nvPr>
            <p:ph type="body" sz="quarter" idx="12" hasCustomPrompt="1"/>
          </p:nvPr>
        </p:nvSpPr>
        <p:spPr>
          <a:xfrm>
            <a:off x="610171" y="4839262"/>
            <a:ext cx="4119252" cy="451447"/>
          </a:xfrm>
        </p:spPr>
        <p:txBody>
          <a:bodyPr anchor="t" anchorCtr="0">
            <a:noAutofit/>
          </a:bodyPr>
          <a:lstStyle>
            <a:lvl1pPr marL="0" indent="0">
              <a:buNone/>
              <a:defRPr sz="2133" b="1" i="1">
                <a:solidFill>
                  <a:schemeClr val="bg1"/>
                </a:solidFill>
              </a:defRPr>
            </a:lvl1pPr>
          </a:lstStyle>
          <a:p>
            <a:pPr lvl="0"/>
            <a:r>
              <a:rPr lang="nl-NL"/>
              <a:t>Ondertitel</a:t>
            </a:r>
          </a:p>
        </p:txBody>
      </p:sp>
      <p:grpSp>
        <p:nvGrpSpPr>
          <p:cNvPr id="45" name="Groep 44"/>
          <p:cNvGrpSpPr/>
          <p:nvPr userDrawn="1"/>
        </p:nvGrpSpPr>
        <p:grpSpPr>
          <a:xfrm>
            <a:off x="12539261" y="-5444"/>
            <a:ext cx="2916641" cy="6868888"/>
            <a:chOff x="9316379" y="-5444"/>
            <a:chExt cx="2609094" cy="6868888"/>
          </a:xfrm>
        </p:grpSpPr>
        <p:pic>
          <p:nvPicPr>
            <p:cNvPr id="46"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9412068" y="5637967"/>
              <a:ext cx="1327774" cy="10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Instructie Afbeelding &amp; Dia Herstellen"/>
            <p:cNvGrpSpPr/>
            <p:nvPr userDrawn="1"/>
          </p:nvGrpSpPr>
          <p:grpSpPr>
            <a:xfrm>
              <a:off x="9316379" y="-5444"/>
              <a:ext cx="2609094" cy="6868888"/>
              <a:chOff x="12470972" y="-5444"/>
              <a:chExt cx="2609094" cy="6868888"/>
            </a:xfrm>
          </p:grpSpPr>
          <p:sp>
            <p:nvSpPr>
              <p:cNvPr id="48" name="Rechthoek 47"/>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2"/>
                    </a:solidFill>
                    <a:effectLst/>
                    <a:uLnTx/>
                    <a:uFillTx/>
                    <a:latin typeface="Segoe UI Light" panose="020B0502040204020203" pitchFamily="34" charset="0"/>
                    <a:cs typeface="Segoe UI Light" panose="020B0502040204020203" pitchFamily="34" charset="0"/>
                  </a:rPr>
                  <a:t>AFBEELDING INVOEGEN</a:t>
                </a:r>
              </a:p>
            </p:txBody>
          </p:sp>
          <p:sp>
            <p:nvSpPr>
              <p:cNvPr id="49"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op het icoon om een afbeelding</a:t>
                </a:r>
                <a:b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 te voegen</a:t>
                </a:r>
              </a:p>
            </p:txBody>
          </p:sp>
          <p:sp>
            <p:nvSpPr>
              <p:cNvPr id="50"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Selecteer de afbeelding die u wilt invoegen en klik op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‘Invoegen’</a:t>
                </a:r>
              </a:p>
            </p:txBody>
          </p:sp>
          <p:sp>
            <p:nvSpPr>
              <p:cNvPr id="51" name="Ovaal 50"/>
              <p:cNvSpPr/>
              <p:nvPr/>
            </p:nvSpPr>
            <p:spPr>
              <a:xfrm>
                <a:off x="12483705" y="491007"/>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1</a:t>
                </a:r>
              </a:p>
            </p:txBody>
          </p:sp>
          <p:sp>
            <p:nvSpPr>
              <p:cNvPr id="52" name="Ovaal 51"/>
              <p:cNvSpPr/>
              <p:nvPr/>
            </p:nvSpPr>
            <p:spPr>
              <a:xfrm>
                <a:off x="12488780" y="2499796"/>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2</a:t>
                </a:r>
              </a:p>
            </p:txBody>
          </p:sp>
          <p:cxnSp>
            <p:nvCxnSpPr>
              <p:cNvPr id="53" name="Rechte verbindingslijn 52"/>
              <p:cNvCxnSpPr/>
              <p:nvPr/>
            </p:nvCxnSpPr>
            <p:spPr>
              <a:xfrm>
                <a:off x="12487778" y="283020"/>
                <a:ext cx="2592288" cy="0"/>
              </a:xfrm>
              <a:prstGeom prst="line">
                <a:avLst/>
              </a:prstGeom>
              <a:noFill/>
              <a:ln w="9525" cap="flat" cmpd="sng" algn="ctr">
                <a:solidFill>
                  <a:schemeClr val="accent2"/>
                </a:solidFill>
                <a:prstDash val="solid"/>
              </a:ln>
              <a:effectLst/>
            </p:spPr>
          </p:cxnSp>
          <p:cxnSp>
            <p:nvCxnSpPr>
              <p:cNvPr id="54" name="Rechte verbindingslijn 53"/>
              <p:cNvCxnSpPr/>
              <p:nvPr/>
            </p:nvCxnSpPr>
            <p:spPr>
              <a:xfrm>
                <a:off x="12479311" y="2303362"/>
                <a:ext cx="2592288" cy="0"/>
              </a:xfrm>
              <a:prstGeom prst="line">
                <a:avLst/>
              </a:prstGeom>
              <a:noFill/>
              <a:ln w="9525" cap="flat" cmpd="sng" algn="ctr">
                <a:solidFill>
                  <a:schemeClr val="accent2"/>
                </a:solidFill>
                <a:prstDash val="solid"/>
              </a:ln>
              <a:effectLst/>
            </p:spPr>
          </p:cxnSp>
          <p:cxnSp>
            <p:nvCxnSpPr>
              <p:cNvPr id="55" name="Rechte verbindingslijn 54"/>
              <p:cNvCxnSpPr/>
              <p:nvPr/>
            </p:nvCxnSpPr>
            <p:spPr>
              <a:xfrm>
                <a:off x="12470972" y="4334476"/>
                <a:ext cx="2608001" cy="0"/>
              </a:xfrm>
              <a:prstGeom prst="line">
                <a:avLst/>
              </a:prstGeom>
              <a:noFill/>
              <a:ln w="9525" cap="flat" cmpd="sng" algn="ctr">
                <a:solidFill>
                  <a:schemeClr val="accent2"/>
                </a:solidFill>
                <a:prstDash val="solid"/>
              </a:ln>
              <a:effectLst/>
            </p:spPr>
          </p:cxnSp>
          <p:pic>
            <p:nvPicPr>
              <p:cNvPr id="56" name="Icoontje afbeeld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88780" y="1490583"/>
                <a:ext cx="521075" cy="521075"/>
              </a:xfrm>
              <a:prstGeom prst="rect">
                <a:avLst/>
              </a:prstGeom>
            </p:spPr>
          </p:pic>
          <p:sp>
            <p:nvSpPr>
              <p:cNvPr id="57"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met de rechter muisknop op de miniatuurweergave van de dia en kies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‘Dia herstellen’</a:t>
                </a:r>
              </a:p>
            </p:txBody>
          </p:sp>
          <p:sp>
            <p:nvSpPr>
              <p:cNvPr id="58" name="Ovaal 57"/>
              <p:cNvSpPr/>
              <p:nvPr/>
            </p:nvSpPr>
            <p:spPr>
              <a:xfrm>
                <a:off x="12488779" y="4532940"/>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3</a:t>
                </a:r>
              </a:p>
            </p:txBody>
          </p:sp>
          <p:cxnSp>
            <p:nvCxnSpPr>
              <p:cNvPr id="59" name="Rechte verbindingslijn 58"/>
              <p:cNvCxnSpPr/>
              <p:nvPr/>
            </p:nvCxnSpPr>
            <p:spPr>
              <a:xfrm>
                <a:off x="12470972" y="6863444"/>
                <a:ext cx="2608001" cy="0"/>
              </a:xfrm>
              <a:prstGeom prst="line">
                <a:avLst/>
              </a:prstGeom>
              <a:noFill/>
              <a:ln w="9525" cap="flat" cmpd="sng" algn="ctr">
                <a:solidFill>
                  <a:schemeClr val="accent2"/>
                </a:solidFill>
                <a:prstDash val="solid"/>
              </a:ln>
              <a:effectLst/>
            </p:spPr>
          </p:cxnSp>
          <p:grpSp>
            <p:nvGrpSpPr>
              <p:cNvPr id="60" name="Groep 59"/>
              <p:cNvGrpSpPr/>
              <p:nvPr/>
            </p:nvGrpSpPr>
            <p:grpSpPr>
              <a:xfrm>
                <a:off x="12483705" y="3745117"/>
                <a:ext cx="1114138" cy="297656"/>
                <a:chOff x="13560784" y="3471416"/>
                <a:chExt cx="1114138" cy="297656"/>
              </a:xfrm>
            </p:grpSpPr>
            <p:sp>
              <p:nvSpPr>
                <p:cNvPr id="76" name="Afgeronde rechthoek 7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Tekstvak 76"/>
                <p:cNvSpPr txBox="1"/>
                <p:nvPr/>
              </p:nvSpPr>
              <p:spPr>
                <a:xfrm>
                  <a:off x="13573594" y="3501897"/>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outerShdw blurRad="25400" algn="ctr" rotWithShape="0">
                          <a:prstClr val="white"/>
                        </a:outerShdw>
                      </a:effectLst>
                      <a:uLnTx/>
                      <a:uFillTx/>
                      <a:latin typeface="Segoe UI Light" panose="020B0502040204020203" pitchFamily="34" charset="0"/>
                      <a:cs typeface="Segoe UI Light" panose="020B0502040204020203" pitchFamily="34" charset="0"/>
                    </a:rPr>
                    <a:t>Invoegen</a:t>
                  </a:r>
                </a:p>
              </p:txBody>
            </p:sp>
            <p:cxnSp>
              <p:nvCxnSpPr>
                <p:cNvPr id="78" name="Rechte verbindingslijn 77"/>
                <p:cNvCxnSpPr/>
                <p:nvPr/>
              </p:nvCxnSpPr>
              <p:spPr>
                <a:xfrm>
                  <a:off x="14461905" y="3507058"/>
                  <a:ext cx="0" cy="224432"/>
                </a:xfrm>
                <a:prstGeom prst="line">
                  <a:avLst/>
                </a:prstGeom>
                <a:noFill/>
                <a:ln w="9525" cap="flat" cmpd="sng" algn="ctr">
                  <a:solidFill>
                    <a:sysClr val="windowText" lastClr="000000"/>
                  </a:solidFill>
                  <a:prstDash val="solid"/>
                </a:ln>
                <a:effectLst/>
              </p:spPr>
            </p:cxnSp>
            <p:sp>
              <p:nvSpPr>
                <p:cNvPr id="79" name="Gelijkbenige driehoek 78"/>
                <p:cNvSpPr/>
                <p:nvPr/>
              </p:nvSpPr>
              <p:spPr>
                <a:xfrm rot="10800000">
                  <a:off x="14518584" y="3600521"/>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1" name="Groep 60"/>
              <p:cNvGrpSpPr/>
              <p:nvPr/>
            </p:nvGrpSpPr>
            <p:grpSpPr>
              <a:xfrm>
                <a:off x="13317310" y="6137670"/>
                <a:ext cx="1750842" cy="564707"/>
                <a:chOff x="13098875" y="6031678"/>
                <a:chExt cx="1969277" cy="635161"/>
              </a:xfrm>
            </p:grpSpPr>
            <p:sp>
              <p:nvSpPr>
                <p:cNvPr id="62" name="Rechthoek 61"/>
                <p:cNvSpPr/>
                <p:nvPr/>
              </p:nvSpPr>
              <p:spPr>
                <a:xfrm>
                  <a:off x="13103058" y="6031678"/>
                  <a:ext cx="1957909" cy="536628"/>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63" name="Groep 62"/>
                <p:cNvGrpSpPr/>
                <p:nvPr/>
              </p:nvGrpSpPr>
              <p:grpSpPr>
                <a:xfrm>
                  <a:off x="13098875" y="6031679"/>
                  <a:ext cx="1969277" cy="542924"/>
                  <a:chOff x="13164976" y="6054428"/>
                  <a:chExt cx="1969277" cy="542924"/>
                </a:xfrm>
              </p:grpSpPr>
              <p:sp>
                <p:nvSpPr>
                  <p:cNvPr id="66" name="Rechthoek 65"/>
                  <p:cNvSpPr/>
                  <p:nvPr/>
                </p:nvSpPr>
                <p:spPr>
                  <a:xfrm>
                    <a:off x="13164976" y="6054428"/>
                    <a:ext cx="1969277" cy="542924"/>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67" name="Groep 66"/>
                  <p:cNvGrpSpPr/>
                  <p:nvPr/>
                </p:nvGrpSpPr>
                <p:grpSpPr>
                  <a:xfrm>
                    <a:off x="13214777" y="6112607"/>
                    <a:ext cx="145227" cy="129517"/>
                    <a:chOff x="12287399" y="5999447"/>
                    <a:chExt cx="194830" cy="173755"/>
                  </a:xfrm>
                </p:grpSpPr>
                <p:sp>
                  <p:nvSpPr>
                    <p:cNvPr id="70" name="Afgeronde rechthoek 69"/>
                    <p:cNvSpPr/>
                    <p:nvPr/>
                  </p:nvSpPr>
                  <p:spPr>
                    <a:xfrm>
                      <a:off x="12287399" y="5999447"/>
                      <a:ext cx="194830" cy="173755"/>
                    </a:xfrm>
                    <a:prstGeom prst="roundRect">
                      <a:avLst/>
                    </a:prstGeom>
                    <a:solidFill>
                      <a:sysClr val="window" lastClr="FFFFFF">
                        <a:lumMod val="95000"/>
                      </a:sysClr>
                    </a:soli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1" name="Rechthoek 70"/>
                    <p:cNvSpPr/>
                    <p:nvPr/>
                  </p:nvSpPr>
                  <p:spPr>
                    <a:xfrm>
                      <a:off x="12309962" y="6064143"/>
                      <a:ext cx="67808" cy="88816"/>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2" name="Rechthoek 71"/>
                    <p:cNvSpPr/>
                    <p:nvPr/>
                  </p:nvSpPr>
                  <p:spPr>
                    <a:xfrm>
                      <a:off x="12311695" y="6025633"/>
                      <a:ext cx="144676" cy="19389"/>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Rechthoek 72"/>
                    <p:cNvSpPr/>
                    <p:nvPr/>
                  </p:nvSpPr>
                  <p:spPr>
                    <a:xfrm>
                      <a:off x="12394634" y="6067091"/>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4" name="Rechthoek 73"/>
                    <p:cNvSpPr/>
                    <p:nvPr/>
                  </p:nvSpPr>
                  <p:spPr>
                    <a:xfrm>
                      <a:off x="12398009" y="6099631"/>
                      <a:ext cx="41906" cy="13244"/>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5" name="Rechthoek 74"/>
                    <p:cNvSpPr/>
                    <p:nvPr/>
                  </p:nvSpPr>
                  <p:spPr>
                    <a:xfrm>
                      <a:off x="12394634" y="6135009"/>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8" name="Rechthoek 67"/>
                  <p:cNvSpPr/>
                  <p:nvPr/>
                </p:nvSpPr>
                <p:spPr>
                  <a:xfrm>
                    <a:off x="13424745" y="6062529"/>
                    <a:ext cx="645473" cy="294249"/>
                  </a:xfrm>
                  <a:prstGeom prst="rect">
                    <a:avLst/>
                  </a:prstGeom>
                </p:spPr>
                <p:txBody>
                  <a:bodyPr wrap="non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black"/>
                        </a:solidFill>
                        <a:effectLst/>
                        <a:uLnTx/>
                        <a:uFillTx/>
                      </a:rPr>
                      <a:t>Indeling</a:t>
                    </a:r>
                  </a:p>
                </p:txBody>
              </p:sp>
              <p:sp>
                <p:nvSpPr>
                  <p:cNvPr id="69" name="Gelijkbenige driehoek 68"/>
                  <p:cNvSpPr/>
                  <p:nvPr/>
                </p:nvSpPr>
                <p:spPr>
                  <a:xfrm rot="5400000">
                    <a:off x="14952381" y="6150144"/>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4" name="Afgeronde rechthoek 63"/>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cap="flat" cmpd="sng" algn="ctr">
                  <a:solidFill>
                    <a:srgbClr val="FFC000"/>
                  </a:solidFill>
                  <a:prstDash val="solid"/>
                </a:ln>
                <a:effectLst/>
              </p:spPr>
              <p:txBody>
                <a:bodyPr lIns="324000" rtlCol="0" anchor="ct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Calibri"/>
                      <a:ea typeface="+mn-ea"/>
                      <a:cs typeface="+mn-cs"/>
                    </a:rPr>
                    <a:t>Dia herstellen</a:t>
                  </a:r>
                </a:p>
              </p:txBody>
            </p:sp>
            <p:pic>
              <p:nvPicPr>
                <p:cNvPr id="6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2927744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Foto slide">
    <p:spTree>
      <p:nvGrpSpPr>
        <p:cNvPr id="1" name=""/>
        <p:cNvGrpSpPr/>
        <p:nvPr/>
      </p:nvGrpSpPr>
      <p:grpSpPr>
        <a:xfrm>
          <a:off x="0" y="0"/>
          <a:ext cx="0" cy="0"/>
          <a:chOff x="0" y="0"/>
          <a:chExt cx="0" cy="0"/>
        </a:xfrm>
      </p:grpSpPr>
      <p:grpSp>
        <p:nvGrpSpPr>
          <p:cNvPr id="45" name="Groep 44"/>
          <p:cNvGrpSpPr/>
          <p:nvPr userDrawn="1"/>
        </p:nvGrpSpPr>
        <p:grpSpPr>
          <a:xfrm>
            <a:off x="12539261" y="-5444"/>
            <a:ext cx="2916641" cy="6868888"/>
            <a:chOff x="9316379" y="-5444"/>
            <a:chExt cx="2609094" cy="6868888"/>
          </a:xfrm>
        </p:grpSpPr>
        <p:pic>
          <p:nvPicPr>
            <p:cNvPr id="46"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9412068" y="5637967"/>
              <a:ext cx="1327774" cy="10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Instructie Afbeelding &amp; Dia Herstellen"/>
            <p:cNvGrpSpPr/>
            <p:nvPr userDrawn="1"/>
          </p:nvGrpSpPr>
          <p:grpSpPr>
            <a:xfrm>
              <a:off x="9316379" y="-5444"/>
              <a:ext cx="2609094" cy="6868888"/>
              <a:chOff x="12470972" y="-5444"/>
              <a:chExt cx="2609094" cy="6868888"/>
            </a:xfrm>
          </p:grpSpPr>
          <p:sp>
            <p:nvSpPr>
              <p:cNvPr id="48" name="Rechthoek 47"/>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600" b="1" i="0" u="none" strike="noStrike" kern="0" cap="none" spc="0" normalizeH="0" baseline="0" noProof="0">
                    <a:ln>
                      <a:noFill/>
                    </a:ln>
                    <a:solidFill>
                      <a:schemeClr val="accent2"/>
                    </a:solidFill>
                    <a:effectLst/>
                    <a:uLnTx/>
                    <a:uFillTx/>
                    <a:latin typeface="Segoe UI Light" panose="020B0502040204020203" pitchFamily="34" charset="0"/>
                    <a:cs typeface="Segoe UI Light" panose="020B0502040204020203" pitchFamily="34" charset="0"/>
                  </a:rPr>
                  <a:t>AFBEELDING INVOEGEN</a:t>
                </a:r>
              </a:p>
            </p:txBody>
          </p:sp>
          <p:sp>
            <p:nvSpPr>
              <p:cNvPr id="49"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op het icoon om een afbeelding</a:t>
                </a:r>
                <a:b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 te voegen</a:t>
                </a:r>
              </a:p>
            </p:txBody>
          </p:sp>
          <p:sp>
            <p:nvSpPr>
              <p:cNvPr id="50"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Selecteer de afbeelding die u wilt invoegen en klik op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‘Invoegen’</a:t>
                </a:r>
              </a:p>
            </p:txBody>
          </p:sp>
          <p:sp>
            <p:nvSpPr>
              <p:cNvPr id="51" name="Ovaal 50"/>
              <p:cNvSpPr/>
              <p:nvPr/>
            </p:nvSpPr>
            <p:spPr>
              <a:xfrm>
                <a:off x="12483705" y="491007"/>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1</a:t>
                </a:r>
              </a:p>
            </p:txBody>
          </p:sp>
          <p:sp>
            <p:nvSpPr>
              <p:cNvPr id="52" name="Ovaal 51"/>
              <p:cNvSpPr/>
              <p:nvPr/>
            </p:nvSpPr>
            <p:spPr>
              <a:xfrm>
                <a:off x="12488780" y="2499796"/>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2</a:t>
                </a:r>
              </a:p>
            </p:txBody>
          </p:sp>
          <p:cxnSp>
            <p:nvCxnSpPr>
              <p:cNvPr id="53" name="Rechte verbindingslijn 52"/>
              <p:cNvCxnSpPr/>
              <p:nvPr/>
            </p:nvCxnSpPr>
            <p:spPr>
              <a:xfrm>
                <a:off x="12487778" y="283020"/>
                <a:ext cx="2592288" cy="0"/>
              </a:xfrm>
              <a:prstGeom prst="line">
                <a:avLst/>
              </a:prstGeom>
              <a:noFill/>
              <a:ln w="9525" cap="flat" cmpd="sng" algn="ctr">
                <a:solidFill>
                  <a:schemeClr val="accent2"/>
                </a:solidFill>
                <a:prstDash val="solid"/>
              </a:ln>
              <a:effectLst/>
            </p:spPr>
          </p:cxnSp>
          <p:cxnSp>
            <p:nvCxnSpPr>
              <p:cNvPr id="54" name="Rechte verbindingslijn 53"/>
              <p:cNvCxnSpPr/>
              <p:nvPr/>
            </p:nvCxnSpPr>
            <p:spPr>
              <a:xfrm>
                <a:off x="12479311" y="2303362"/>
                <a:ext cx="2592288" cy="0"/>
              </a:xfrm>
              <a:prstGeom prst="line">
                <a:avLst/>
              </a:prstGeom>
              <a:noFill/>
              <a:ln w="9525" cap="flat" cmpd="sng" algn="ctr">
                <a:solidFill>
                  <a:schemeClr val="accent2"/>
                </a:solidFill>
                <a:prstDash val="solid"/>
              </a:ln>
              <a:effectLst/>
            </p:spPr>
          </p:cxnSp>
          <p:cxnSp>
            <p:nvCxnSpPr>
              <p:cNvPr id="55" name="Rechte verbindingslijn 54"/>
              <p:cNvCxnSpPr/>
              <p:nvPr/>
            </p:nvCxnSpPr>
            <p:spPr>
              <a:xfrm>
                <a:off x="12470972" y="4334476"/>
                <a:ext cx="2608001" cy="0"/>
              </a:xfrm>
              <a:prstGeom prst="line">
                <a:avLst/>
              </a:prstGeom>
              <a:noFill/>
              <a:ln w="9525" cap="flat" cmpd="sng" algn="ctr">
                <a:solidFill>
                  <a:schemeClr val="accent2"/>
                </a:solidFill>
                <a:prstDash val="solid"/>
              </a:ln>
              <a:effectLst/>
            </p:spPr>
          </p:cxnSp>
          <p:pic>
            <p:nvPicPr>
              <p:cNvPr id="56" name="Icoontje afbeeld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88780" y="1490583"/>
                <a:ext cx="521075" cy="521075"/>
              </a:xfrm>
              <a:prstGeom prst="rect">
                <a:avLst/>
              </a:prstGeom>
            </p:spPr>
          </p:pic>
          <p:sp>
            <p:nvSpPr>
              <p:cNvPr id="57"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Klik met de rechter muisknop op de miniatuurweergave van de dia en kies </a:t>
                </a:r>
                <a:r>
                  <a:rPr kumimoji="0" lang="nl-NL" sz="1200" b="1" i="0" u="none" strike="noStrike" kern="0" cap="none" spc="0" normalizeH="0" baseline="0" noProof="0">
                    <a:ln>
                      <a:noFill/>
                    </a:ln>
                    <a:solidFill>
                      <a:prstClr val="black"/>
                    </a:solidFill>
                    <a:effectLst/>
                    <a:uLnTx/>
                    <a:uFillTx/>
                    <a:latin typeface="Segoe UI Light" panose="020B0502040204020203" pitchFamily="34" charset="0"/>
                    <a:ea typeface="+mn-ea"/>
                    <a:cs typeface="Segoe UI Light" panose="020B0502040204020203" pitchFamily="34" charset="0"/>
                  </a:rPr>
                  <a:t>‘Dia herstellen’</a:t>
                </a:r>
              </a:p>
            </p:txBody>
          </p:sp>
          <p:sp>
            <p:nvSpPr>
              <p:cNvPr id="58" name="Ovaal 57"/>
              <p:cNvSpPr/>
              <p:nvPr/>
            </p:nvSpPr>
            <p:spPr>
              <a:xfrm>
                <a:off x="12488779" y="4532940"/>
                <a:ext cx="359927" cy="359927"/>
              </a:xfrm>
              <a:prstGeom prst="ellipse">
                <a:avLst/>
              </a:prstGeom>
              <a:solidFill>
                <a:schemeClr val="accent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3</a:t>
                </a:r>
              </a:p>
            </p:txBody>
          </p:sp>
          <p:cxnSp>
            <p:nvCxnSpPr>
              <p:cNvPr id="59" name="Rechte verbindingslijn 58"/>
              <p:cNvCxnSpPr/>
              <p:nvPr/>
            </p:nvCxnSpPr>
            <p:spPr>
              <a:xfrm>
                <a:off x="12470972" y="6863444"/>
                <a:ext cx="2608001" cy="0"/>
              </a:xfrm>
              <a:prstGeom prst="line">
                <a:avLst/>
              </a:prstGeom>
              <a:noFill/>
              <a:ln w="9525" cap="flat" cmpd="sng" algn="ctr">
                <a:solidFill>
                  <a:schemeClr val="accent2"/>
                </a:solidFill>
                <a:prstDash val="solid"/>
              </a:ln>
              <a:effectLst/>
            </p:spPr>
          </p:cxnSp>
          <p:grpSp>
            <p:nvGrpSpPr>
              <p:cNvPr id="60" name="Groep 59"/>
              <p:cNvGrpSpPr/>
              <p:nvPr/>
            </p:nvGrpSpPr>
            <p:grpSpPr>
              <a:xfrm>
                <a:off x="12483705" y="3745117"/>
                <a:ext cx="1114138" cy="297656"/>
                <a:chOff x="13560784" y="3471416"/>
                <a:chExt cx="1114138" cy="297656"/>
              </a:xfrm>
            </p:grpSpPr>
            <p:sp>
              <p:nvSpPr>
                <p:cNvPr id="76" name="Afgeronde rechthoek 7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Tekstvak 76"/>
                <p:cNvSpPr txBox="1"/>
                <p:nvPr/>
              </p:nvSpPr>
              <p:spPr>
                <a:xfrm>
                  <a:off x="13573594" y="3501897"/>
                  <a:ext cx="888311" cy="246221"/>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prstClr val="black"/>
                      </a:solidFill>
                      <a:effectLst>
                        <a:outerShdw blurRad="25400" algn="ctr" rotWithShape="0">
                          <a:prstClr val="white"/>
                        </a:outerShdw>
                      </a:effectLst>
                      <a:uLnTx/>
                      <a:uFillTx/>
                      <a:latin typeface="Segoe UI Light" panose="020B0502040204020203" pitchFamily="34" charset="0"/>
                      <a:cs typeface="Segoe UI Light" panose="020B0502040204020203" pitchFamily="34" charset="0"/>
                    </a:rPr>
                    <a:t>Invoegen</a:t>
                  </a:r>
                </a:p>
              </p:txBody>
            </p:sp>
            <p:cxnSp>
              <p:nvCxnSpPr>
                <p:cNvPr id="78" name="Rechte verbindingslijn 77"/>
                <p:cNvCxnSpPr/>
                <p:nvPr/>
              </p:nvCxnSpPr>
              <p:spPr>
                <a:xfrm>
                  <a:off x="14461905" y="3507058"/>
                  <a:ext cx="0" cy="224432"/>
                </a:xfrm>
                <a:prstGeom prst="line">
                  <a:avLst/>
                </a:prstGeom>
                <a:noFill/>
                <a:ln w="9525" cap="flat" cmpd="sng" algn="ctr">
                  <a:solidFill>
                    <a:sysClr val="windowText" lastClr="000000"/>
                  </a:solidFill>
                  <a:prstDash val="solid"/>
                </a:ln>
                <a:effectLst/>
              </p:spPr>
            </p:cxnSp>
            <p:sp>
              <p:nvSpPr>
                <p:cNvPr id="79" name="Gelijkbenige driehoek 78"/>
                <p:cNvSpPr/>
                <p:nvPr/>
              </p:nvSpPr>
              <p:spPr>
                <a:xfrm rot="10800000">
                  <a:off x="14518584" y="3600521"/>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1" name="Groep 60"/>
              <p:cNvGrpSpPr/>
              <p:nvPr/>
            </p:nvGrpSpPr>
            <p:grpSpPr>
              <a:xfrm>
                <a:off x="13317310" y="6137670"/>
                <a:ext cx="1750842" cy="564707"/>
                <a:chOff x="13098875" y="6031678"/>
                <a:chExt cx="1969277" cy="635161"/>
              </a:xfrm>
            </p:grpSpPr>
            <p:sp>
              <p:nvSpPr>
                <p:cNvPr id="62" name="Rechthoek 61"/>
                <p:cNvSpPr/>
                <p:nvPr/>
              </p:nvSpPr>
              <p:spPr>
                <a:xfrm>
                  <a:off x="13103058" y="6031678"/>
                  <a:ext cx="1957909" cy="536628"/>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63" name="Groep 62"/>
                <p:cNvGrpSpPr/>
                <p:nvPr/>
              </p:nvGrpSpPr>
              <p:grpSpPr>
                <a:xfrm>
                  <a:off x="13098875" y="6031679"/>
                  <a:ext cx="1969277" cy="542924"/>
                  <a:chOff x="13164976" y="6054428"/>
                  <a:chExt cx="1969277" cy="542924"/>
                </a:xfrm>
              </p:grpSpPr>
              <p:sp>
                <p:nvSpPr>
                  <p:cNvPr id="66" name="Rechthoek 65"/>
                  <p:cNvSpPr/>
                  <p:nvPr/>
                </p:nvSpPr>
                <p:spPr>
                  <a:xfrm>
                    <a:off x="13164976" y="6054428"/>
                    <a:ext cx="1969277" cy="542924"/>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nvGrpSpPr>
                  <p:cNvPr id="67" name="Groep 66"/>
                  <p:cNvGrpSpPr/>
                  <p:nvPr/>
                </p:nvGrpSpPr>
                <p:grpSpPr>
                  <a:xfrm>
                    <a:off x="13214777" y="6112607"/>
                    <a:ext cx="145227" cy="129517"/>
                    <a:chOff x="12287399" y="5999447"/>
                    <a:chExt cx="194830" cy="173755"/>
                  </a:xfrm>
                </p:grpSpPr>
                <p:sp>
                  <p:nvSpPr>
                    <p:cNvPr id="70" name="Afgeronde rechthoek 69"/>
                    <p:cNvSpPr/>
                    <p:nvPr/>
                  </p:nvSpPr>
                  <p:spPr>
                    <a:xfrm>
                      <a:off x="12287399" y="5999447"/>
                      <a:ext cx="194830" cy="173755"/>
                    </a:xfrm>
                    <a:prstGeom prst="roundRect">
                      <a:avLst/>
                    </a:prstGeom>
                    <a:solidFill>
                      <a:sysClr val="window" lastClr="FFFFFF">
                        <a:lumMod val="95000"/>
                      </a:sysClr>
                    </a:solidFill>
                    <a:ln w="6350" cap="flat" cmpd="sng" algn="ctr">
                      <a:solidFill>
                        <a:srgbClr val="00ADEE">
                          <a:lumMod val="50000"/>
                        </a:srgbClr>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1" name="Rechthoek 70"/>
                    <p:cNvSpPr/>
                    <p:nvPr/>
                  </p:nvSpPr>
                  <p:spPr>
                    <a:xfrm>
                      <a:off x="12309962" y="6064143"/>
                      <a:ext cx="67808" cy="88816"/>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2" name="Rechthoek 71"/>
                    <p:cNvSpPr/>
                    <p:nvPr/>
                  </p:nvSpPr>
                  <p:spPr>
                    <a:xfrm>
                      <a:off x="12311695" y="6025633"/>
                      <a:ext cx="144676" cy="19389"/>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Rechthoek 72"/>
                    <p:cNvSpPr/>
                    <p:nvPr/>
                  </p:nvSpPr>
                  <p:spPr>
                    <a:xfrm>
                      <a:off x="12394634" y="6067091"/>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4" name="Rechthoek 73"/>
                    <p:cNvSpPr/>
                    <p:nvPr/>
                  </p:nvSpPr>
                  <p:spPr>
                    <a:xfrm>
                      <a:off x="12398009" y="6099631"/>
                      <a:ext cx="41906" cy="13244"/>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75" name="Rechthoek 74"/>
                    <p:cNvSpPr/>
                    <p:nvPr/>
                  </p:nvSpPr>
                  <p:spPr>
                    <a:xfrm>
                      <a:off x="12394634" y="6135009"/>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8" name="Rechthoek 67"/>
                  <p:cNvSpPr/>
                  <p:nvPr/>
                </p:nvSpPr>
                <p:spPr>
                  <a:xfrm>
                    <a:off x="13424745" y="6062529"/>
                    <a:ext cx="645473" cy="294249"/>
                  </a:xfrm>
                  <a:prstGeom prst="rect">
                    <a:avLst/>
                  </a:prstGeom>
                </p:spPr>
                <p:txBody>
                  <a:bodyPr wrap="non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prstClr val="black"/>
                        </a:solidFill>
                        <a:effectLst/>
                        <a:uLnTx/>
                        <a:uFillTx/>
                      </a:rPr>
                      <a:t>Indeling</a:t>
                    </a:r>
                  </a:p>
                </p:txBody>
              </p:sp>
              <p:sp>
                <p:nvSpPr>
                  <p:cNvPr id="69" name="Gelijkbenige driehoek 68"/>
                  <p:cNvSpPr/>
                  <p:nvPr/>
                </p:nvSpPr>
                <p:spPr>
                  <a:xfrm rot="5400000">
                    <a:off x="14952381" y="6150144"/>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4" name="Afgeronde rechthoek 63"/>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cap="flat" cmpd="sng" algn="ctr">
                  <a:solidFill>
                    <a:srgbClr val="FFC000"/>
                  </a:solidFill>
                  <a:prstDash val="solid"/>
                </a:ln>
                <a:effectLst/>
              </p:spPr>
              <p:txBody>
                <a:bodyPr lIns="324000" rtlCol="0" anchor="ctr"/>
                <a:lstStyle/>
                <a:p>
                  <a:pPr marL="0" marR="0" lvl="0" indent="0" defTabSz="914377"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prstClr val="black"/>
                      </a:solidFill>
                      <a:effectLst/>
                      <a:uLnTx/>
                      <a:uFillTx/>
                      <a:latin typeface="Calibri"/>
                      <a:ea typeface="+mn-ea"/>
                      <a:cs typeface="+mn-cs"/>
                    </a:rPr>
                    <a:t>Dia herstellen</a:t>
                  </a:r>
                </a:p>
              </p:txBody>
            </p:sp>
            <p:pic>
              <p:nvPicPr>
                <p:cNvPr id="6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1908462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ind">
    <p:spTree>
      <p:nvGrpSpPr>
        <p:cNvPr id="1" name=""/>
        <p:cNvGrpSpPr/>
        <p:nvPr/>
      </p:nvGrpSpPr>
      <p:grpSpPr>
        <a:xfrm>
          <a:off x="0" y="0"/>
          <a:ext cx="0" cy="0"/>
          <a:chOff x="0" y="0"/>
          <a:chExt cx="0" cy="0"/>
        </a:xfrm>
      </p:grpSpPr>
      <p:pic>
        <p:nvPicPr>
          <p:cNvPr id="8" name="Afbeelding 7" descr="Plein-Magenta-Cruv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88388" cy="6858000"/>
          </a:xfrm>
          <a:prstGeom prst="rect">
            <a:avLst/>
          </a:prstGeom>
        </p:spPr>
      </p:pic>
      <p:sp>
        <p:nvSpPr>
          <p:cNvPr id="11" name="Shape 69"/>
          <p:cNvSpPr>
            <a:spLocks noGrp="1"/>
          </p:cNvSpPr>
          <p:nvPr>
            <p:ph type="body" idx="1" hasCustomPrompt="1"/>
          </p:nvPr>
        </p:nvSpPr>
        <p:spPr>
          <a:xfrm>
            <a:off x="1138624" y="1980104"/>
            <a:ext cx="9683123" cy="1981269"/>
          </a:xfrm>
          <a:prstGeom prst="rect">
            <a:avLst/>
          </a:prstGeom>
        </p:spPr>
        <p:txBody>
          <a:bodyPr anchor="ctr">
            <a:normAutofit/>
          </a:bodyPr>
          <a:lstStyle>
            <a:lvl1pPr marL="0" indent="0" algn="ctr">
              <a:spcBef>
                <a:spcPts val="2951"/>
              </a:spcBef>
              <a:buSzPct val="75000"/>
              <a:buFont typeface="Arial"/>
              <a:buNone/>
              <a:defRPr sz="1867">
                <a:solidFill>
                  <a:srgbClr val="FFFFFF"/>
                </a:solidFill>
              </a:defRPr>
            </a:lvl1pPr>
            <a:lvl2pPr marL="222244" indent="0" algn="l">
              <a:spcBef>
                <a:spcPts val="2951"/>
              </a:spcBef>
              <a:buSzPct val="75000"/>
              <a:buFont typeface="Arial"/>
              <a:buNone/>
              <a:defRPr sz="1867">
                <a:solidFill>
                  <a:srgbClr val="FFFFFF"/>
                </a:solidFill>
              </a:defRPr>
            </a:lvl2pPr>
            <a:lvl3pPr marL="444489" indent="0" algn="l">
              <a:spcBef>
                <a:spcPts val="2951"/>
              </a:spcBef>
              <a:buSzPct val="75000"/>
              <a:buFont typeface="Arial"/>
              <a:buNone/>
              <a:defRPr sz="1867">
                <a:solidFill>
                  <a:srgbClr val="FFFFFF"/>
                </a:solidFill>
              </a:defRPr>
            </a:lvl3pPr>
            <a:lvl4pPr marL="666733" indent="0" algn="l">
              <a:spcBef>
                <a:spcPts val="2951"/>
              </a:spcBef>
              <a:buSzPct val="75000"/>
              <a:buFont typeface="Arial"/>
              <a:buNone/>
              <a:defRPr sz="1867">
                <a:solidFill>
                  <a:srgbClr val="FFFFFF"/>
                </a:solidFill>
              </a:defRPr>
            </a:lvl4pPr>
            <a:lvl5pPr marL="888978" indent="0" algn="l">
              <a:spcBef>
                <a:spcPts val="2951"/>
              </a:spcBef>
              <a:buSzPct val="75000"/>
              <a:buFont typeface="Arial"/>
              <a:buNone/>
              <a:defRPr sz="1867">
                <a:solidFill>
                  <a:srgbClr val="FFFFFF"/>
                </a:solidFill>
              </a:defRPr>
            </a:lvl5pPr>
          </a:lstStyle>
          <a:p>
            <a:r>
              <a:rPr lang="en-US" err="1"/>
              <a:t>Slotzin</a:t>
            </a:r>
            <a:endParaRPr/>
          </a:p>
        </p:txBody>
      </p:sp>
      <p:sp>
        <p:nvSpPr>
          <p:cNvPr id="2" name="Tekstvak 1"/>
          <p:cNvSpPr txBox="1"/>
          <p:nvPr userDrawn="1"/>
        </p:nvSpPr>
        <p:spPr>
          <a:xfrm>
            <a:off x="1138624" y="6156558"/>
            <a:ext cx="7584608" cy="5207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48" tIns="95248" rIns="95248" bIns="95248" numCol="1" spcCol="38100" rtlCol="0" anchor="ctr">
            <a:spAutoFit/>
          </a:bodyPr>
          <a:lstStyle/>
          <a:p>
            <a:pPr marL="0" marR="0" indent="0" algn="l" defTabSz="1095346" rtl="0" fontAlgn="auto" latinLnBrk="0" hangingPunct="0">
              <a:lnSpc>
                <a:spcPct val="100000"/>
              </a:lnSpc>
              <a:spcBef>
                <a:spcPts val="0"/>
              </a:spcBef>
              <a:spcAft>
                <a:spcPts val="0"/>
              </a:spcAft>
              <a:buClrTx/>
              <a:buSzTx/>
              <a:buFontTx/>
              <a:buNone/>
              <a:tabLst/>
            </a:pPr>
            <a:r>
              <a:rPr kumimoji="0" lang="nl-NL" sz="1067" b="0" i="0" u="none" strike="noStrike" cap="none" spc="0" normalizeH="0" baseline="0">
                <a:ln>
                  <a:noFill/>
                </a:ln>
                <a:solidFill>
                  <a:schemeClr val="bg1"/>
                </a:solidFill>
                <a:effectLst/>
                <a:uFillTx/>
                <a:latin typeface="Arial"/>
                <a:ea typeface="+mn-ea"/>
                <a:cs typeface="Arial"/>
                <a:sym typeface="Helvetica Neue"/>
              </a:rPr>
              <a:t>© Niets uit deze presentatie mag worden verveelvoudigd, overgenomen, opgeslagen of openbaar gemaakt, in enige vorm of op enige wijze, zonder voorafgaande toestemming van de medewerkers van de ParnasSys Academie.</a:t>
            </a:r>
          </a:p>
        </p:txBody>
      </p:sp>
      <p:pic>
        <p:nvPicPr>
          <p:cNvPr id="6" name="Afbeelding 5" descr="ParnasSys-Academie-logo-diapositief.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93847" y="4253612"/>
            <a:ext cx="3204307" cy="1262981"/>
          </a:xfrm>
          <a:prstGeom prst="rect">
            <a:avLst/>
          </a:prstGeom>
        </p:spPr>
      </p:pic>
      <p:pic>
        <p:nvPicPr>
          <p:cNvPr id="7" name="Afbeelding 6">
            <a:extLst>
              <a:ext uri="{FF2B5EF4-FFF2-40B4-BE49-F238E27FC236}">
                <a16:creationId xmlns:a16="http://schemas.microsoft.com/office/drawing/2014/main" id="{25723620-D623-41DB-89B5-62744154CD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094193" y="5628967"/>
            <a:ext cx="1907177" cy="369079"/>
          </a:xfrm>
          <a:prstGeom prst="rect">
            <a:avLst/>
          </a:prstGeom>
        </p:spPr>
      </p:pic>
    </p:spTree>
    <p:extLst>
      <p:ext uri="{BB962C8B-B14F-4D97-AF65-F5344CB8AC3E}">
        <p14:creationId xmlns:p14="http://schemas.microsoft.com/office/powerpoint/2010/main" val="339470646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 Kolom Roz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hasCustomPrompt="1"/>
          </p:nvPr>
        </p:nvSpPr>
        <p:spPr>
          <a:xfrm>
            <a:off x="1577161" y="2279222"/>
            <a:ext cx="8257955" cy="3887108"/>
          </a:xfrm>
        </p:spPr>
        <p:txBody>
          <a:bodyPr>
            <a:normAutofit/>
          </a:bodyPr>
          <a:lstStyle>
            <a:lvl1pPr marL="171446" indent="-171446">
              <a:buClr>
                <a:schemeClr val="tx2"/>
              </a:buClr>
              <a:buFont typeface="Arial" panose="020B0604020202020204" pitchFamily="34" charset="0"/>
              <a:buChar char="•"/>
              <a:defRPr sz="2000"/>
            </a:lvl1pPr>
          </a:lstStyle>
          <a:p>
            <a:pPr lvl="0"/>
            <a:r>
              <a:rPr lang="nl-NL" err="1"/>
              <a:t>Lorem</a:t>
            </a:r>
            <a:r>
              <a:rPr lang="nl-NL"/>
              <a:t> </a:t>
            </a:r>
            <a:r>
              <a:rPr lang="nl-NL" err="1"/>
              <a:t>ipsum</a:t>
            </a:r>
            <a:r>
              <a:rPr lang="nl-NL"/>
              <a:t> </a:t>
            </a:r>
            <a:r>
              <a:rPr lang="nl-NL" err="1"/>
              <a:t>dolor</a:t>
            </a:r>
            <a:r>
              <a:rPr lang="nl-NL"/>
              <a:t> </a:t>
            </a:r>
            <a:r>
              <a:rPr lang="nl-NL" err="1"/>
              <a:t>sit</a:t>
            </a:r>
            <a:r>
              <a:rPr lang="nl-NL"/>
              <a:t> </a:t>
            </a:r>
            <a:r>
              <a:rPr lang="nl-NL" err="1"/>
              <a:t>amet</a:t>
            </a:r>
            <a:r>
              <a:rPr lang="nl-NL"/>
              <a:t>, </a:t>
            </a:r>
            <a:r>
              <a:rPr lang="nl-NL" err="1"/>
              <a:t>consectetur</a:t>
            </a:r>
            <a:r>
              <a:rPr lang="nl-NL"/>
              <a:t> </a:t>
            </a:r>
            <a:r>
              <a:rPr lang="nl-NL" err="1"/>
              <a:t>adipiscing</a:t>
            </a:r>
            <a:r>
              <a:rPr lang="nl-NL"/>
              <a:t> </a:t>
            </a:r>
            <a:r>
              <a:rPr lang="nl-NL" err="1"/>
              <a:t>elit</a:t>
            </a:r>
            <a:r>
              <a:rPr lang="nl-NL"/>
              <a:t>, </a:t>
            </a:r>
            <a:r>
              <a:rPr lang="nl-NL" err="1"/>
              <a:t>sed</a:t>
            </a:r>
            <a:r>
              <a:rPr lang="nl-NL"/>
              <a:t> do </a:t>
            </a:r>
            <a:r>
              <a:rPr lang="nl-NL" err="1"/>
              <a:t>eiusmod</a:t>
            </a:r>
            <a:r>
              <a:rPr lang="nl-NL"/>
              <a:t> </a:t>
            </a:r>
            <a:r>
              <a:rPr lang="nl-NL" err="1"/>
              <a:t>tempor</a:t>
            </a:r>
            <a:r>
              <a:rPr lang="nl-NL"/>
              <a:t> </a:t>
            </a:r>
            <a:r>
              <a:rPr lang="nl-NL" err="1"/>
              <a:t>incididunt</a:t>
            </a:r>
            <a:r>
              <a:rPr lang="nl-NL"/>
              <a:t> ut </a:t>
            </a:r>
            <a:r>
              <a:rPr lang="nl-NL" err="1"/>
              <a:t>labore</a:t>
            </a:r>
            <a:r>
              <a:rPr lang="nl-NL"/>
              <a:t> et </a:t>
            </a:r>
            <a:r>
              <a:rPr lang="nl-NL" err="1"/>
              <a:t>dolore</a:t>
            </a:r>
            <a:r>
              <a:rPr lang="nl-NL"/>
              <a:t> magna </a:t>
            </a:r>
            <a:r>
              <a:rPr lang="nl-NL" err="1"/>
              <a:t>aliqua</a:t>
            </a:r>
            <a:r>
              <a:rPr lang="nl-NL"/>
              <a:t>. Ut </a:t>
            </a:r>
            <a:r>
              <a:rPr lang="nl-NL" err="1"/>
              <a:t>enim</a:t>
            </a:r>
            <a:r>
              <a:rPr lang="nl-NL"/>
              <a:t> ad </a:t>
            </a:r>
            <a:r>
              <a:rPr lang="nl-NL" err="1"/>
              <a:t>minim</a:t>
            </a:r>
            <a:r>
              <a:rPr lang="nl-NL"/>
              <a:t> </a:t>
            </a:r>
            <a:r>
              <a:rPr lang="nl-NL" err="1"/>
              <a:t>veniam</a:t>
            </a:r>
            <a:r>
              <a:rPr lang="nl-NL"/>
              <a:t>, </a:t>
            </a:r>
            <a:r>
              <a:rPr lang="nl-NL" err="1"/>
              <a:t>quis</a:t>
            </a:r>
            <a:r>
              <a:rPr lang="nl-NL"/>
              <a:t> </a:t>
            </a:r>
            <a:r>
              <a:rPr lang="nl-NL" err="1"/>
              <a:t>nostrud</a:t>
            </a:r>
            <a:r>
              <a:rPr lang="nl-NL"/>
              <a:t> </a:t>
            </a:r>
            <a:r>
              <a:rPr lang="nl-NL" err="1"/>
              <a:t>exercitation</a:t>
            </a:r>
            <a:r>
              <a:rPr lang="nl-NL"/>
              <a:t> </a:t>
            </a:r>
            <a:r>
              <a:rPr lang="nl-NL" err="1"/>
              <a:t>ullamco</a:t>
            </a:r>
            <a:r>
              <a:rPr lang="nl-NL"/>
              <a:t> </a:t>
            </a:r>
            <a:r>
              <a:rPr lang="nl-NL" err="1"/>
              <a:t>laboris</a:t>
            </a:r>
            <a:r>
              <a:rPr lang="nl-NL"/>
              <a:t> </a:t>
            </a:r>
            <a:r>
              <a:rPr lang="nl-NL" err="1"/>
              <a:t>nisi</a:t>
            </a:r>
            <a:r>
              <a:rPr lang="nl-NL"/>
              <a:t> ut </a:t>
            </a:r>
            <a:r>
              <a:rPr lang="nl-NL" err="1"/>
              <a:t>aliquip</a:t>
            </a:r>
            <a:r>
              <a:rPr lang="nl-NL"/>
              <a:t> ex </a:t>
            </a:r>
            <a:r>
              <a:rPr lang="nl-NL" err="1"/>
              <a:t>ea</a:t>
            </a:r>
            <a:r>
              <a:rPr lang="nl-NL"/>
              <a:t> commodo </a:t>
            </a:r>
            <a:r>
              <a:rPr lang="nl-NL" err="1"/>
              <a:t>consequat</a:t>
            </a:r>
            <a:r>
              <a:rPr lang="nl-NL"/>
              <a:t>. Duis </a:t>
            </a:r>
            <a:r>
              <a:rPr lang="nl-NL" err="1"/>
              <a:t>aute</a:t>
            </a:r>
            <a:r>
              <a:rPr lang="nl-NL"/>
              <a:t> </a:t>
            </a:r>
            <a:r>
              <a:rPr lang="nl-NL" err="1"/>
              <a:t>irure</a:t>
            </a:r>
            <a:r>
              <a:rPr lang="nl-NL"/>
              <a:t> </a:t>
            </a:r>
            <a:r>
              <a:rPr lang="nl-NL" err="1"/>
              <a:t>dolor</a:t>
            </a:r>
            <a:r>
              <a:rPr lang="nl-NL"/>
              <a:t> in </a:t>
            </a:r>
            <a:r>
              <a:rPr lang="nl-NL" err="1"/>
              <a:t>reprehenderit</a:t>
            </a:r>
            <a:r>
              <a:rPr lang="nl-NL"/>
              <a:t> in </a:t>
            </a:r>
            <a:r>
              <a:rPr lang="nl-NL" err="1"/>
              <a:t>voluptate</a:t>
            </a:r>
            <a:r>
              <a:rPr lang="nl-NL"/>
              <a:t> </a:t>
            </a:r>
            <a:r>
              <a:rPr lang="nl-NL" err="1"/>
              <a:t>velit</a:t>
            </a:r>
            <a:r>
              <a:rPr lang="nl-NL"/>
              <a:t> </a:t>
            </a:r>
            <a:r>
              <a:rPr lang="nl-NL" err="1"/>
              <a:t>esse</a:t>
            </a:r>
            <a:r>
              <a:rPr lang="nl-NL"/>
              <a:t> </a:t>
            </a:r>
            <a:r>
              <a:rPr lang="nl-NL" err="1"/>
              <a:t>cillum</a:t>
            </a:r>
            <a:r>
              <a:rPr lang="nl-NL"/>
              <a:t> </a:t>
            </a:r>
            <a:r>
              <a:rPr lang="nl-NL" err="1"/>
              <a:t>dolore</a:t>
            </a:r>
            <a:r>
              <a:rPr lang="nl-NL"/>
              <a:t> </a:t>
            </a:r>
            <a:r>
              <a:rPr lang="nl-NL" err="1"/>
              <a:t>eu</a:t>
            </a:r>
            <a:r>
              <a:rPr lang="nl-NL"/>
              <a:t> </a:t>
            </a:r>
            <a:r>
              <a:rPr lang="nl-NL" err="1"/>
              <a:t>fugiat</a:t>
            </a:r>
            <a:r>
              <a:rPr lang="nl-NL"/>
              <a:t> </a:t>
            </a:r>
            <a:r>
              <a:rPr lang="nl-NL" err="1"/>
              <a:t>nulla</a:t>
            </a:r>
            <a:r>
              <a:rPr lang="nl-NL"/>
              <a:t> </a:t>
            </a:r>
            <a:r>
              <a:rPr lang="nl-NL" err="1"/>
              <a:t>pariatur</a:t>
            </a:r>
            <a:r>
              <a:rPr lang="nl-NL"/>
              <a:t>. </a:t>
            </a:r>
            <a:r>
              <a:rPr lang="nl-NL" err="1"/>
              <a:t>Excepteur</a:t>
            </a:r>
            <a:r>
              <a:rPr lang="nl-NL"/>
              <a:t> sint </a:t>
            </a:r>
            <a:r>
              <a:rPr lang="nl-NL" err="1"/>
              <a:t>occaecat</a:t>
            </a:r>
            <a:r>
              <a:rPr lang="nl-NL"/>
              <a:t> </a:t>
            </a:r>
            <a:r>
              <a:rPr lang="nl-NL" err="1"/>
              <a:t>cupidatat</a:t>
            </a:r>
            <a:r>
              <a:rPr lang="nl-NL"/>
              <a:t> non </a:t>
            </a:r>
            <a:r>
              <a:rPr lang="nl-NL" err="1"/>
              <a:t>proident</a:t>
            </a:r>
            <a:r>
              <a:rPr lang="nl-NL"/>
              <a:t>, </a:t>
            </a:r>
            <a:r>
              <a:rPr lang="nl-NL" err="1"/>
              <a:t>sunt</a:t>
            </a:r>
            <a:r>
              <a:rPr lang="nl-NL"/>
              <a:t> in culpa </a:t>
            </a:r>
            <a:r>
              <a:rPr lang="nl-NL" err="1"/>
              <a:t>qui</a:t>
            </a:r>
            <a:r>
              <a:rPr lang="nl-NL"/>
              <a:t> officia </a:t>
            </a:r>
            <a:r>
              <a:rPr lang="nl-NL" err="1"/>
              <a:t>deserunt</a:t>
            </a:r>
            <a:r>
              <a:rPr lang="nl-NL"/>
              <a:t> </a:t>
            </a:r>
            <a:r>
              <a:rPr lang="nl-NL" err="1"/>
              <a:t>mollit</a:t>
            </a:r>
            <a:r>
              <a:rPr lang="nl-NL"/>
              <a:t> </a:t>
            </a:r>
            <a:r>
              <a:rPr lang="nl-NL" err="1"/>
              <a:t>anim</a:t>
            </a:r>
            <a:r>
              <a:rPr lang="nl-NL"/>
              <a:t> </a:t>
            </a:r>
            <a:r>
              <a:rPr lang="nl-NL" err="1"/>
              <a:t>id</a:t>
            </a:r>
            <a:r>
              <a:rPr lang="nl-NL"/>
              <a:t> </a:t>
            </a:r>
            <a:r>
              <a:rPr lang="nl-NL" err="1"/>
              <a:t>est</a:t>
            </a:r>
            <a:r>
              <a:rPr lang="nl-NL"/>
              <a:t> </a:t>
            </a:r>
            <a:r>
              <a:rPr lang="nl-NL" err="1"/>
              <a:t>laborum</a:t>
            </a:r>
            <a:r>
              <a:rPr lang="nl-NL"/>
              <a:t>.</a:t>
            </a:r>
            <a:endParaRPr lang="en-US"/>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2977A8-0E13-884B-AF5A-9DA31BCFF080}" type="slidenum">
              <a:rPr lang="nl-NL" smtClean="0"/>
              <a:t>‹nr.›</a:t>
            </a:fld>
            <a:endParaRPr lang="nl-NL"/>
          </a:p>
        </p:txBody>
      </p:sp>
      <p:sp>
        <p:nvSpPr>
          <p:cNvPr id="8" name="Rechthoek 7">
            <a:extLst>
              <a:ext uri="{FF2B5EF4-FFF2-40B4-BE49-F238E27FC236}">
                <a16:creationId xmlns:a16="http://schemas.microsoft.com/office/drawing/2014/main" id="{82591C18-7B05-9243-9615-A8BD5AE9E61A}"/>
              </a:ext>
            </a:extLst>
          </p:cNvPr>
          <p:cNvSpPr/>
          <p:nvPr userDrawn="1"/>
        </p:nvSpPr>
        <p:spPr>
          <a:xfrm>
            <a:off x="11199627" y="1"/>
            <a:ext cx="993595" cy="2040835"/>
          </a:xfrm>
          <a:custGeom>
            <a:avLst/>
            <a:gdLst>
              <a:gd name="connsiteX0" fmla="*/ 0 w 992374"/>
              <a:gd name="connsiteY0" fmla="*/ 0 h 2040835"/>
              <a:gd name="connsiteX1" fmla="*/ 992374 w 992374"/>
              <a:gd name="connsiteY1" fmla="*/ 0 h 2040835"/>
              <a:gd name="connsiteX2" fmla="*/ 992374 w 992374"/>
              <a:gd name="connsiteY2" fmla="*/ 2040835 h 2040835"/>
              <a:gd name="connsiteX3" fmla="*/ 0 w 992374"/>
              <a:gd name="connsiteY3" fmla="*/ 2040835 h 2040835"/>
              <a:gd name="connsiteX4" fmla="*/ 0 w 992374"/>
              <a:gd name="connsiteY4" fmla="*/ 0 h 2040835"/>
              <a:gd name="connsiteX0" fmla="*/ 0 w 992374"/>
              <a:gd name="connsiteY0" fmla="*/ 0 h 2040835"/>
              <a:gd name="connsiteX1" fmla="*/ 992374 w 992374"/>
              <a:gd name="connsiteY1" fmla="*/ 0 h 2040835"/>
              <a:gd name="connsiteX2" fmla="*/ 992374 w 992374"/>
              <a:gd name="connsiteY2" fmla="*/ 1775792 h 2040835"/>
              <a:gd name="connsiteX3" fmla="*/ 0 w 992374"/>
              <a:gd name="connsiteY3" fmla="*/ 2040835 h 2040835"/>
              <a:gd name="connsiteX4" fmla="*/ 0 w 992374"/>
              <a:gd name="connsiteY4" fmla="*/ 0 h 2040835"/>
              <a:gd name="connsiteX0" fmla="*/ 0 w 992374"/>
              <a:gd name="connsiteY0" fmla="*/ 0 h 2040835"/>
              <a:gd name="connsiteX1" fmla="*/ 992374 w 992374"/>
              <a:gd name="connsiteY1" fmla="*/ 0 h 2040835"/>
              <a:gd name="connsiteX2" fmla="*/ 965870 w 992374"/>
              <a:gd name="connsiteY2" fmla="*/ 1974575 h 2040835"/>
              <a:gd name="connsiteX3" fmla="*/ 0 w 992374"/>
              <a:gd name="connsiteY3" fmla="*/ 2040835 h 2040835"/>
              <a:gd name="connsiteX4" fmla="*/ 0 w 992374"/>
              <a:gd name="connsiteY4" fmla="*/ 0 h 2040835"/>
              <a:gd name="connsiteX0" fmla="*/ 0 w 992374"/>
              <a:gd name="connsiteY0" fmla="*/ 0 h 2040835"/>
              <a:gd name="connsiteX1" fmla="*/ 992374 w 992374"/>
              <a:gd name="connsiteY1" fmla="*/ 0 h 2040835"/>
              <a:gd name="connsiteX2" fmla="*/ 965870 w 992374"/>
              <a:gd name="connsiteY2" fmla="*/ 1974575 h 2040835"/>
              <a:gd name="connsiteX3" fmla="*/ 0 w 992374"/>
              <a:gd name="connsiteY3" fmla="*/ 2040835 h 2040835"/>
              <a:gd name="connsiteX4" fmla="*/ 0 w 992374"/>
              <a:gd name="connsiteY4" fmla="*/ 0 h 2040835"/>
              <a:gd name="connsiteX0" fmla="*/ 0 w 992374"/>
              <a:gd name="connsiteY0" fmla="*/ 0 h 2040835"/>
              <a:gd name="connsiteX1" fmla="*/ 992374 w 992374"/>
              <a:gd name="connsiteY1" fmla="*/ 0 h 2040835"/>
              <a:gd name="connsiteX2" fmla="*/ 965870 w 992374"/>
              <a:gd name="connsiteY2" fmla="*/ 1974575 h 2040835"/>
              <a:gd name="connsiteX3" fmla="*/ 0 w 992374"/>
              <a:gd name="connsiteY3" fmla="*/ 2040835 h 2040835"/>
              <a:gd name="connsiteX4" fmla="*/ 0 w 992374"/>
              <a:gd name="connsiteY4" fmla="*/ 0 h 2040835"/>
              <a:gd name="connsiteX0" fmla="*/ 0 w 995811"/>
              <a:gd name="connsiteY0" fmla="*/ 0 h 2040835"/>
              <a:gd name="connsiteX1" fmla="*/ 992374 w 995811"/>
              <a:gd name="connsiteY1" fmla="*/ 0 h 2040835"/>
              <a:gd name="connsiteX2" fmla="*/ 993371 w 995811"/>
              <a:gd name="connsiteY2" fmla="*/ 1974575 h 2040835"/>
              <a:gd name="connsiteX3" fmla="*/ 0 w 995811"/>
              <a:gd name="connsiteY3" fmla="*/ 2040835 h 2040835"/>
              <a:gd name="connsiteX4" fmla="*/ 0 w 995811"/>
              <a:gd name="connsiteY4" fmla="*/ 0 h 2040835"/>
              <a:gd name="connsiteX0" fmla="*/ 0 w 995811"/>
              <a:gd name="connsiteY0" fmla="*/ 0 h 2040835"/>
              <a:gd name="connsiteX1" fmla="*/ 992374 w 995811"/>
              <a:gd name="connsiteY1" fmla="*/ 0 h 2040835"/>
              <a:gd name="connsiteX2" fmla="*/ 993371 w 995811"/>
              <a:gd name="connsiteY2" fmla="*/ 1981451 h 2040835"/>
              <a:gd name="connsiteX3" fmla="*/ 0 w 995811"/>
              <a:gd name="connsiteY3" fmla="*/ 2040835 h 2040835"/>
              <a:gd name="connsiteX4" fmla="*/ 0 w 995811"/>
              <a:gd name="connsiteY4" fmla="*/ 0 h 2040835"/>
              <a:gd name="connsiteX0" fmla="*/ 0 w 993371"/>
              <a:gd name="connsiteY0" fmla="*/ 0 h 2040835"/>
              <a:gd name="connsiteX1" fmla="*/ 992374 w 993371"/>
              <a:gd name="connsiteY1" fmla="*/ 0 h 2040835"/>
              <a:gd name="connsiteX2" fmla="*/ 993371 w 993371"/>
              <a:gd name="connsiteY2" fmla="*/ 1981451 h 2040835"/>
              <a:gd name="connsiteX3" fmla="*/ 0 w 993371"/>
              <a:gd name="connsiteY3" fmla="*/ 2040835 h 2040835"/>
              <a:gd name="connsiteX4" fmla="*/ 0 w 993371"/>
              <a:gd name="connsiteY4" fmla="*/ 0 h 2040835"/>
              <a:gd name="connsiteX0" fmla="*/ 0 w 993371"/>
              <a:gd name="connsiteY0" fmla="*/ 0 h 2040835"/>
              <a:gd name="connsiteX1" fmla="*/ 992374 w 993371"/>
              <a:gd name="connsiteY1" fmla="*/ 0 h 2040835"/>
              <a:gd name="connsiteX2" fmla="*/ 993371 w 993371"/>
              <a:gd name="connsiteY2" fmla="*/ 1981451 h 2040835"/>
              <a:gd name="connsiteX3" fmla="*/ 0 w 993371"/>
              <a:gd name="connsiteY3" fmla="*/ 2040835 h 2040835"/>
              <a:gd name="connsiteX4" fmla="*/ 0 w 993371"/>
              <a:gd name="connsiteY4" fmla="*/ 0 h 2040835"/>
              <a:gd name="connsiteX0" fmla="*/ 0 w 993371"/>
              <a:gd name="connsiteY0" fmla="*/ 0 h 2040835"/>
              <a:gd name="connsiteX1" fmla="*/ 992374 w 993371"/>
              <a:gd name="connsiteY1" fmla="*/ 0 h 2040835"/>
              <a:gd name="connsiteX2" fmla="*/ 993371 w 993371"/>
              <a:gd name="connsiteY2" fmla="*/ 1981451 h 2040835"/>
              <a:gd name="connsiteX3" fmla="*/ 0 w 993371"/>
              <a:gd name="connsiteY3" fmla="*/ 2040835 h 2040835"/>
              <a:gd name="connsiteX4" fmla="*/ 0 w 993371"/>
              <a:gd name="connsiteY4" fmla="*/ 0 h 2040835"/>
              <a:gd name="connsiteX0" fmla="*/ 0 w 995812"/>
              <a:gd name="connsiteY0" fmla="*/ 0 h 2040835"/>
              <a:gd name="connsiteX1" fmla="*/ 992374 w 995812"/>
              <a:gd name="connsiteY1" fmla="*/ 0 h 2040835"/>
              <a:gd name="connsiteX2" fmla="*/ 993371 w 995812"/>
              <a:gd name="connsiteY2" fmla="*/ 1981451 h 2040835"/>
              <a:gd name="connsiteX3" fmla="*/ 0 w 995812"/>
              <a:gd name="connsiteY3" fmla="*/ 2040835 h 2040835"/>
              <a:gd name="connsiteX4" fmla="*/ 0 w 995812"/>
              <a:gd name="connsiteY4" fmla="*/ 0 h 2040835"/>
              <a:gd name="connsiteX0" fmla="*/ 0 w 993594"/>
              <a:gd name="connsiteY0" fmla="*/ 0 h 2040835"/>
              <a:gd name="connsiteX1" fmla="*/ 992374 w 993594"/>
              <a:gd name="connsiteY1" fmla="*/ 0 h 2040835"/>
              <a:gd name="connsiteX2" fmla="*/ 993371 w 993594"/>
              <a:gd name="connsiteY2" fmla="*/ 1981451 h 2040835"/>
              <a:gd name="connsiteX3" fmla="*/ 0 w 993594"/>
              <a:gd name="connsiteY3" fmla="*/ 2040835 h 2040835"/>
              <a:gd name="connsiteX4" fmla="*/ 0 w 993594"/>
              <a:gd name="connsiteY4" fmla="*/ 0 h 204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594" h="2040835">
                <a:moveTo>
                  <a:pt x="0" y="0"/>
                </a:moveTo>
                <a:lnTo>
                  <a:pt x="992374" y="0"/>
                </a:lnTo>
                <a:cubicBezTo>
                  <a:pt x="983539" y="658192"/>
                  <a:pt x="995331" y="1378259"/>
                  <a:pt x="993371" y="1981451"/>
                </a:cubicBezTo>
                <a:cubicBezTo>
                  <a:pt x="663176" y="2028251"/>
                  <a:pt x="354909" y="2035224"/>
                  <a:pt x="0" y="2040835"/>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00"/>
          </a:p>
        </p:txBody>
      </p:sp>
    </p:spTree>
    <p:extLst>
      <p:ext uri="{BB962C8B-B14F-4D97-AF65-F5344CB8AC3E}">
        <p14:creationId xmlns:p14="http://schemas.microsoft.com/office/powerpoint/2010/main" val="20258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rotWithShape="1">
          <a:blip r:embed="rId4"/>
          <a:srcRect l="-1" r="30633"/>
          <a:stretch/>
        </p:blipFill>
        <p:spPr>
          <a:xfrm>
            <a:off x="597565" y="351238"/>
            <a:ext cx="2240886" cy="1507853"/>
          </a:xfrm>
          <a:prstGeom prst="rect">
            <a:avLst/>
          </a:prstGeom>
        </p:spPr>
      </p:pic>
      <p:grpSp>
        <p:nvGrpSpPr>
          <p:cNvPr id="73" name="Graphic 7">
            <a:extLst>
              <a:ext uri="{FF2B5EF4-FFF2-40B4-BE49-F238E27FC236}">
                <a16:creationId xmlns:a16="http://schemas.microsoft.com/office/drawing/2014/main" id="{722B8A5F-3486-0743-87CE-8F384BDF892F}"/>
              </a:ext>
            </a:extLst>
          </p:cNvPr>
          <p:cNvGrpSpPr/>
          <p:nvPr userDrawn="1"/>
        </p:nvGrpSpPr>
        <p:grpSpPr>
          <a:xfrm>
            <a:off x="11144434" y="5743258"/>
            <a:ext cx="791513" cy="870129"/>
            <a:chOff x="11092753" y="5743258"/>
            <a:chExt cx="791513" cy="870129"/>
          </a:xfrm>
        </p:grpSpPr>
        <p:sp>
          <p:nvSpPr>
            <p:cNvPr id="74" name="Vrije vorm 73">
              <a:extLst>
                <a:ext uri="{FF2B5EF4-FFF2-40B4-BE49-F238E27FC236}">
                  <a16:creationId xmlns:a16="http://schemas.microsoft.com/office/drawing/2014/main" id="{35799FD0-17F5-1349-A451-7784384A0244}"/>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chemeClr val="bg1"/>
            </a:solidFill>
            <a:ln w="589" cap="flat">
              <a:noFill/>
              <a:prstDash val="solid"/>
              <a:miter/>
            </a:ln>
          </p:spPr>
          <p:txBody>
            <a:bodyPr rtlCol="0" anchor="ctr"/>
            <a:lstStyle/>
            <a:p>
              <a:endParaRPr lang="nl-NL"/>
            </a:p>
          </p:txBody>
        </p:sp>
        <p:sp>
          <p:nvSpPr>
            <p:cNvPr id="75" name="Vrije vorm 74">
              <a:extLst>
                <a:ext uri="{FF2B5EF4-FFF2-40B4-BE49-F238E27FC236}">
                  <a16:creationId xmlns:a16="http://schemas.microsoft.com/office/drawing/2014/main" id="{65FB22C0-FF70-FC49-82A4-DEDF80F76AC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a:solidFill>
                  <a:srgbClr val="003350"/>
                </a:solidFill>
                <a:latin typeface="Calibri" panose="020F0502020204030204" pitchFamily="34" charset="0"/>
                <a:cs typeface="Calibri" panose="020F0502020204030204" pitchFamily="34" charset="0"/>
              </a:rPr>
              <a:t>Klik hier om de titel aan te passen</a:t>
            </a:r>
          </a:p>
        </p:txBody>
      </p:sp>
      <p:pic>
        <p:nvPicPr>
          <p:cNvPr id="12" name="Afbeelding 11">
            <a:extLst>
              <a:ext uri="{FF2B5EF4-FFF2-40B4-BE49-F238E27FC236}">
                <a16:creationId xmlns:a16="http://schemas.microsoft.com/office/drawing/2014/main" id="{5EB2C41D-F301-B54F-B6EE-25917060965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7004" b="-1"/>
          <a:stretch/>
        </p:blipFill>
        <p:spPr>
          <a:xfrm>
            <a:off x="6399731" y="13447"/>
            <a:ext cx="5359877" cy="6858000"/>
          </a:xfrm>
          <a:prstGeom prst="rect">
            <a:avLst/>
          </a:prstGeom>
        </p:spPr>
      </p:pic>
    </p:spTree>
    <p:extLst>
      <p:ext uri="{BB962C8B-B14F-4D97-AF65-F5344CB8AC3E}">
        <p14:creationId xmlns:p14="http://schemas.microsoft.com/office/powerpoint/2010/main" val="174236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10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0-#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2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s">
    <p:bg>
      <p:bgPr>
        <a:solidFill>
          <a:schemeClr val="bg1"/>
        </a:solidFill>
        <a:effectLst/>
      </p:bgPr>
    </p:bg>
    <p:spTree>
      <p:nvGrpSpPr>
        <p:cNvPr id="1" name=""/>
        <p:cNvGrpSpPr/>
        <p:nvPr/>
      </p:nvGrpSpPr>
      <p:grpSpPr>
        <a:xfrm>
          <a:off x="0" y="0"/>
          <a:ext cx="0" cy="0"/>
          <a:chOff x="0" y="0"/>
          <a:chExt cx="0" cy="0"/>
        </a:xfrm>
      </p:grpSpPr>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userDrawn="1"/>
        </p:nvSpPr>
        <p:spPr>
          <a:xfrm>
            <a:off x="803348" y="1473205"/>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096001" y="2468704"/>
            <a:ext cx="4996754" cy="697258"/>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9" name="Tijdelijke aanduiding voor tekst 2">
            <a:extLst>
              <a:ext uri="{FF2B5EF4-FFF2-40B4-BE49-F238E27FC236}">
                <a16:creationId xmlns:a16="http://schemas.microsoft.com/office/drawing/2014/main" id="{FF3CD98D-1CDF-7243-A285-B42312AD5C99}"/>
              </a:ext>
            </a:extLst>
          </p:cNvPr>
          <p:cNvSpPr>
            <a:spLocks noGrp="1"/>
          </p:cNvSpPr>
          <p:nvPr>
            <p:ph type="body" idx="10" hasCustomPrompt="1"/>
          </p:nvPr>
        </p:nvSpPr>
        <p:spPr>
          <a:xfrm>
            <a:off x="6096000" y="333883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0" name="Tijdelijke aanduiding voor tekst 2">
            <a:extLst>
              <a:ext uri="{FF2B5EF4-FFF2-40B4-BE49-F238E27FC236}">
                <a16:creationId xmlns:a16="http://schemas.microsoft.com/office/drawing/2014/main" id="{8C9D3320-AF96-734B-9F6C-32BE1CBD3015}"/>
              </a:ext>
            </a:extLst>
          </p:cNvPr>
          <p:cNvSpPr>
            <a:spLocks noGrp="1"/>
          </p:cNvSpPr>
          <p:nvPr>
            <p:ph type="body" idx="11" hasCustomPrompt="1"/>
          </p:nvPr>
        </p:nvSpPr>
        <p:spPr>
          <a:xfrm>
            <a:off x="6096000" y="390265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2" name="Tijdelijke aanduiding voor tekst 2">
            <a:extLst>
              <a:ext uri="{FF2B5EF4-FFF2-40B4-BE49-F238E27FC236}">
                <a16:creationId xmlns:a16="http://schemas.microsoft.com/office/drawing/2014/main" id="{F9265FF9-BBEC-784D-ABF3-BE2B8438C8EF}"/>
              </a:ext>
            </a:extLst>
          </p:cNvPr>
          <p:cNvSpPr>
            <a:spLocks noGrp="1"/>
          </p:cNvSpPr>
          <p:nvPr>
            <p:ph type="body" idx="12" hasCustomPrompt="1"/>
          </p:nvPr>
        </p:nvSpPr>
        <p:spPr>
          <a:xfrm>
            <a:off x="6096000" y="446647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23" name="Tijdelijke aanduiding voor tekst 2">
            <a:extLst>
              <a:ext uri="{FF2B5EF4-FFF2-40B4-BE49-F238E27FC236}">
                <a16:creationId xmlns:a16="http://schemas.microsoft.com/office/drawing/2014/main" id="{9BD89E41-01DA-DE4B-86B8-C6979D16EDDF}"/>
              </a:ext>
            </a:extLst>
          </p:cNvPr>
          <p:cNvSpPr>
            <a:spLocks noGrp="1"/>
          </p:cNvSpPr>
          <p:nvPr>
            <p:ph type="body" idx="13" hasCustomPrompt="1"/>
          </p:nvPr>
        </p:nvSpPr>
        <p:spPr>
          <a:xfrm>
            <a:off x="6096000" y="503029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hier om </a:t>
            </a:r>
            <a:r>
              <a:rPr lang="nl-NL" err="1"/>
              <a:t>bullet</a:t>
            </a:r>
            <a:r>
              <a:rPr lang="nl-NL"/>
              <a:t> aan te passen</a:t>
            </a:r>
          </a:p>
        </p:txBody>
      </p:sp>
      <p:sp>
        <p:nvSpPr>
          <p:cNvPr id="18" name="Graphic 70">
            <a:extLst>
              <a:ext uri="{FF2B5EF4-FFF2-40B4-BE49-F238E27FC236}">
                <a16:creationId xmlns:a16="http://schemas.microsoft.com/office/drawing/2014/main" id="{BE56710C-8DCB-F148-85D3-A0C3CE83B10D}"/>
              </a:ext>
            </a:extLst>
          </p:cNvPr>
          <p:cNvSpPr/>
          <p:nvPr userDrawn="1"/>
        </p:nvSpPr>
        <p:spPr>
          <a:xfrm>
            <a:off x="256053" y="2044834"/>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17" name="Graphic 70">
            <a:extLst>
              <a:ext uri="{FF2B5EF4-FFF2-40B4-BE49-F238E27FC236}">
                <a16:creationId xmlns:a16="http://schemas.microsoft.com/office/drawing/2014/main" id="{5ABFC1F4-90E4-5D47-9DAE-7AAE43306BD3}"/>
              </a:ext>
            </a:extLst>
          </p:cNvPr>
          <p:cNvSpPr/>
          <p:nvPr userDrawn="1"/>
        </p:nvSpPr>
        <p:spPr>
          <a:xfrm>
            <a:off x="1571136" y="3165962"/>
            <a:ext cx="3252156" cy="3252179"/>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solidFill>
            <a:srgbClr val="003350"/>
          </a:solidFill>
          <a:ln w="19050" cap="flat">
            <a:noFill/>
            <a:prstDash val="solid"/>
            <a:miter/>
          </a:ln>
          <a:effectLst>
            <a:outerShdw blurRad="127000" dir="2880000" sx="103000" sy="103000" algn="tl" rotWithShape="0">
              <a:srgbClr val="003350">
                <a:alpha val="18000"/>
              </a:srgbClr>
            </a:outerShdw>
          </a:effectLst>
        </p:spPr>
        <p:txBody>
          <a:bodyPr rtlCol="0" anchor="ctr"/>
          <a:lstStyle/>
          <a:p>
            <a:endParaRPr lang="nl-NL"/>
          </a:p>
        </p:txBody>
      </p:sp>
      <p:pic>
        <p:nvPicPr>
          <p:cNvPr id="6" name="Graphic 5" descr="Aanhalingsteken sluiten">
            <a:extLst>
              <a:ext uri="{FF2B5EF4-FFF2-40B4-BE49-F238E27FC236}">
                <a16:creationId xmlns:a16="http://schemas.microsoft.com/office/drawing/2014/main" id="{128D5CE4-4072-4747-BA8C-C66F301F41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20700212">
            <a:off x="2864631" y="3152810"/>
            <a:ext cx="1547770" cy="1547770"/>
          </a:xfrm>
          <a:prstGeom prst="rect">
            <a:avLst/>
          </a:prstGeom>
        </p:spPr>
      </p:pic>
      <p:sp>
        <p:nvSpPr>
          <p:cNvPr id="24" name="Tijdelijke aanduiding voor tekst 2">
            <a:extLst>
              <a:ext uri="{FF2B5EF4-FFF2-40B4-BE49-F238E27FC236}">
                <a16:creationId xmlns:a16="http://schemas.microsoft.com/office/drawing/2014/main" id="{BC942ED5-510E-B54A-BE4C-966F6E3DE305}"/>
              </a:ext>
            </a:extLst>
          </p:cNvPr>
          <p:cNvSpPr>
            <a:spLocks noGrp="1"/>
          </p:cNvSpPr>
          <p:nvPr>
            <p:ph type="body" idx="14" hasCustomPrompt="1"/>
          </p:nvPr>
        </p:nvSpPr>
        <p:spPr>
          <a:xfrm>
            <a:off x="6104709" y="814494"/>
            <a:ext cx="5088182" cy="1370889"/>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a:t>
            </a:r>
            <a:br>
              <a:rPr lang="nl-NL"/>
            </a:br>
            <a:r>
              <a:rPr lang="nl-NL"/>
              <a:t>tekststijl te bewerken</a:t>
            </a:r>
          </a:p>
        </p:txBody>
      </p:sp>
      <p:sp>
        <p:nvSpPr>
          <p:cNvPr id="29" name="Tijdelijke aanduiding voor tekst 2">
            <a:extLst>
              <a:ext uri="{FF2B5EF4-FFF2-40B4-BE49-F238E27FC236}">
                <a16:creationId xmlns:a16="http://schemas.microsoft.com/office/drawing/2014/main" id="{165EAFF6-5A1A-C44C-BC40-D84AAAA57814}"/>
              </a:ext>
            </a:extLst>
          </p:cNvPr>
          <p:cNvSpPr>
            <a:spLocks noGrp="1"/>
          </p:cNvSpPr>
          <p:nvPr>
            <p:ph type="body" idx="15"/>
          </p:nvPr>
        </p:nvSpPr>
        <p:spPr>
          <a:xfrm rot="20676763">
            <a:off x="2170895" y="4927020"/>
            <a:ext cx="2446647" cy="1000545"/>
          </a:xfrm>
        </p:spPr>
        <p:txBody>
          <a:bodyPr>
            <a:normAutofit/>
          </a:bodyPr>
          <a:lstStyle>
            <a:lvl1pPr marL="0" indent="0">
              <a:buNone/>
              <a:defRPr sz="2200" b="1">
                <a:solidFill>
                  <a:srgbClr val="D2ECF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69467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kst &amp; afbeelding">
    <p:bg>
      <p:bgPr>
        <a:solidFill>
          <a:schemeClr val="bg1"/>
        </a:solidFill>
        <a:effectLst/>
      </p:bgPr>
    </p:bg>
    <p:spTree>
      <p:nvGrpSpPr>
        <p:cNvPr id="1" name=""/>
        <p:cNvGrpSpPr/>
        <p:nvPr/>
      </p:nvGrpSpPr>
      <p:grpSpPr>
        <a:xfrm>
          <a:off x="0" y="0"/>
          <a:ext cx="0" cy="0"/>
          <a:chOff x="0" y="0"/>
          <a:chExt cx="0" cy="0"/>
        </a:xfrm>
      </p:grpSpPr>
      <p:sp>
        <p:nvSpPr>
          <p:cNvPr id="18" name="Graphic 70">
            <a:extLst>
              <a:ext uri="{FF2B5EF4-FFF2-40B4-BE49-F238E27FC236}">
                <a16:creationId xmlns:a16="http://schemas.microsoft.com/office/drawing/2014/main" id="{BE56710C-8DCB-F148-85D3-A0C3CE83B10D}"/>
              </a:ext>
            </a:extLst>
          </p:cNvPr>
          <p:cNvSpPr/>
          <p:nvPr userDrawn="1"/>
        </p:nvSpPr>
        <p:spPr>
          <a:xfrm>
            <a:off x="7399760" y="50067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5" name="Trapezium 4">
            <a:extLst>
              <a:ext uri="{FF2B5EF4-FFF2-40B4-BE49-F238E27FC236}">
                <a16:creationId xmlns:a16="http://schemas.microsoft.com/office/drawing/2014/main" id="{6E50C20B-E4BF-234D-A7BA-7C0350801711}"/>
              </a:ext>
            </a:extLst>
          </p:cNvPr>
          <p:cNvSpPr/>
          <p:nvPr userDrawn="1"/>
        </p:nvSpPr>
        <p:spPr>
          <a:xfrm>
            <a:off x="-23532" y="-26894"/>
            <a:ext cx="6424331" cy="6911788"/>
          </a:xfrm>
          <a:custGeom>
            <a:avLst/>
            <a:gdLst>
              <a:gd name="connsiteX0" fmla="*/ 0 w 6199094"/>
              <a:gd name="connsiteY0" fmla="*/ 6858000 h 6858000"/>
              <a:gd name="connsiteX1" fmla="*/ 1549774 w 6199094"/>
              <a:gd name="connsiteY1" fmla="*/ 0 h 6858000"/>
              <a:gd name="connsiteX2" fmla="*/ 4649321 w 6199094"/>
              <a:gd name="connsiteY2" fmla="*/ 0 h 6858000"/>
              <a:gd name="connsiteX3" fmla="*/ 6199094 w 6199094"/>
              <a:gd name="connsiteY3" fmla="*/ 6858000 h 6858000"/>
              <a:gd name="connsiteX4" fmla="*/ 0 w 6199094"/>
              <a:gd name="connsiteY4" fmla="*/ 6858000 h 6858000"/>
              <a:gd name="connsiteX0" fmla="*/ 158002 w 6357096"/>
              <a:gd name="connsiteY0" fmla="*/ 6884894 h 6884894"/>
              <a:gd name="connsiteX1" fmla="*/ 0 w 6357096"/>
              <a:gd name="connsiteY1" fmla="*/ 0 h 6884894"/>
              <a:gd name="connsiteX2" fmla="*/ 4807323 w 6357096"/>
              <a:gd name="connsiteY2" fmla="*/ 26894 h 6884894"/>
              <a:gd name="connsiteX3" fmla="*/ 6357096 w 6357096"/>
              <a:gd name="connsiteY3" fmla="*/ 6884894 h 6884894"/>
              <a:gd name="connsiteX4" fmla="*/ 158002 w 6357096"/>
              <a:gd name="connsiteY4" fmla="*/ 6884894 h 6884894"/>
              <a:gd name="connsiteX0" fmla="*/ 10084 w 6357096"/>
              <a:gd name="connsiteY0" fmla="*/ 6911788 h 6911788"/>
              <a:gd name="connsiteX1" fmla="*/ 0 w 6357096"/>
              <a:gd name="connsiteY1" fmla="*/ 0 h 6911788"/>
              <a:gd name="connsiteX2" fmla="*/ 4807323 w 6357096"/>
              <a:gd name="connsiteY2" fmla="*/ 26894 h 6911788"/>
              <a:gd name="connsiteX3" fmla="*/ 6357096 w 6357096"/>
              <a:gd name="connsiteY3" fmla="*/ 6884894 h 6911788"/>
              <a:gd name="connsiteX4" fmla="*/ 10084 w 6357096"/>
              <a:gd name="connsiteY4" fmla="*/ 6911788 h 6911788"/>
              <a:gd name="connsiteX0" fmla="*/ 10084 w 6357096"/>
              <a:gd name="connsiteY0" fmla="*/ 6911788 h 6911788"/>
              <a:gd name="connsiteX1" fmla="*/ 0 w 6357096"/>
              <a:gd name="connsiteY1" fmla="*/ 0 h 6911788"/>
              <a:gd name="connsiteX2" fmla="*/ 4834217 w 6357096"/>
              <a:gd name="connsiteY2" fmla="*/ 26894 h 6911788"/>
              <a:gd name="connsiteX3" fmla="*/ 6357096 w 6357096"/>
              <a:gd name="connsiteY3" fmla="*/ 6884894 h 6911788"/>
              <a:gd name="connsiteX4" fmla="*/ 10084 w 6357096"/>
              <a:gd name="connsiteY4" fmla="*/ 6911788 h 6911788"/>
              <a:gd name="connsiteX0" fmla="*/ 10084 w 5994025"/>
              <a:gd name="connsiteY0" fmla="*/ 6911788 h 6911788"/>
              <a:gd name="connsiteX1" fmla="*/ 0 w 5994025"/>
              <a:gd name="connsiteY1" fmla="*/ 0 h 6911788"/>
              <a:gd name="connsiteX2" fmla="*/ 4834217 w 5994025"/>
              <a:gd name="connsiteY2" fmla="*/ 26894 h 6911788"/>
              <a:gd name="connsiteX3" fmla="*/ 5994025 w 5994025"/>
              <a:gd name="connsiteY3" fmla="*/ 6548717 h 6911788"/>
              <a:gd name="connsiteX4" fmla="*/ 10084 w 5994025"/>
              <a:gd name="connsiteY4" fmla="*/ 6911788 h 6911788"/>
              <a:gd name="connsiteX0" fmla="*/ 10084 w 6424331"/>
              <a:gd name="connsiteY0" fmla="*/ 6911788 h 6911788"/>
              <a:gd name="connsiteX1" fmla="*/ 0 w 6424331"/>
              <a:gd name="connsiteY1" fmla="*/ 0 h 6911788"/>
              <a:gd name="connsiteX2" fmla="*/ 4834217 w 6424331"/>
              <a:gd name="connsiteY2" fmla="*/ 26894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793876 w 6424331"/>
              <a:gd name="connsiteY2" fmla="*/ 349623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699747 w 6424331"/>
              <a:gd name="connsiteY2" fmla="*/ 13447 h 6911788"/>
              <a:gd name="connsiteX3" fmla="*/ 6424331 w 6424331"/>
              <a:gd name="connsiteY3" fmla="*/ 6898341 h 6911788"/>
              <a:gd name="connsiteX4" fmla="*/ 10084 w 6424331"/>
              <a:gd name="connsiteY4" fmla="*/ 6911788 h 691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4331" h="6911788">
                <a:moveTo>
                  <a:pt x="10084" y="6911788"/>
                </a:moveTo>
                <a:cubicBezTo>
                  <a:pt x="6723" y="4607859"/>
                  <a:pt x="3361" y="2303929"/>
                  <a:pt x="0" y="0"/>
                </a:cubicBezTo>
                <a:lnTo>
                  <a:pt x="4699747" y="13447"/>
                </a:lnTo>
                <a:lnTo>
                  <a:pt x="6424331" y="6898341"/>
                </a:lnTo>
                <a:lnTo>
                  <a:pt x="10084" y="691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Graphic 3">
            <a:extLst>
              <a:ext uri="{FF2B5EF4-FFF2-40B4-BE49-F238E27FC236}">
                <a16:creationId xmlns:a16="http://schemas.microsoft.com/office/drawing/2014/main" id="{A37C4820-22B3-4D57-B76A-500389A8E9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7123814" cy="6858000"/>
          </a:xfrm>
          <a:prstGeom prst="rect">
            <a:avLst/>
          </a:prstGeom>
          <a:effectLst>
            <a:outerShdw blurRad="304800" dist="38100" dir="9120000" sx="102000" sy="102000" algn="tl" rotWithShape="0">
              <a:srgbClr val="003350">
                <a:alpha val="5000"/>
              </a:srgbClr>
            </a:outerShdw>
          </a:effectLst>
        </p:spPr>
      </p:pic>
      <p:grpSp>
        <p:nvGrpSpPr>
          <p:cNvPr id="7" name="Graphic 7">
            <a:extLst>
              <a:ext uri="{FF2B5EF4-FFF2-40B4-BE49-F238E27FC236}">
                <a16:creationId xmlns:a16="http://schemas.microsoft.com/office/drawing/2014/main" id="{A10C2001-FC98-4D79-BC13-BEF6647EE371}"/>
              </a:ext>
            </a:extLst>
          </p:cNvPr>
          <p:cNvGrpSpPr/>
          <p:nvPr userDrawn="1"/>
        </p:nvGrpSpPr>
        <p:grpSpPr>
          <a:xfrm>
            <a:off x="11144434" y="5743258"/>
            <a:ext cx="791513" cy="870129"/>
            <a:chOff x="11092753" y="5743258"/>
            <a:chExt cx="791513" cy="870129"/>
          </a:xfrm>
        </p:grpSpPr>
        <p:sp>
          <p:nvSpPr>
            <p:cNvPr id="8" name="Vrije vorm 2">
              <a:extLst>
                <a:ext uri="{FF2B5EF4-FFF2-40B4-BE49-F238E27FC236}">
                  <a16:creationId xmlns:a16="http://schemas.microsoft.com/office/drawing/2014/main" id="{2864D02E-7941-4CE8-ABF1-5E46C94EC783}"/>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9" name="Vrije vorm 3">
              <a:extLst>
                <a:ext uri="{FF2B5EF4-FFF2-40B4-BE49-F238E27FC236}">
                  <a16:creationId xmlns:a16="http://schemas.microsoft.com/office/drawing/2014/main" id="{1D38AFD1-B030-41FB-9CCB-7B11864794BA}"/>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2" name="Tijdelijke aanduiding voor tekst 2">
            <a:extLst>
              <a:ext uri="{FF2B5EF4-FFF2-40B4-BE49-F238E27FC236}">
                <a16:creationId xmlns:a16="http://schemas.microsoft.com/office/drawing/2014/main" id="{E413CE6D-6C64-4A92-8668-28E8E437BBA8}"/>
              </a:ext>
            </a:extLst>
          </p:cNvPr>
          <p:cNvSpPr>
            <a:spLocks noGrp="1"/>
          </p:cNvSpPr>
          <p:nvPr>
            <p:ph type="body" idx="14" hasCustomPrompt="1"/>
          </p:nvPr>
        </p:nvSpPr>
        <p:spPr>
          <a:xfrm>
            <a:off x="827314" y="814494"/>
            <a:ext cx="10365577" cy="807477"/>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te bewerken</a:t>
            </a:r>
          </a:p>
        </p:txBody>
      </p:sp>
      <p:sp>
        <p:nvSpPr>
          <p:cNvPr id="13" name="Tijdelijke aanduiding voor tekst 2">
            <a:extLst>
              <a:ext uri="{FF2B5EF4-FFF2-40B4-BE49-F238E27FC236}">
                <a16:creationId xmlns:a16="http://schemas.microsoft.com/office/drawing/2014/main" id="{2C552BAB-A53D-4C8D-9C04-F5AB5E9CF338}"/>
              </a:ext>
            </a:extLst>
          </p:cNvPr>
          <p:cNvSpPr>
            <a:spLocks noGrp="1"/>
          </p:cNvSpPr>
          <p:nvPr>
            <p:ph type="body" idx="11"/>
          </p:nvPr>
        </p:nvSpPr>
        <p:spPr>
          <a:xfrm>
            <a:off x="827313" y="1794843"/>
            <a:ext cx="10365577" cy="4638614"/>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Tx/>
              <a:buBlip>
                <a:blip r:embed="rId4"/>
              </a:buBlip>
              <a:tabLst/>
              <a:defRPr sz="2000">
                <a:solidFill>
                  <a:srgbClr val="003350"/>
                </a:solidFill>
              </a:defRPr>
            </a:lvl1pPr>
            <a:lvl2pPr marL="457200" indent="0">
              <a:buNone/>
              <a:defRPr sz="2000">
                <a:solidFill>
                  <a:schemeClr val="accent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nl-NL"/>
          </a:p>
          <a:p>
            <a:pPr lvl="1"/>
            <a:r>
              <a:rPr lang="nl-NL"/>
              <a:t>Klik hier om </a:t>
            </a:r>
            <a:r>
              <a:rPr lang="nl-NL" err="1"/>
              <a:t>bullet</a:t>
            </a:r>
            <a:r>
              <a:rPr lang="nl-NL"/>
              <a:t> aan te passen</a:t>
            </a:r>
          </a:p>
        </p:txBody>
      </p:sp>
    </p:spTree>
    <p:extLst>
      <p:ext uri="{BB962C8B-B14F-4D97-AF65-F5344CB8AC3E}">
        <p14:creationId xmlns:p14="http://schemas.microsoft.com/office/powerpoint/2010/main" val="402503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
    <p:bg>
      <p:bgPr>
        <a:gradFill>
          <a:gsLst>
            <a:gs pos="0">
              <a:srgbClr val="37607C"/>
            </a:gs>
            <a:gs pos="100000">
              <a:srgbClr val="003350"/>
            </a:gs>
          </a:gsLst>
          <a:lin ang="5400000" scaled="1"/>
        </a:gradFill>
        <a:effectLst/>
      </p:bgPr>
    </p:bg>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a16="http://schemas.microsoft.com/office/drawing/2014/main" id="{682F3339-4C6A-2148-B273-828DE4717DAB}"/>
              </a:ext>
            </a:extLst>
          </p:cNvPr>
          <p:cNvSpPr>
            <a:spLocks noGrp="1"/>
          </p:cNvSpPr>
          <p:nvPr>
            <p:ph type="pic" sz="quarter" idx="10"/>
          </p:nvPr>
        </p:nvSpPr>
        <p:spPr>
          <a:xfrm>
            <a:off x="0" y="0"/>
            <a:ext cx="12192000" cy="6858000"/>
          </a:xfrm>
          <a:effectLst>
            <a:outerShdw blurRad="50800" dist="50800" dir="5400000" algn="ctr" rotWithShape="0">
              <a:srgbClr val="000000">
                <a:alpha val="15000"/>
              </a:srgbClr>
            </a:outerShdw>
          </a:effectLst>
        </p:spPr>
        <p:txBody>
          <a:bodyPr/>
          <a:lstStyle/>
          <a:p>
            <a:r>
              <a:rPr lang="nl-NL"/>
              <a:t>Klik op het pictogram als u een afbeelding wilt toevoegen</a:t>
            </a:r>
          </a:p>
        </p:txBody>
      </p:sp>
      <p:pic>
        <p:nvPicPr>
          <p:cNvPr id="29" name="Graphic 28">
            <a:extLst>
              <a:ext uri="{FF2B5EF4-FFF2-40B4-BE49-F238E27FC236}">
                <a16:creationId xmlns:a16="http://schemas.microsoft.com/office/drawing/2014/main" id="{38A31D7B-5E6D-DD4F-A5E0-AD5BA9489B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719245"/>
            <a:ext cx="6197600" cy="3138755"/>
          </a:xfrm>
          <a:prstGeom prst="rect">
            <a:avLst/>
          </a:prstGeom>
        </p:spPr>
      </p:pic>
      <p:sp>
        <p:nvSpPr>
          <p:cNvPr id="30" name="Tijdelijke aanduiding voor tekst 2">
            <a:extLst>
              <a:ext uri="{FF2B5EF4-FFF2-40B4-BE49-F238E27FC236}">
                <a16:creationId xmlns:a16="http://schemas.microsoft.com/office/drawing/2014/main" id="{20126890-77DD-FB49-8B76-CDA7308EE7D5}"/>
              </a:ext>
            </a:extLst>
          </p:cNvPr>
          <p:cNvSpPr txBox="1">
            <a:spLocks/>
          </p:cNvSpPr>
          <p:nvPr userDrawn="1"/>
        </p:nvSpPr>
        <p:spPr>
          <a:xfrm>
            <a:off x="767165" y="4786428"/>
            <a:ext cx="5070109" cy="1826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NL"/>
          </a:p>
        </p:txBody>
      </p:sp>
      <p:grpSp>
        <p:nvGrpSpPr>
          <p:cNvPr id="31" name="Graphic 7">
            <a:extLst>
              <a:ext uri="{FF2B5EF4-FFF2-40B4-BE49-F238E27FC236}">
                <a16:creationId xmlns:a16="http://schemas.microsoft.com/office/drawing/2014/main" id="{0CEE4B18-F475-5346-BDD5-97FB19008AD2}"/>
              </a:ext>
            </a:extLst>
          </p:cNvPr>
          <p:cNvGrpSpPr/>
          <p:nvPr userDrawn="1"/>
        </p:nvGrpSpPr>
        <p:grpSpPr>
          <a:xfrm>
            <a:off x="11159988" y="5743258"/>
            <a:ext cx="791513" cy="870129"/>
            <a:chOff x="11092753" y="5743258"/>
            <a:chExt cx="791513" cy="870129"/>
          </a:xfrm>
        </p:grpSpPr>
        <p:sp>
          <p:nvSpPr>
            <p:cNvPr id="32" name="Vrije vorm 31">
              <a:extLst>
                <a:ext uri="{FF2B5EF4-FFF2-40B4-BE49-F238E27FC236}">
                  <a16:creationId xmlns:a16="http://schemas.microsoft.com/office/drawing/2014/main" id="{B51BD47F-A607-DE40-BC16-A7A7433E891A}"/>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33" name="Vrije vorm 32">
              <a:extLst>
                <a:ext uri="{FF2B5EF4-FFF2-40B4-BE49-F238E27FC236}">
                  <a16:creationId xmlns:a16="http://schemas.microsoft.com/office/drawing/2014/main" id="{20064BA1-697E-DC43-B2AF-11714649A92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chemeClr val="bg1"/>
            </a:solidFill>
            <a:ln w="589" cap="flat">
              <a:noFill/>
              <a:prstDash val="solid"/>
              <a:miter/>
            </a:ln>
          </p:spPr>
          <p:txBody>
            <a:bodyPr rtlCol="0" anchor="ctr"/>
            <a:lstStyle/>
            <a:p>
              <a:endParaRPr lang="nl-NL"/>
            </a:p>
          </p:txBody>
        </p:sp>
      </p:grpSp>
      <p:grpSp>
        <p:nvGrpSpPr>
          <p:cNvPr id="34" name="Graphic 12" descr="Aanhalingsteken sluiten">
            <a:extLst>
              <a:ext uri="{FF2B5EF4-FFF2-40B4-BE49-F238E27FC236}">
                <a16:creationId xmlns:a16="http://schemas.microsoft.com/office/drawing/2014/main" id="{3F5594D1-CC43-174C-9C85-EBB7E122733A}"/>
              </a:ext>
            </a:extLst>
          </p:cNvPr>
          <p:cNvGrpSpPr/>
          <p:nvPr userDrawn="1"/>
        </p:nvGrpSpPr>
        <p:grpSpPr>
          <a:xfrm>
            <a:off x="3222540" y="2825787"/>
            <a:ext cx="2519916" cy="2519916"/>
            <a:chOff x="7853032" y="-1415156"/>
            <a:chExt cx="4714652" cy="4714652"/>
          </a:xfrm>
          <a:solidFill>
            <a:srgbClr val="D2ECFC"/>
          </a:solidFill>
        </p:grpSpPr>
        <p:sp>
          <p:nvSpPr>
            <p:cNvPr id="35" name="Vrije vorm 34">
              <a:extLst>
                <a:ext uri="{FF2B5EF4-FFF2-40B4-BE49-F238E27FC236}">
                  <a16:creationId xmlns:a16="http://schemas.microsoft.com/office/drawing/2014/main" id="{116FAFFF-C260-754B-A309-B84DB9A31AA5}"/>
                </a:ext>
              </a:extLst>
            </p:cNvPr>
            <p:cNvSpPr/>
            <p:nvPr/>
          </p:nvSpPr>
          <p:spPr>
            <a:xfrm>
              <a:off x="8982584"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0"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8B02314B-A4FB-8B43-9809-D17C7D4A3C0F}"/>
                </a:ext>
              </a:extLst>
            </p:cNvPr>
            <p:cNvSpPr/>
            <p:nvPr/>
          </p:nvSpPr>
          <p:spPr>
            <a:xfrm>
              <a:off x="10455912"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1"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grpSp>
    </p:spTree>
    <p:extLst>
      <p:ext uri="{BB962C8B-B14F-4D97-AF65-F5344CB8AC3E}">
        <p14:creationId xmlns:p14="http://schemas.microsoft.com/office/powerpoint/2010/main" val="13025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nodePh="1">
                                  <p:stCondLst>
                                    <p:cond delay="0"/>
                                  </p:stCondLst>
                                  <p:endCondLst>
                                    <p:cond evt="begin" delay="0">
                                      <p:tn val="11"/>
                                    </p:cond>
                                  </p:end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1000" fill="hold"/>
                                        <p:tgtEl>
                                          <p:spTgt spid="30"/>
                                        </p:tgtEl>
                                        <p:attrNameLst>
                                          <p:attrName>ppt_x</p:attrName>
                                        </p:attrNameLst>
                                      </p:cBhvr>
                                      <p:tavLst>
                                        <p:tav tm="0">
                                          <p:val>
                                            <p:strVal val="#ppt_x"/>
                                          </p:val>
                                        </p:tav>
                                        <p:tav tm="100000">
                                          <p:val>
                                            <p:strVal val="#ppt_x"/>
                                          </p:val>
                                        </p:tav>
                                      </p:tavLst>
                                    </p:anim>
                                    <p:anim calcmode="lin" valueType="num">
                                      <p:cBhvr additive="base">
                                        <p:cTn id="14"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dankt voor uw aandacht">
    <p:bg>
      <p:bgPr>
        <a:solidFill>
          <a:schemeClr val="bg1"/>
        </a:solidFill>
        <a:effectLst/>
      </p:bgPr>
    </p:bg>
    <p:spTree>
      <p:nvGrpSpPr>
        <p:cNvPr id="1" name=""/>
        <p:cNvGrpSpPr/>
        <p:nvPr/>
      </p:nvGrpSpPr>
      <p:grpSpPr>
        <a:xfrm>
          <a:off x="0" y="0"/>
          <a:ext cx="0" cy="0"/>
          <a:chOff x="0" y="0"/>
          <a:chExt cx="0" cy="0"/>
        </a:xfrm>
      </p:grpSpPr>
      <p:sp>
        <p:nvSpPr>
          <p:cNvPr id="12" name="Afgeronde rechthoek 11">
            <a:extLst>
              <a:ext uri="{FF2B5EF4-FFF2-40B4-BE49-F238E27FC236}">
                <a16:creationId xmlns:a16="http://schemas.microsoft.com/office/drawing/2014/main" id="{2CF90543-FB09-4246-8495-582A2C11BC40}"/>
              </a:ext>
            </a:extLst>
          </p:cNvPr>
          <p:cNvSpPr/>
          <p:nvPr userDrawn="1"/>
        </p:nvSpPr>
        <p:spPr>
          <a:xfrm rot="20849197">
            <a:off x="6095317" y="314065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a:p>
        </p:txBody>
      </p:sp>
      <p:sp>
        <p:nvSpPr>
          <p:cNvPr id="27" name="Graphic 70">
            <a:extLst>
              <a:ext uri="{FF2B5EF4-FFF2-40B4-BE49-F238E27FC236}">
                <a16:creationId xmlns:a16="http://schemas.microsoft.com/office/drawing/2014/main" id="{4F1C0E56-AD75-FB4B-A2B6-964E13477C01}"/>
              </a:ext>
            </a:extLst>
          </p:cNvPr>
          <p:cNvSpPr/>
          <p:nvPr userDrawn="1"/>
        </p:nvSpPr>
        <p:spPr>
          <a:xfrm>
            <a:off x="723665" y="4608938"/>
            <a:ext cx="1463651" cy="1463661"/>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834075" y="3133814"/>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2" name="Graphic 7">
            <a:extLst>
              <a:ext uri="{FF2B5EF4-FFF2-40B4-BE49-F238E27FC236}">
                <a16:creationId xmlns:a16="http://schemas.microsoft.com/office/drawing/2014/main" id="{1D65F710-1A61-E647-BACB-6A0842F75684}"/>
              </a:ext>
            </a:extLst>
          </p:cNvPr>
          <p:cNvGrpSpPr/>
          <p:nvPr/>
        </p:nvGrpSpPr>
        <p:grpSpPr>
          <a:xfrm>
            <a:off x="11144434" y="5743258"/>
            <a:ext cx="791513" cy="870129"/>
            <a:chOff x="11092753" y="5743258"/>
            <a:chExt cx="791513" cy="870129"/>
          </a:xfrm>
        </p:grpSpPr>
        <p:sp>
          <p:nvSpPr>
            <p:cNvPr id="3" name="Vrije vorm 2">
              <a:extLst>
                <a:ext uri="{FF2B5EF4-FFF2-40B4-BE49-F238E27FC236}">
                  <a16:creationId xmlns:a16="http://schemas.microsoft.com/office/drawing/2014/main" id="{B7CC8D45-9B7F-304D-9211-CF3E5610BB8B}"/>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a:p>
          </p:txBody>
        </p:sp>
        <p:sp>
          <p:nvSpPr>
            <p:cNvPr id="4" name="Vrije vorm 3">
              <a:extLst>
                <a:ext uri="{FF2B5EF4-FFF2-40B4-BE49-F238E27FC236}">
                  <a16:creationId xmlns:a16="http://schemas.microsoft.com/office/drawing/2014/main" id="{CDD2CF22-D0E7-884A-A540-96D503DFE5B7}"/>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rgbClr val="003350"/>
            </a:solidFill>
            <a:ln w="589" cap="flat">
              <a:noFill/>
              <a:prstDash val="solid"/>
              <a:miter/>
            </a:ln>
          </p:spPr>
          <p:txBody>
            <a:bodyPr rtlCol="0" anchor="ctr"/>
            <a:lstStyle/>
            <a:p>
              <a:endParaRPr lang="nl-NL"/>
            </a:p>
          </p:txBody>
        </p:sp>
      </p:grpSp>
      <p:sp>
        <p:nvSpPr>
          <p:cNvPr id="18" name="Graphic 70">
            <a:extLst>
              <a:ext uri="{FF2B5EF4-FFF2-40B4-BE49-F238E27FC236}">
                <a16:creationId xmlns:a16="http://schemas.microsoft.com/office/drawing/2014/main" id="{BE56710C-8DCB-F148-85D3-A0C3CE83B10D}"/>
              </a:ext>
            </a:extLst>
          </p:cNvPr>
          <p:cNvSpPr/>
          <p:nvPr userDrawn="1"/>
        </p:nvSpPr>
        <p:spPr>
          <a:xfrm>
            <a:off x="671313" y="156116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21" name="Tijdelijke aanduiding voor tekst 2">
            <a:extLst>
              <a:ext uri="{FF2B5EF4-FFF2-40B4-BE49-F238E27FC236}">
                <a16:creationId xmlns:a16="http://schemas.microsoft.com/office/drawing/2014/main" id="{18D0EEB9-0595-604F-BB3F-B7A5370152AE}"/>
              </a:ext>
            </a:extLst>
          </p:cNvPr>
          <p:cNvSpPr>
            <a:spLocks noGrp="1"/>
          </p:cNvSpPr>
          <p:nvPr>
            <p:ph type="body" idx="14" hasCustomPrompt="1"/>
          </p:nvPr>
        </p:nvSpPr>
        <p:spPr>
          <a:xfrm>
            <a:off x="6026560" y="2259382"/>
            <a:ext cx="4996754" cy="458772"/>
          </a:xfrm>
        </p:spPr>
        <p:txBody>
          <a:bodyPr>
            <a:normAutofit/>
          </a:bodyPr>
          <a:lstStyle>
            <a:lvl1pPr marL="0" indent="0">
              <a:buNone/>
              <a:defRPr sz="22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Contactgegevens</a:t>
            </a:r>
          </a:p>
        </p:txBody>
      </p:sp>
      <p:sp>
        <p:nvSpPr>
          <p:cNvPr id="29" name="Tijdelijke aanduiding voor tekst 2">
            <a:extLst>
              <a:ext uri="{FF2B5EF4-FFF2-40B4-BE49-F238E27FC236}">
                <a16:creationId xmlns:a16="http://schemas.microsoft.com/office/drawing/2014/main" id="{42CC460D-FB3C-9248-A9BE-3FC328C686BE}"/>
              </a:ext>
            </a:extLst>
          </p:cNvPr>
          <p:cNvSpPr>
            <a:spLocks noGrp="1"/>
          </p:cNvSpPr>
          <p:nvPr>
            <p:ph type="body" idx="15" hasCustomPrompt="1"/>
          </p:nvPr>
        </p:nvSpPr>
        <p:spPr>
          <a:xfrm>
            <a:off x="723664" y="3731267"/>
            <a:ext cx="3871269" cy="730234"/>
          </a:xfrm>
        </p:spPr>
        <p:txBody>
          <a:bodyPr>
            <a:normAutofit/>
          </a:bodyPr>
          <a:lstStyle>
            <a:lvl1pPr marL="0" indent="0">
              <a:buNone/>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Zijn er nog vragen? </a:t>
            </a:r>
          </a:p>
        </p:txBody>
      </p:sp>
      <p:pic>
        <p:nvPicPr>
          <p:cNvPr id="9" name="Graphic 8" descr="Telefoon">
            <a:extLst>
              <a:ext uri="{FF2B5EF4-FFF2-40B4-BE49-F238E27FC236}">
                <a16:creationId xmlns:a16="http://schemas.microsoft.com/office/drawing/2014/main" id="{8CF9CC9F-A9A1-674C-857D-8D421369D6F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26560" y="3071894"/>
            <a:ext cx="554831" cy="554831"/>
          </a:xfrm>
          <a:prstGeom prst="rect">
            <a:avLst/>
          </a:prstGeom>
        </p:spPr>
      </p:pic>
      <p:sp>
        <p:nvSpPr>
          <p:cNvPr id="31" name="Afgeronde rechthoek 30">
            <a:extLst>
              <a:ext uri="{FF2B5EF4-FFF2-40B4-BE49-F238E27FC236}">
                <a16:creationId xmlns:a16="http://schemas.microsoft.com/office/drawing/2014/main" id="{A500EEC0-DC99-4143-8575-1CB34FCF3A1A}"/>
              </a:ext>
            </a:extLst>
          </p:cNvPr>
          <p:cNvSpPr/>
          <p:nvPr userDrawn="1"/>
        </p:nvSpPr>
        <p:spPr>
          <a:xfrm rot="20849197">
            <a:off x="6099637" y="3875142"/>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Graphic 31" descr="Postvak">
            <a:extLst>
              <a:ext uri="{FF2B5EF4-FFF2-40B4-BE49-F238E27FC236}">
                <a16:creationId xmlns:a16="http://schemas.microsoft.com/office/drawing/2014/main" id="{91321FF7-1599-1A4A-931D-326314E167B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30880" y="3806385"/>
            <a:ext cx="554831" cy="554831"/>
          </a:xfrm>
          <a:prstGeom prst="rect">
            <a:avLst/>
          </a:prstGeom>
        </p:spPr>
      </p:pic>
      <p:sp>
        <p:nvSpPr>
          <p:cNvPr id="35" name="Tijdelijke aanduiding voor tekst 2">
            <a:extLst>
              <a:ext uri="{FF2B5EF4-FFF2-40B4-BE49-F238E27FC236}">
                <a16:creationId xmlns:a16="http://schemas.microsoft.com/office/drawing/2014/main" id="{EA46F85F-EE14-DC4F-BC6E-DE2CC2FA3F05}"/>
              </a:ext>
            </a:extLst>
          </p:cNvPr>
          <p:cNvSpPr>
            <a:spLocks noGrp="1"/>
          </p:cNvSpPr>
          <p:nvPr>
            <p:ph type="body" idx="16"/>
          </p:nvPr>
        </p:nvSpPr>
        <p:spPr>
          <a:xfrm>
            <a:off x="6834075" y="3907863"/>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36" name="Afgeronde rechthoek 35">
            <a:extLst>
              <a:ext uri="{FF2B5EF4-FFF2-40B4-BE49-F238E27FC236}">
                <a16:creationId xmlns:a16="http://schemas.microsoft.com/office/drawing/2014/main" id="{D35DBFC1-5FF2-BB47-8352-036C373E23E9}"/>
              </a:ext>
            </a:extLst>
          </p:cNvPr>
          <p:cNvSpPr/>
          <p:nvPr userDrawn="1"/>
        </p:nvSpPr>
        <p:spPr>
          <a:xfrm rot="20849197">
            <a:off x="6099637" y="464919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Graphic 36" descr="Huis">
            <a:extLst>
              <a:ext uri="{FF2B5EF4-FFF2-40B4-BE49-F238E27FC236}">
                <a16:creationId xmlns:a16="http://schemas.microsoft.com/office/drawing/2014/main" id="{3907EE0E-3166-A341-9784-B6DE3235AD5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030880" y="4580434"/>
            <a:ext cx="554831" cy="554831"/>
          </a:xfrm>
          <a:prstGeom prst="rect">
            <a:avLst/>
          </a:prstGeom>
        </p:spPr>
      </p:pic>
      <p:sp>
        <p:nvSpPr>
          <p:cNvPr id="38" name="Tijdelijke aanduiding voor tekst 2">
            <a:extLst>
              <a:ext uri="{FF2B5EF4-FFF2-40B4-BE49-F238E27FC236}">
                <a16:creationId xmlns:a16="http://schemas.microsoft.com/office/drawing/2014/main" id="{4BD94D52-9155-E845-B84E-6A313BE97DDE}"/>
              </a:ext>
            </a:extLst>
          </p:cNvPr>
          <p:cNvSpPr>
            <a:spLocks noGrp="1"/>
          </p:cNvSpPr>
          <p:nvPr>
            <p:ph type="body" idx="17"/>
          </p:nvPr>
        </p:nvSpPr>
        <p:spPr>
          <a:xfrm>
            <a:off x="6834075" y="4681912"/>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4" name="Tijdelijke aanduiding voor tekst 2">
            <a:extLst>
              <a:ext uri="{FF2B5EF4-FFF2-40B4-BE49-F238E27FC236}">
                <a16:creationId xmlns:a16="http://schemas.microsoft.com/office/drawing/2014/main" id="{C0BACCDB-C287-724A-B6BC-F01D0874BD61}"/>
              </a:ext>
            </a:extLst>
          </p:cNvPr>
          <p:cNvSpPr>
            <a:spLocks noGrp="1"/>
          </p:cNvSpPr>
          <p:nvPr>
            <p:ph type="body" idx="18" hasCustomPrompt="1"/>
          </p:nvPr>
        </p:nvSpPr>
        <p:spPr>
          <a:xfrm>
            <a:off x="723665" y="2223556"/>
            <a:ext cx="3871269" cy="1273258"/>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Bedankt voor uw aandacht</a:t>
            </a:r>
          </a:p>
        </p:txBody>
      </p:sp>
    </p:spTree>
    <p:extLst>
      <p:ext uri="{BB962C8B-B14F-4D97-AF65-F5344CB8AC3E}">
        <p14:creationId xmlns:p14="http://schemas.microsoft.com/office/powerpoint/2010/main" val="408411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kst slide ">
    <p:spTree>
      <p:nvGrpSpPr>
        <p:cNvPr id="1" name=""/>
        <p:cNvGrpSpPr/>
        <p:nvPr/>
      </p:nvGrpSpPr>
      <p:grpSpPr>
        <a:xfrm>
          <a:off x="0" y="0"/>
          <a:ext cx="0" cy="0"/>
          <a:chOff x="0" y="0"/>
          <a:chExt cx="0" cy="0"/>
        </a:xfrm>
      </p:grpSpPr>
      <p:sp>
        <p:nvSpPr>
          <p:cNvPr id="2" name="Titel 1"/>
          <p:cNvSpPr>
            <a:spLocks noGrp="1"/>
          </p:cNvSpPr>
          <p:nvPr>
            <p:ph type="title"/>
          </p:nvPr>
        </p:nvSpPr>
        <p:spPr>
          <a:xfrm>
            <a:off x="719016" y="713682"/>
            <a:ext cx="7346461" cy="687881"/>
          </a:xfrm>
        </p:spPr>
        <p:txBody>
          <a:bodyPr wrap="square" anchor="t" anchorCtr="0">
            <a:spAutoFit/>
          </a:bodyPr>
          <a:lstStyle>
            <a:lvl1pPr algn="l">
              <a:defRPr lang="nl-NL" sz="4300" b="1" kern="1200" dirty="0">
                <a:solidFill>
                  <a:srgbClr val="003350"/>
                </a:solidFill>
                <a:latin typeface="Calibri" panose="020F0502020204030204" pitchFamily="34" charset="0"/>
                <a:ea typeface="+mn-ea"/>
                <a:cs typeface="Calibri" panose="020F0502020204030204" pitchFamily="34" charset="0"/>
              </a:defRPr>
            </a:lvl1pPr>
          </a:lstStyle>
          <a:p>
            <a:r>
              <a:rPr lang="nl-NL"/>
              <a:t>Klik om de stijl te bewerken</a:t>
            </a:r>
          </a:p>
        </p:txBody>
      </p:sp>
      <p:sp>
        <p:nvSpPr>
          <p:cNvPr id="3" name="Tijdelijke aanduiding voor inhoud 2"/>
          <p:cNvSpPr>
            <a:spLocks noGrp="1"/>
          </p:cNvSpPr>
          <p:nvPr>
            <p:ph idx="1" hasCustomPrompt="1"/>
          </p:nvPr>
        </p:nvSpPr>
        <p:spPr>
          <a:xfrm>
            <a:off x="719016" y="1540748"/>
            <a:ext cx="11033505" cy="4585417"/>
          </a:xfrm>
        </p:spPr>
        <p:txBody>
          <a:bodyPr tIns="0">
            <a:noAutofit/>
          </a:bodyPr>
          <a:lstStyle>
            <a:lvl1pPr marL="0" indent="0" algn="l" defTabSz="609585" rtl="0" eaLnBrk="1" latinLnBrk="0" hangingPunct="1">
              <a:spcBef>
                <a:spcPct val="20000"/>
              </a:spcBef>
              <a:buFont typeface="Arial"/>
              <a:buNone/>
              <a:defRPr lang="nl-NL" sz="2000" kern="1200" dirty="0">
                <a:solidFill>
                  <a:srgbClr val="003350"/>
                </a:solidFill>
                <a:latin typeface="Calibri" panose="020F0502020204030204" pitchFamily="34" charset="0"/>
                <a:ea typeface="+mn-ea"/>
                <a:cs typeface="Calibri" panose="020F0502020204030204" pitchFamily="34" charset="0"/>
              </a:defRPr>
            </a:lvl1pPr>
            <a:lvl2pPr marL="0" indent="0" algn="l" defTabSz="609585" rtl="0" eaLnBrk="1" latinLnBrk="0" hangingPunct="1">
              <a:spcBef>
                <a:spcPct val="20000"/>
              </a:spcBef>
              <a:buFont typeface="Arial"/>
              <a:buNone/>
              <a:defRPr lang="nl-NL" sz="4300" b="1" kern="1200" dirty="0">
                <a:solidFill>
                  <a:srgbClr val="003350"/>
                </a:solidFill>
                <a:latin typeface="Calibri" panose="020F0502020204030204" pitchFamily="34" charset="0"/>
                <a:ea typeface="+mn-ea"/>
                <a:cs typeface="Calibri" panose="020F0502020204030204" pitchFamily="34" charset="0"/>
              </a:defRPr>
            </a:lvl2pPr>
            <a:lvl3pPr marL="457200" indent="-457200" algn="l" defTabSz="609585" rtl="0" eaLnBrk="1" latinLnBrk="0" hangingPunct="1">
              <a:spcBef>
                <a:spcPct val="20000"/>
              </a:spcBef>
              <a:buFont typeface="Arial" panose="020B0604020202020204" pitchFamily="34" charset="0"/>
              <a:buChar char="•"/>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61942" indent="-361942" algn="l" defTabSz="609585" rtl="0" eaLnBrk="1" latinLnBrk="0" hangingPunct="1">
              <a:spcBef>
                <a:spcPct val="20000"/>
              </a:spcBef>
              <a:buFont typeface="+mj-lt"/>
              <a:buAutoNum type="arabicPeriod"/>
              <a:defRPr lang="nl-NL" sz="2933"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09585" rtl="0" eaLnBrk="1" latinLnBrk="0" hangingPunct="1">
              <a:spcBef>
                <a:spcPct val="20000"/>
              </a:spcBef>
              <a:buFont typeface="Arial"/>
              <a:buNone/>
              <a:defRPr lang="nl-NL" sz="2933"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a:t>Klik om de modelstijlen te bewerken</a:t>
            </a:r>
          </a:p>
          <a:p>
            <a:pPr lvl="1"/>
            <a:r>
              <a:rPr lang="nl-NL"/>
              <a:t>Tweede niveau</a:t>
            </a:r>
          </a:p>
          <a:p>
            <a:pPr marL="342900" marR="0" lvl="0" indent="-342900" algn="l" defTabSz="914400" rtl="0" eaLnBrk="1" fontAlgn="auto" latinLnBrk="0" hangingPunct="1">
              <a:lnSpc>
                <a:spcPct val="90000"/>
              </a:lnSpc>
              <a:spcBef>
                <a:spcPts val="1000"/>
              </a:spcBef>
              <a:spcAft>
                <a:spcPts val="0"/>
              </a:spcAft>
              <a:buClr>
                <a:srgbClr val="003350"/>
              </a:buClr>
              <a:buSzTx/>
              <a:buFontTx/>
              <a:buBlip>
                <a:blip r:embed="rId2"/>
              </a:buBlip>
              <a:tabLst/>
            </a:pPr>
            <a:r>
              <a:rPr lang="nl-NL"/>
              <a:t>Derde niveau</a:t>
            </a:r>
          </a:p>
          <a:p>
            <a:pPr lvl="0"/>
            <a:r>
              <a:rPr lang="nl-NL"/>
              <a:t>Vierde niveau</a:t>
            </a:r>
          </a:p>
          <a:p>
            <a:pPr lvl="1"/>
            <a:r>
              <a:rPr lang="nl-NL"/>
              <a:t>Vijfde niveau</a:t>
            </a:r>
          </a:p>
        </p:txBody>
      </p:sp>
      <p:sp>
        <p:nvSpPr>
          <p:cNvPr id="4" name="Rechthoek 3"/>
          <p:cNvSpPr/>
          <p:nvPr userDrawn="1"/>
        </p:nvSpPr>
        <p:spPr>
          <a:xfrm>
            <a:off x="0" y="6667501"/>
            <a:ext cx="12197939" cy="190500"/>
          </a:xfrm>
          <a:prstGeom prst="rect">
            <a:avLst/>
          </a:prstGeom>
          <a:solidFill>
            <a:srgbClr val="3D7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13" name="Vrije vorm 12"/>
          <p:cNvSpPr/>
          <p:nvPr userDrawn="1"/>
        </p:nvSpPr>
        <p:spPr>
          <a:xfrm>
            <a:off x="8216237" y="0"/>
            <a:ext cx="3973955" cy="194733"/>
          </a:xfrm>
          <a:custGeom>
            <a:avLst/>
            <a:gdLst>
              <a:gd name="connsiteX0" fmla="*/ 0 w 2980466"/>
              <a:gd name="connsiteY0" fmla="*/ 0 h 146050"/>
              <a:gd name="connsiteX1" fmla="*/ 2980466 w 2980466"/>
              <a:gd name="connsiteY1" fmla="*/ 0 h 146050"/>
              <a:gd name="connsiteX2" fmla="*/ 2980466 w 2980466"/>
              <a:gd name="connsiteY2" fmla="*/ 146050 h 146050"/>
              <a:gd name="connsiteX3" fmla="*/ 43603 w 2980466"/>
              <a:gd name="connsiteY3" fmla="*/ 146050 h 146050"/>
            </a:gdLst>
            <a:ahLst/>
            <a:cxnLst>
              <a:cxn ang="0">
                <a:pos x="connsiteX0" y="connsiteY0"/>
              </a:cxn>
              <a:cxn ang="0">
                <a:pos x="connsiteX1" y="connsiteY1"/>
              </a:cxn>
              <a:cxn ang="0">
                <a:pos x="connsiteX2" y="connsiteY2"/>
              </a:cxn>
              <a:cxn ang="0">
                <a:pos x="connsiteX3" y="connsiteY3"/>
              </a:cxn>
            </a:cxnLst>
            <a:rect l="l" t="t" r="r" b="b"/>
            <a:pathLst>
              <a:path w="2980466" h="146050">
                <a:moveTo>
                  <a:pt x="0" y="0"/>
                </a:moveTo>
                <a:lnTo>
                  <a:pt x="2980466" y="0"/>
                </a:lnTo>
                <a:lnTo>
                  <a:pt x="2980466" y="146050"/>
                </a:lnTo>
                <a:lnTo>
                  <a:pt x="43603" y="146050"/>
                </a:lnTo>
                <a:close/>
              </a:path>
            </a:pathLst>
          </a:custGeom>
          <a:solidFill>
            <a:srgbClr val="3D79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7" name="Tijdelijke aanduiding voor inhoud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08408" y="587862"/>
            <a:ext cx="2144112" cy="682217"/>
          </a:xfrm>
          <a:prstGeom prst="rect">
            <a:avLst/>
          </a:prstGeom>
        </p:spPr>
      </p:pic>
    </p:spTree>
    <p:extLst>
      <p:ext uri="{BB962C8B-B14F-4D97-AF65-F5344CB8AC3E}">
        <p14:creationId xmlns:p14="http://schemas.microsoft.com/office/powerpoint/2010/main" val="200713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D7D557-72F0-4393-8FE8-7E7ECE1E16F7}"/>
              </a:ext>
            </a:extLst>
          </p:cNvPr>
          <p:cNvSpPr>
            <a:spLocks noGrp="1"/>
          </p:cNvSpPr>
          <p:nvPr>
            <p:ph type="title"/>
          </p:nvPr>
        </p:nvSpPr>
        <p:spPr/>
        <p:txBody>
          <a:bodyPr>
            <a:normAutofit/>
          </a:bodyPr>
          <a:lstStyle>
            <a:lvl1pPr>
              <a:defRPr lang="nl-NL" sz="4300" b="1" kern="1200" dirty="0">
                <a:solidFill>
                  <a:srgbClr val="003350"/>
                </a:solidFill>
                <a:latin typeface="Calibri" panose="020F0502020204030204" pitchFamily="34" charset="0"/>
                <a:ea typeface="+mn-ea"/>
                <a:cs typeface="Calibri" panose="020F0502020204030204" pitchFamily="34" charset="0"/>
              </a:defRPr>
            </a:lvl1pPr>
          </a:lstStyle>
          <a:p>
            <a:r>
              <a:rPr lang="nl-NL"/>
              <a:t>Klik om stijl te bewerken</a:t>
            </a:r>
          </a:p>
        </p:txBody>
      </p:sp>
      <p:sp>
        <p:nvSpPr>
          <p:cNvPr id="3" name="Tijdelijke aanduiding voor inhoud 2">
            <a:extLst>
              <a:ext uri="{FF2B5EF4-FFF2-40B4-BE49-F238E27FC236}">
                <a16:creationId xmlns:a16="http://schemas.microsoft.com/office/drawing/2014/main" id="{FC6CEBA9-6FF7-44FF-A3F1-4A12C06819F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FAE679-DF15-418B-B541-6103D304D482}"/>
              </a:ext>
            </a:extLst>
          </p:cNvPr>
          <p:cNvSpPr>
            <a:spLocks noGrp="1"/>
          </p:cNvSpPr>
          <p:nvPr>
            <p:ph type="dt" sz="half" idx="10"/>
          </p:nvPr>
        </p:nvSpPr>
        <p:spPr/>
        <p:txBody>
          <a:bodyPr/>
          <a:lstStyle/>
          <a:p>
            <a:fld id="{F40DDFEF-30E5-4A94-9355-AE350C467168}" type="datetimeFigureOut">
              <a:rPr lang="nl-NL" smtClean="0"/>
              <a:t>30-3-2026</a:t>
            </a:fld>
            <a:endParaRPr lang="nl-NL"/>
          </a:p>
        </p:txBody>
      </p:sp>
      <p:sp>
        <p:nvSpPr>
          <p:cNvPr id="5" name="Tijdelijke aanduiding voor voettekst 4">
            <a:extLst>
              <a:ext uri="{FF2B5EF4-FFF2-40B4-BE49-F238E27FC236}">
                <a16:creationId xmlns:a16="http://schemas.microsoft.com/office/drawing/2014/main" id="{29596834-E8D4-4BEC-8594-BE29DEF53E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D041DE-F4B6-4B0B-85AF-ACC46EF7ACD6}"/>
              </a:ext>
            </a:extLst>
          </p:cNvPr>
          <p:cNvSpPr>
            <a:spLocks noGrp="1"/>
          </p:cNvSpPr>
          <p:nvPr>
            <p:ph type="sldNum" sz="quarter" idx="12"/>
          </p:nvPr>
        </p:nvSpPr>
        <p:spPr/>
        <p:txBody>
          <a:bodyPr/>
          <a:lstStyle/>
          <a:p>
            <a:fld id="{08A80A90-98CD-4DBD-BD0C-9F4D9E117493}" type="slidenum">
              <a:rPr lang="nl-NL" smtClean="0"/>
              <a:t>‹nr.›</a:t>
            </a:fld>
            <a:endParaRPr lang="nl-NL"/>
          </a:p>
        </p:txBody>
      </p:sp>
    </p:spTree>
    <p:extLst>
      <p:ext uri="{BB962C8B-B14F-4D97-AF65-F5344CB8AC3E}">
        <p14:creationId xmlns:p14="http://schemas.microsoft.com/office/powerpoint/2010/main" val="394495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62DC039-18B2-CC45-BB1D-FA5580DD0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0F541E0-8C84-8844-A881-E944A005BB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0302546"/>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56" r:id="rId3"/>
    <p:sldLayoutId id="2147483652" r:id="rId4"/>
    <p:sldLayoutId id="2147483654" r:id="rId5"/>
    <p:sldLayoutId id="2147483651" r:id="rId6"/>
    <p:sldLayoutId id="2147483655" r:id="rId7"/>
    <p:sldLayoutId id="2147483672" r:id="rId8"/>
    <p:sldLayoutId id="2147483674" r:id="rId9"/>
    <p:sldLayoutId id="2147483678" r:id="rId10"/>
    <p:sldLayoutId id="2147483680"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6" r:id="rId25"/>
    <p:sldLayoutId id="2147483697" r:id="rId26"/>
  </p:sldLayoutIdLst>
  <p:txStyles>
    <p:titleStyle>
      <a:lvl1pPr algn="l" defTabSz="914400" rtl="0" eaLnBrk="1" latinLnBrk="0" hangingPunct="1">
        <a:lnSpc>
          <a:spcPct val="90000"/>
        </a:lnSpc>
        <a:spcBef>
          <a:spcPct val="0"/>
        </a:spcBef>
        <a:buNone/>
        <a:defRPr lang="nl-NL" sz="6000" b="1" i="0" kern="1200" dirty="0">
          <a:solidFill>
            <a:srgbClr val="00335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5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nl-NL" sz="2400" kern="1200" dirty="0">
          <a:solidFill>
            <a:srgbClr val="00335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5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F1F9814-6AC1-4FBC-B042-0333BE7FB054}"/>
              </a:ext>
            </a:extLst>
          </p:cNvPr>
          <p:cNvSpPr>
            <a:spLocks noGrp="1"/>
          </p:cNvSpPr>
          <p:nvPr>
            <p:ph type="title"/>
          </p:nvPr>
        </p:nvSpPr>
        <p:spPr>
          <a:xfrm>
            <a:off x="831849" y="3830165"/>
            <a:ext cx="11033577" cy="1294627"/>
          </a:xfrm>
        </p:spPr>
        <p:txBody>
          <a:bodyPr>
            <a:noAutofit/>
          </a:bodyPr>
          <a:lstStyle/>
          <a:p>
            <a:pPr>
              <a:lnSpc>
                <a:spcPct val="100000"/>
              </a:lnSpc>
            </a:pPr>
            <a:r>
              <a:rPr lang="nl-NL" altLang="nl-NL" sz="3200" i="1">
                <a:latin typeface="Arial" panose="020B0604020202020204" pitchFamily="34" charset="0"/>
                <a:cs typeface="Arial" panose="020B0604020202020204" pitchFamily="34" charset="0"/>
              </a:rPr>
              <a:t>Gebruik antwoordopties </a:t>
            </a:r>
            <a:br>
              <a:rPr lang="nl-NL" altLang="nl-NL" sz="3200" i="1">
                <a:latin typeface="Arial" panose="020B0604020202020204" pitchFamily="34" charset="0"/>
                <a:cs typeface="Arial" panose="020B0604020202020204" pitchFamily="34" charset="0"/>
              </a:rPr>
            </a:br>
            <a:r>
              <a:rPr lang="nl-NL" altLang="nl-NL" sz="3200" i="1">
                <a:latin typeface="Arial" panose="020B0604020202020204" pitchFamily="34" charset="0"/>
                <a:cs typeface="Arial" panose="020B0604020202020204" pitchFamily="34" charset="0"/>
              </a:rPr>
              <a:t>Zien!1-16</a:t>
            </a:r>
            <a:endParaRPr lang="nl-NL" sz="3200"/>
          </a:p>
        </p:txBody>
      </p:sp>
      <p:sp>
        <p:nvSpPr>
          <p:cNvPr id="4" name="Tijdelijke aanduiding voor tekst 3">
            <a:extLst>
              <a:ext uri="{FF2B5EF4-FFF2-40B4-BE49-F238E27FC236}">
                <a16:creationId xmlns:a16="http://schemas.microsoft.com/office/drawing/2014/main" id="{D179B5FB-E3BD-458E-A995-1727ED0AECFB}"/>
              </a:ext>
            </a:extLst>
          </p:cNvPr>
          <p:cNvSpPr>
            <a:spLocks noGrp="1"/>
          </p:cNvSpPr>
          <p:nvPr>
            <p:ph type="body" idx="10"/>
          </p:nvPr>
        </p:nvSpPr>
        <p:spPr>
          <a:xfrm>
            <a:off x="831849" y="5377930"/>
            <a:ext cx="5567883" cy="590251"/>
          </a:xfrm>
        </p:spPr>
        <p:txBody>
          <a:bodyPr>
            <a:normAutofit fontScale="77500" lnSpcReduction="20000"/>
          </a:bodyPr>
          <a:lstStyle/>
          <a:p>
            <a:r>
              <a:rPr lang="nl-NL" dirty="0"/>
              <a:t>Om de leerlingen de juiste ondersteuning te kunnen bieden!</a:t>
            </a:r>
          </a:p>
          <a:p>
            <a:r>
              <a:rPr lang="nl-NL" dirty="0"/>
              <a:t>Maart 2026</a:t>
            </a:r>
          </a:p>
        </p:txBody>
      </p:sp>
      <p:pic>
        <p:nvPicPr>
          <p:cNvPr id="5" name="Tijdelijke aanduiding voor afbeelding 2">
            <a:extLst>
              <a:ext uri="{FF2B5EF4-FFF2-40B4-BE49-F238E27FC236}">
                <a16:creationId xmlns:a16="http://schemas.microsoft.com/office/drawing/2014/main" id="{94B6491A-7BA1-4A13-8511-8B44F720F8D5}"/>
              </a:ext>
            </a:extLst>
          </p:cNvPr>
          <p:cNvPicPr>
            <a:picLocks noChangeAspect="1"/>
          </p:cNvPicPr>
          <p:nvPr/>
        </p:nvPicPr>
        <p:blipFill rotWithShape="1">
          <a:blip r:embed="rId2">
            <a:extLst>
              <a:ext uri="{28A0092B-C50C-407E-A947-70E740481C1C}">
                <a14:useLocalDpi xmlns:a14="http://schemas.microsoft.com/office/drawing/2010/main" val="0"/>
              </a:ext>
            </a:extLst>
          </a:blip>
          <a:srcRect l="15186"/>
          <a:stretch/>
        </p:blipFill>
        <p:spPr>
          <a:xfrm>
            <a:off x="6171132" y="480486"/>
            <a:ext cx="5465694" cy="2888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53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77BD4-44CA-CEEE-EF82-4BD8AC8168E3}"/>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01CE82-6879-D3E3-D857-B265946324C8}"/>
              </a:ext>
            </a:extLst>
          </p:cNvPr>
          <p:cNvSpPr>
            <a:spLocks noGrp="1"/>
          </p:cNvSpPr>
          <p:nvPr>
            <p:ph type="body" idx="11"/>
          </p:nvPr>
        </p:nvSpPr>
        <p:spPr>
          <a:xfrm>
            <a:off x="827313" y="3331922"/>
            <a:ext cx="10365577" cy="3063955"/>
          </a:xfrm>
        </p:spPr>
        <p:txBody>
          <a:bodyPr>
            <a:normAutofit fontScale="92500" lnSpcReduction="10000"/>
          </a:bodyPr>
          <a:lstStyle/>
          <a:p>
            <a:pPr marL="0" indent="0">
              <a:buNone/>
            </a:pPr>
            <a:r>
              <a:rPr lang="nl-NL"/>
              <a:t>Belangrijk!</a:t>
            </a:r>
          </a:p>
          <a:p>
            <a:r>
              <a:rPr lang="nl-NL"/>
              <a:t>Dit zijn richtlijnen, die je handelingsgericht gebruikt. Geen vaste normen! </a:t>
            </a:r>
          </a:p>
          <a:p>
            <a:r>
              <a:rPr lang="nl-NL"/>
              <a:t>In de middenbouw signaleer je al of leerlingen lager dan het streefniveau scoren. Je gaat dan gerichte interventies kiezen en uitvoeren om te kijken of je de leerling zelfstandiger kunt maken. </a:t>
            </a:r>
          </a:p>
          <a:p>
            <a:r>
              <a:rPr lang="nl-NL"/>
              <a:t>Wanneer in het laatste jaar blijkt dat een leerling ondanks meerdere jaren gerichte interventies (te) weinig groei heeft laten zien, en afhankelijk blijft van ondersteuning, kijk je hoe een leerling zo goed mogelijk overdraagt aan de werkomgeving (al dan niet dagbesteding). </a:t>
            </a:r>
            <a:br>
              <a:rPr lang="nl-NL"/>
            </a:br>
            <a:r>
              <a:rPr lang="nl-NL"/>
              <a:t>Als de ondersteuning gewaarborgd wordt, kun je een leerling soms wel naar een hoger uitstroomniveau laten gaan, ook al heeft hij/zij meer ondersteuning nodig op sociaal-emotioneel gebied. </a:t>
            </a:r>
          </a:p>
          <a:p>
            <a:endParaRPr lang="nl-NL"/>
          </a:p>
        </p:txBody>
      </p:sp>
      <p:graphicFrame>
        <p:nvGraphicFramePr>
          <p:cNvPr id="4" name="Tijdelijke aanduiding voor inhoud 4">
            <a:extLst>
              <a:ext uri="{FF2B5EF4-FFF2-40B4-BE49-F238E27FC236}">
                <a16:creationId xmlns:a16="http://schemas.microsoft.com/office/drawing/2014/main" id="{A534BC70-CD1C-1A8E-50FB-50BAF69BEA13}"/>
              </a:ext>
            </a:extLst>
          </p:cNvPr>
          <p:cNvGraphicFramePr>
            <a:graphicFrameLocks/>
          </p:cNvGraphicFramePr>
          <p:nvPr>
            <p:extLst>
              <p:ext uri="{D42A27DB-BD31-4B8C-83A1-F6EECF244321}">
                <p14:modId xmlns:p14="http://schemas.microsoft.com/office/powerpoint/2010/main" val="2607811984"/>
              </p:ext>
            </p:extLst>
          </p:nvPr>
        </p:nvGraphicFramePr>
        <p:xfrm>
          <a:off x="3170789" y="283948"/>
          <a:ext cx="5207091" cy="2587769"/>
        </p:xfrm>
        <a:graphic>
          <a:graphicData uri="http://schemas.openxmlformats.org/drawingml/2006/table">
            <a:tbl>
              <a:tblPr firstRow="1" firstCol="1" bandRow="1">
                <a:tableStyleId>{F5AB1C69-6EDB-4FF4-983F-18BD219EF322}</a:tableStyleId>
              </a:tblPr>
              <a:tblGrid>
                <a:gridCol w="3482482">
                  <a:extLst>
                    <a:ext uri="{9D8B030D-6E8A-4147-A177-3AD203B41FA5}">
                      <a16:colId xmlns:a16="http://schemas.microsoft.com/office/drawing/2014/main" val="516746870"/>
                    </a:ext>
                  </a:extLst>
                </a:gridCol>
                <a:gridCol w="1724609">
                  <a:extLst>
                    <a:ext uri="{9D8B030D-6E8A-4147-A177-3AD203B41FA5}">
                      <a16:colId xmlns:a16="http://schemas.microsoft.com/office/drawing/2014/main" val="2345573461"/>
                    </a:ext>
                  </a:extLst>
                </a:gridCol>
              </a:tblGrid>
              <a:tr h="711741">
                <a:tc>
                  <a:txBody>
                    <a:bodyPr/>
                    <a:lstStyle/>
                    <a:p>
                      <a:pPr algn="l">
                        <a:spcAft>
                          <a:spcPts val="0"/>
                        </a:spcAft>
                      </a:pPr>
                      <a:r>
                        <a:rPr lang="nl-NL"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Leerroute</a:t>
                      </a:r>
                    </a:p>
                  </a:txBody>
                  <a:tcPr marL="51435" marR="51435" marT="0" marB="0">
                    <a:solidFill>
                      <a:srgbClr val="003350"/>
                    </a:solidFill>
                  </a:tcPr>
                </a:tc>
                <a:tc>
                  <a:txBody>
                    <a:bodyPr/>
                    <a:lstStyle/>
                    <a:p>
                      <a:pPr algn="l">
                        <a:spcAft>
                          <a:spcPts val="0"/>
                        </a:spcAft>
                      </a:pPr>
                      <a:r>
                        <a:rPr lang="nl-NL"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Streefdoel (minimum) </a:t>
                      </a:r>
                      <a:br>
                        <a:rPr lang="nl-NL"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nl-NL"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om uitstroombestemming te kunnen halen op sociaal-emotioneel gebied</a:t>
                      </a:r>
                    </a:p>
                  </a:txBody>
                  <a:tcPr marL="51435" marR="51435" marT="0" marB="0">
                    <a:solidFill>
                      <a:srgbClr val="003350"/>
                    </a:solidFill>
                  </a:tcPr>
                </a:tc>
                <a:extLst>
                  <a:ext uri="{0D108BD9-81ED-4DB2-BD59-A6C34878D82A}">
                    <a16:rowId xmlns:a16="http://schemas.microsoft.com/office/drawing/2014/main" val="833072113"/>
                  </a:ext>
                </a:extLst>
              </a:tr>
              <a:tr h="253332">
                <a:tc>
                  <a:txBody>
                    <a:bodyPr/>
                    <a:lstStyle/>
                    <a:p>
                      <a:pPr algn="l" fontAlgn="b"/>
                      <a:r>
                        <a:rPr lang="nl-NL" sz="1200" b="0" i="0" u="none" strike="noStrike">
                          <a:solidFill>
                            <a:schemeClr val="bg1"/>
                          </a:solidFill>
                          <a:effectLst/>
                          <a:latin typeface="Calibri" panose="020F0502020204030204" pitchFamily="34" charset="0"/>
                        </a:rPr>
                        <a:t>5 Vervolgonderwijs</a:t>
                      </a:r>
                    </a:p>
                  </a:txBody>
                  <a:tcPr marL="10160" marR="10160" marT="10160" marB="0" anchor="b">
                    <a:solidFill>
                      <a:srgbClr val="003350"/>
                    </a:solidFill>
                  </a:tcPr>
                </a:tc>
                <a:tc>
                  <a:txBody>
                    <a:bodyPr/>
                    <a:lstStyle/>
                    <a:p>
                      <a:pPr algn="l">
                        <a:spcAft>
                          <a:spcPts val="0"/>
                        </a:spcAft>
                      </a:pPr>
                      <a:r>
                        <a:rPr lang="nl-NL" sz="1200">
                          <a:effectLst/>
                          <a:latin typeface="Calibri" panose="020F0502020204030204" pitchFamily="34" charset="0"/>
                          <a:ea typeface="Calibri" panose="020F0502020204030204" pitchFamily="34" charset="0"/>
                          <a:cs typeface="Times New Roman" panose="02020603050405020304" pitchFamily="18" charset="0"/>
                        </a:rPr>
                        <a:t>3 </a:t>
                      </a:r>
                    </a:p>
                  </a:txBody>
                  <a:tcPr marL="51435" marR="51435" marT="0" marB="0"/>
                </a:tc>
                <a:extLst>
                  <a:ext uri="{0D108BD9-81ED-4DB2-BD59-A6C34878D82A}">
                    <a16:rowId xmlns:a16="http://schemas.microsoft.com/office/drawing/2014/main" val="3289144956"/>
                  </a:ext>
                </a:extLst>
              </a:tr>
              <a:tr h="253332">
                <a:tc>
                  <a:txBody>
                    <a:bodyPr/>
                    <a:lstStyle/>
                    <a:p>
                      <a:pPr algn="l" fontAlgn="b"/>
                      <a:r>
                        <a:rPr lang="nl-NL" sz="1200" b="0" i="0" u="none" strike="noStrike">
                          <a:solidFill>
                            <a:schemeClr val="bg1"/>
                          </a:solidFill>
                          <a:effectLst/>
                          <a:latin typeface="Calibri" panose="020F0502020204030204" pitchFamily="34" charset="0"/>
                        </a:rPr>
                        <a:t>4 Arbeid</a:t>
                      </a:r>
                    </a:p>
                  </a:txBody>
                  <a:tcPr marL="10160" marR="10160" marT="10160" marB="0" anchor="b">
                    <a:solidFill>
                      <a:srgbClr val="003350"/>
                    </a:solidFill>
                  </a:tcPr>
                </a:tc>
                <a:tc>
                  <a:txBody>
                    <a:bodyPr/>
                    <a:lstStyle/>
                    <a:p>
                      <a:pPr algn="l">
                        <a:spcAft>
                          <a:spcPts val="0"/>
                        </a:spcAft>
                      </a:pPr>
                      <a:r>
                        <a:rPr lang="nl-NL" sz="1200" b="0" i="0" u="none" strike="noStrike" cap="none" spc="0" baseline="0">
                          <a:ln>
                            <a:noFill/>
                          </a:ln>
                          <a:solidFill>
                            <a:schemeClr val="dk1"/>
                          </a:solidFill>
                          <a:effectLst/>
                          <a:uFillTx/>
                          <a:latin typeface="Calibri" panose="020F0502020204030204" pitchFamily="34" charset="0"/>
                          <a:ea typeface="Calibri" panose="020F0502020204030204" pitchFamily="34" charset="0"/>
                          <a:cs typeface="Times New Roman" panose="02020603050405020304" pitchFamily="18" charset="0"/>
                          <a:sym typeface="Helvetica Light"/>
                        </a:rPr>
                        <a:t>3 </a:t>
                      </a:r>
                    </a:p>
                  </a:txBody>
                  <a:tcPr marL="51435" marR="51435" marT="0" marB="0"/>
                </a:tc>
                <a:extLst>
                  <a:ext uri="{0D108BD9-81ED-4DB2-BD59-A6C34878D82A}">
                    <a16:rowId xmlns:a16="http://schemas.microsoft.com/office/drawing/2014/main" val="3294249643"/>
                  </a:ext>
                </a:extLst>
              </a:tr>
              <a:tr h="253332">
                <a:tc>
                  <a:txBody>
                    <a:bodyPr/>
                    <a:lstStyle/>
                    <a:p>
                      <a:pPr algn="l" fontAlgn="b"/>
                      <a:r>
                        <a:rPr lang="nl-NL" sz="1200" b="0" i="0" u="none" strike="noStrike" dirty="0">
                          <a:solidFill>
                            <a:schemeClr val="bg1"/>
                          </a:solidFill>
                          <a:effectLst/>
                          <a:latin typeface="Calibri" panose="020F0502020204030204" pitchFamily="34" charset="0"/>
                        </a:rPr>
                        <a:t>3/4 arbeid beschut</a:t>
                      </a:r>
                    </a:p>
                  </a:txBody>
                  <a:tcPr marL="10160" marR="10160" marT="10160" marB="0" anchor="b">
                    <a:solidFill>
                      <a:srgbClr val="003350"/>
                    </a:solidFill>
                  </a:tcPr>
                </a:tc>
                <a:tc>
                  <a:txBody>
                    <a:bodyPr/>
                    <a:lstStyle/>
                    <a:p>
                      <a:pPr algn="l">
                        <a:spcAft>
                          <a:spcPts val="0"/>
                        </a:spcAft>
                      </a:pPr>
                      <a:r>
                        <a:rPr lang="nl-NL" sz="1200" b="0" i="0" u="none" strike="noStrike" cap="none" spc="0" baseline="0">
                          <a:ln>
                            <a:noFill/>
                          </a:ln>
                          <a:solidFill>
                            <a:schemeClr val="dk1"/>
                          </a:solidFill>
                          <a:effectLst/>
                          <a:uFillTx/>
                          <a:latin typeface="Calibri" panose="020F0502020204030204" pitchFamily="34" charset="0"/>
                          <a:ea typeface="Calibri" panose="020F0502020204030204" pitchFamily="34" charset="0"/>
                          <a:cs typeface="Times New Roman" panose="02020603050405020304" pitchFamily="18" charset="0"/>
                          <a:sym typeface="Helvetica Light"/>
                        </a:rPr>
                        <a:t>2,75</a:t>
                      </a:r>
                    </a:p>
                  </a:txBody>
                  <a:tcPr marL="51435" marR="51435" marT="0" marB="0"/>
                </a:tc>
                <a:extLst>
                  <a:ext uri="{0D108BD9-81ED-4DB2-BD59-A6C34878D82A}">
                    <a16:rowId xmlns:a16="http://schemas.microsoft.com/office/drawing/2014/main" val="545404915"/>
                  </a:ext>
                </a:extLst>
              </a:tr>
              <a:tr h="253332">
                <a:tc>
                  <a:txBody>
                    <a:bodyPr/>
                    <a:lstStyle/>
                    <a:p>
                      <a:pPr algn="l" fontAlgn="b"/>
                      <a:r>
                        <a:rPr lang="nl-NL" sz="1200" b="0" i="0" u="none" strike="noStrike">
                          <a:solidFill>
                            <a:schemeClr val="bg1"/>
                          </a:solidFill>
                          <a:effectLst/>
                          <a:latin typeface="Calibri" panose="020F0502020204030204" pitchFamily="34" charset="0"/>
                        </a:rPr>
                        <a:t>3 Dagbesteding –arbeidsmatig</a:t>
                      </a:r>
                    </a:p>
                  </a:txBody>
                  <a:tcPr marL="10160" marR="10160" marT="10160" marB="0" anchor="b">
                    <a:solidFill>
                      <a:srgbClr val="003350"/>
                    </a:solidFill>
                  </a:tcPr>
                </a:tc>
                <a:tc>
                  <a:txBody>
                    <a:bodyPr/>
                    <a:lstStyle/>
                    <a:p>
                      <a:pPr algn="l">
                        <a:spcAft>
                          <a:spcPts val="0"/>
                        </a:spcAft>
                      </a:pPr>
                      <a:r>
                        <a:rPr lang="nl-NL" sz="1200">
                          <a:effectLst/>
                          <a:latin typeface="Calibri" panose="020F0502020204030204" pitchFamily="34" charset="0"/>
                          <a:ea typeface="Calibri" panose="020F0502020204030204" pitchFamily="34" charset="0"/>
                          <a:cs typeface="Times New Roman" panose="02020603050405020304" pitchFamily="18" charset="0"/>
                        </a:rPr>
                        <a:t>2,5 </a:t>
                      </a:r>
                    </a:p>
                  </a:txBody>
                  <a:tcPr marL="51435" marR="51435" marT="0" marB="0"/>
                </a:tc>
                <a:extLst>
                  <a:ext uri="{0D108BD9-81ED-4DB2-BD59-A6C34878D82A}">
                    <a16:rowId xmlns:a16="http://schemas.microsoft.com/office/drawing/2014/main" val="1033211677"/>
                  </a:ext>
                </a:extLst>
              </a:tr>
              <a:tr h="253332">
                <a:tc>
                  <a:txBody>
                    <a:bodyPr/>
                    <a:lstStyle/>
                    <a:p>
                      <a:pPr algn="l" fontAlgn="b"/>
                      <a:r>
                        <a:rPr lang="nl-NL" sz="1200" b="0" i="0" u="none" strike="noStrike">
                          <a:solidFill>
                            <a:schemeClr val="bg1"/>
                          </a:solidFill>
                          <a:effectLst/>
                          <a:latin typeface="Calibri" panose="020F0502020204030204" pitchFamily="34" charset="0"/>
                        </a:rPr>
                        <a:t>2 Dagbesteding – activiteitgericht</a:t>
                      </a:r>
                    </a:p>
                  </a:txBody>
                  <a:tcPr marL="10160" marR="10160" marT="10160" marB="0" anchor="b">
                    <a:solidFill>
                      <a:srgbClr val="003350"/>
                    </a:solidFill>
                  </a:tcPr>
                </a:tc>
                <a:tc>
                  <a:txBody>
                    <a:bodyPr/>
                    <a:lstStyle/>
                    <a:p>
                      <a:pPr algn="l">
                        <a:spcAft>
                          <a:spcPts val="0"/>
                        </a:spcAft>
                      </a:pPr>
                      <a:r>
                        <a:rPr lang="nl-NL" sz="1200">
                          <a:effectLst/>
                          <a:latin typeface="Calibri" panose="020F0502020204030204" pitchFamily="34" charset="0"/>
                          <a:ea typeface="Calibri" panose="020F0502020204030204" pitchFamily="34" charset="0"/>
                          <a:cs typeface="Times New Roman" panose="02020603050405020304" pitchFamily="18" charset="0"/>
                        </a:rPr>
                        <a:t>2 </a:t>
                      </a:r>
                    </a:p>
                  </a:txBody>
                  <a:tcPr marL="51435" marR="51435" marT="0" marB="0"/>
                </a:tc>
                <a:extLst>
                  <a:ext uri="{0D108BD9-81ED-4DB2-BD59-A6C34878D82A}">
                    <a16:rowId xmlns:a16="http://schemas.microsoft.com/office/drawing/2014/main" val="859345070"/>
                  </a:ext>
                </a:extLst>
              </a:tr>
              <a:tr h="406709">
                <a:tc>
                  <a:txBody>
                    <a:bodyPr/>
                    <a:lstStyle/>
                    <a:p>
                      <a:pPr algn="l" fontAlgn="b"/>
                      <a:r>
                        <a:rPr lang="nl-NL" sz="1200" b="0" i="0" u="none" strike="noStrike">
                          <a:solidFill>
                            <a:schemeClr val="bg1"/>
                          </a:solidFill>
                          <a:effectLst/>
                          <a:latin typeface="Calibri" panose="020F0502020204030204" pitchFamily="34" charset="0"/>
                        </a:rPr>
                        <a:t>1 Dagbesteding - Belevingsgericht</a:t>
                      </a:r>
                    </a:p>
                  </a:txBody>
                  <a:tcPr marL="10160" marR="10160" marT="10160" marB="0" anchor="b">
                    <a:solidFill>
                      <a:srgbClr val="003350"/>
                    </a:solidFill>
                  </a:tcPr>
                </a:tc>
                <a:tc>
                  <a:txBody>
                    <a:bodyPr/>
                    <a:lstStyle/>
                    <a:p>
                      <a:pPr algn="l">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2 </a:t>
                      </a:r>
                    </a:p>
                    <a:p>
                      <a:pPr algn="l">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(WB, BT en SF)</a:t>
                      </a:r>
                    </a:p>
                  </a:txBody>
                  <a:tcPr marL="51435" marR="51435" marT="0" marB="0"/>
                </a:tc>
                <a:extLst>
                  <a:ext uri="{0D108BD9-81ED-4DB2-BD59-A6C34878D82A}">
                    <a16:rowId xmlns:a16="http://schemas.microsoft.com/office/drawing/2014/main" val="866798108"/>
                  </a:ext>
                </a:extLst>
              </a:tr>
            </a:tbl>
          </a:graphicData>
        </a:graphic>
      </p:graphicFrame>
    </p:spTree>
    <p:extLst>
      <p:ext uri="{BB962C8B-B14F-4D97-AF65-F5344CB8AC3E}">
        <p14:creationId xmlns:p14="http://schemas.microsoft.com/office/powerpoint/2010/main" val="47284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4EA1F-D1CD-1ED5-287C-8506895FE3F4}"/>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D58454A5-0762-69CF-366F-55661E45E4F9}"/>
              </a:ext>
            </a:extLst>
          </p:cNvPr>
          <p:cNvSpPr>
            <a:spLocks noGrp="1"/>
          </p:cNvSpPr>
          <p:nvPr>
            <p:ph type="body" idx="14"/>
          </p:nvPr>
        </p:nvSpPr>
        <p:spPr/>
        <p:txBody>
          <a:bodyPr/>
          <a:lstStyle/>
          <a:p>
            <a:endParaRPr lang="nl-NL"/>
          </a:p>
        </p:txBody>
      </p:sp>
      <p:sp>
        <p:nvSpPr>
          <p:cNvPr id="4" name="Tijdelijke aanduiding voor tekst 3">
            <a:extLst>
              <a:ext uri="{FF2B5EF4-FFF2-40B4-BE49-F238E27FC236}">
                <a16:creationId xmlns:a16="http://schemas.microsoft.com/office/drawing/2014/main" id="{C37A099E-64B6-6ED7-6AC8-B7DA6F86DDC9}"/>
              </a:ext>
            </a:extLst>
          </p:cNvPr>
          <p:cNvSpPr>
            <a:spLocks noGrp="1"/>
          </p:cNvSpPr>
          <p:nvPr>
            <p:ph type="body" idx="11"/>
          </p:nvPr>
        </p:nvSpPr>
        <p:spPr/>
        <p:txBody>
          <a:bodyPr/>
          <a:lstStyle/>
          <a:p>
            <a:endParaRPr lang="nl-NL"/>
          </a:p>
        </p:txBody>
      </p:sp>
      <p:graphicFrame>
        <p:nvGraphicFramePr>
          <p:cNvPr id="5" name="Tabel 4">
            <a:extLst>
              <a:ext uri="{FF2B5EF4-FFF2-40B4-BE49-F238E27FC236}">
                <a16:creationId xmlns:a16="http://schemas.microsoft.com/office/drawing/2014/main" id="{B0E17525-8C7D-5D90-0D58-A40384BC8E5C}"/>
              </a:ext>
            </a:extLst>
          </p:cNvPr>
          <p:cNvGraphicFramePr>
            <a:graphicFrameLocks noGrp="1"/>
          </p:cNvGraphicFramePr>
          <p:nvPr/>
        </p:nvGraphicFramePr>
        <p:xfrm>
          <a:off x="422300" y="607041"/>
          <a:ext cx="11582400" cy="6055594"/>
        </p:xfrm>
        <a:graphic>
          <a:graphicData uri="http://schemas.openxmlformats.org/drawingml/2006/table">
            <a:tbl>
              <a:tblPr firstRow="1" firstCol="1" bandRow="1">
                <a:tableStyleId>{F5AB1C69-6EDB-4FF4-983F-18BD219EF322}</a:tableStyleId>
              </a:tblPr>
              <a:tblGrid>
                <a:gridCol w="1662545">
                  <a:extLst>
                    <a:ext uri="{9D8B030D-6E8A-4147-A177-3AD203B41FA5}">
                      <a16:colId xmlns:a16="http://schemas.microsoft.com/office/drawing/2014/main" val="2080883837"/>
                    </a:ext>
                  </a:extLst>
                </a:gridCol>
                <a:gridCol w="1895696">
                  <a:extLst>
                    <a:ext uri="{9D8B030D-6E8A-4147-A177-3AD203B41FA5}">
                      <a16:colId xmlns:a16="http://schemas.microsoft.com/office/drawing/2014/main" val="829886855"/>
                    </a:ext>
                  </a:extLst>
                </a:gridCol>
                <a:gridCol w="3006708">
                  <a:extLst>
                    <a:ext uri="{9D8B030D-6E8A-4147-A177-3AD203B41FA5}">
                      <a16:colId xmlns:a16="http://schemas.microsoft.com/office/drawing/2014/main" val="1855344075"/>
                    </a:ext>
                  </a:extLst>
                </a:gridCol>
                <a:gridCol w="5017451">
                  <a:extLst>
                    <a:ext uri="{9D8B030D-6E8A-4147-A177-3AD203B41FA5}">
                      <a16:colId xmlns:a16="http://schemas.microsoft.com/office/drawing/2014/main" val="1550351086"/>
                    </a:ext>
                  </a:extLst>
                </a:gridCol>
              </a:tblGrid>
              <a:tr h="1034343">
                <a:tc>
                  <a:txBody>
                    <a:bodyPr/>
                    <a:lstStyle/>
                    <a:p>
                      <a:pPr>
                        <a:spcAft>
                          <a:spcPts val="0"/>
                        </a:spcAft>
                      </a:pPr>
                      <a:r>
                        <a:rPr lang="nl-NL" sz="1400">
                          <a:solidFill>
                            <a:schemeClr val="bg1"/>
                          </a:solidFill>
                          <a:effectLst/>
                        </a:rPr>
                        <a:t>Uitstroom-bestemming</a:t>
                      </a:r>
                      <a:endParaRPr lang="nl-NL" sz="1400">
                        <a:solidFill>
                          <a:schemeClr val="bg1"/>
                        </a:solidFill>
                        <a:effectLst/>
                        <a:latin typeface="Calibri" panose="020F0502020204030204" pitchFamily="34" charset="0"/>
                        <a:ea typeface="+mn-ea"/>
                        <a:cs typeface="Times New Roman" panose="02020603050405020304" pitchFamily="18" charset="0"/>
                      </a:endParaRPr>
                    </a:p>
                  </a:txBody>
                  <a:tcPr marL="51435" marR="51435" marT="0" marB="0">
                    <a:solidFill>
                      <a:srgbClr val="003350"/>
                    </a:solidFill>
                  </a:tcPr>
                </a:tc>
                <a:tc>
                  <a:txBody>
                    <a:bodyPr/>
                    <a:lstStyle/>
                    <a:p>
                      <a:pPr>
                        <a:spcAft>
                          <a:spcPts val="0"/>
                        </a:spcAft>
                      </a:pPr>
                      <a:r>
                        <a:rPr lang="nl-NL" sz="1400">
                          <a:effectLst/>
                        </a:rPr>
                        <a:t>Functioneren op het gebied van welbevinden en betrokkenheid</a:t>
                      </a:r>
                      <a:endParaRPr lang="nl-NL" sz="1400">
                        <a:solidFill>
                          <a:schemeClr val="accent6">
                            <a:lumMod val="50000"/>
                          </a:schemeClr>
                        </a:solidFill>
                        <a:effectLst/>
                        <a:latin typeface="Calibri" panose="020F0502020204030204" pitchFamily="34" charset="0"/>
                        <a:ea typeface="+mn-ea"/>
                        <a:cs typeface="Times New Roman" panose="02020603050405020304" pitchFamily="18" charset="0"/>
                      </a:endParaRPr>
                    </a:p>
                  </a:txBody>
                  <a:tcPr marL="51435" marR="51435" marT="0" marB="0">
                    <a:solidFill>
                      <a:srgbClr val="003350"/>
                    </a:solidFill>
                  </a:tcPr>
                </a:tc>
                <a:tc>
                  <a:txBody>
                    <a:bodyPr/>
                    <a:lstStyle/>
                    <a:p>
                      <a:pPr>
                        <a:spcAft>
                          <a:spcPts val="0"/>
                        </a:spcAft>
                      </a:pPr>
                      <a:r>
                        <a:rPr lang="nl-NL" sz="1400">
                          <a:effectLst/>
                        </a:rPr>
                        <a:t>Functioneren op het gebied van sociale vaardigheden</a:t>
                      </a:r>
                      <a:endParaRPr lang="nl-NL" sz="1400">
                        <a:solidFill>
                          <a:schemeClr val="accent6">
                            <a:lumMod val="50000"/>
                          </a:schemeClr>
                        </a:solidFill>
                        <a:effectLst/>
                        <a:latin typeface="Calibri" panose="020F0502020204030204" pitchFamily="34" charset="0"/>
                        <a:ea typeface="+mn-ea"/>
                        <a:cs typeface="Times New Roman" panose="02020603050405020304" pitchFamily="18" charset="0"/>
                      </a:endParaRPr>
                    </a:p>
                  </a:txBody>
                  <a:tcPr marL="51435" marR="51435" marT="0" marB="0">
                    <a:solidFill>
                      <a:srgbClr val="003350"/>
                    </a:solidFill>
                  </a:tcPr>
                </a:tc>
                <a:tc>
                  <a:txBody>
                    <a:bodyPr/>
                    <a:lstStyle/>
                    <a:p>
                      <a:pPr>
                        <a:spcAft>
                          <a:spcPts val="0"/>
                        </a:spcAft>
                      </a:pPr>
                      <a:r>
                        <a:rPr lang="nl-NL" sz="1400">
                          <a:effectLst/>
                        </a:rPr>
                        <a:t>Ondersteuning die geboden kan/zal worden</a:t>
                      </a:r>
                      <a:endParaRPr lang="nl-NL" sz="1400">
                        <a:solidFill>
                          <a:schemeClr val="accent6">
                            <a:lumMod val="50000"/>
                          </a:schemeClr>
                        </a:solidFill>
                        <a:effectLst/>
                        <a:latin typeface="Calibri" panose="020F0502020204030204" pitchFamily="34" charset="0"/>
                        <a:ea typeface="+mn-ea"/>
                        <a:cs typeface="Times New Roman" panose="02020603050405020304" pitchFamily="18" charset="0"/>
                      </a:endParaRPr>
                    </a:p>
                  </a:txBody>
                  <a:tcPr marL="51435" marR="51435" marT="0" marB="0">
                    <a:solidFill>
                      <a:srgbClr val="003350"/>
                    </a:solidFill>
                  </a:tcPr>
                </a:tc>
                <a:extLst>
                  <a:ext uri="{0D108BD9-81ED-4DB2-BD59-A6C34878D82A}">
                    <a16:rowId xmlns:a16="http://schemas.microsoft.com/office/drawing/2014/main" val="457990249"/>
                  </a:ext>
                </a:extLst>
              </a:tr>
              <a:tr h="823323">
                <a:tc>
                  <a:txBody>
                    <a:bodyPr/>
                    <a:lstStyle/>
                    <a:p>
                      <a:pPr>
                        <a:spcAft>
                          <a:spcPts val="0"/>
                        </a:spcAft>
                      </a:pPr>
                      <a:r>
                        <a:rPr lang="nl-NL" sz="16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Arbeid</a:t>
                      </a:r>
                      <a:endParaRPr lang="nl-NL"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003350"/>
                    </a:solidFill>
                  </a:tcPr>
                </a:tc>
                <a:tc>
                  <a:txBody>
                    <a:bodyPr/>
                    <a:lstStyle/>
                    <a:p>
                      <a:pPr>
                        <a:spcAft>
                          <a:spcPts val="0"/>
                        </a:spcAft>
                      </a:pPr>
                      <a:r>
                        <a:rPr lang="nl-NL" sz="1300">
                          <a:effectLst/>
                        </a:rPr>
                        <a:t>Minimaal </a:t>
                      </a:r>
                      <a:r>
                        <a:rPr lang="nl-NL" sz="1300" u="sng">
                          <a:effectLst/>
                        </a:rPr>
                        <a:t>soms</a:t>
                      </a:r>
                      <a:r>
                        <a:rPr lang="nl-NL" sz="1300">
                          <a:effectLst/>
                        </a:rPr>
                        <a:t> in </a:t>
                      </a:r>
                      <a:r>
                        <a:rPr lang="nl-NL" sz="1300" u="sng">
                          <a:effectLst/>
                        </a:rPr>
                        <a:t>niet uitnodigende</a:t>
                      </a:r>
                      <a:r>
                        <a:rPr lang="nl-NL" sz="1300">
                          <a:effectLst/>
                        </a:rPr>
                        <a:t> situaties (3)</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nl-NL" sz="1300">
                          <a:effectLst/>
                        </a:rPr>
                        <a:t>Minimaal alle vaardigheden </a:t>
                      </a:r>
                      <a:r>
                        <a:rPr lang="nl-NL" sz="1300" u="sng">
                          <a:effectLst/>
                        </a:rPr>
                        <a:t>soms</a:t>
                      </a:r>
                      <a:r>
                        <a:rPr lang="nl-NL" sz="1300">
                          <a:effectLst/>
                        </a:rPr>
                        <a:t> in </a:t>
                      </a:r>
                      <a:r>
                        <a:rPr lang="nl-NL" sz="1300" u="sng">
                          <a:effectLst/>
                        </a:rPr>
                        <a:t>niet uitnodigende</a:t>
                      </a:r>
                      <a:r>
                        <a:rPr lang="nl-NL" sz="1300">
                          <a:effectLst/>
                        </a:rPr>
                        <a:t> situaties laten zien (3)</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nl-NL" sz="1300">
                          <a:effectLst/>
                        </a:rPr>
                        <a:t>Begeleiding is op afroep beschikbaar. Ook complexe sociale situaties moeten zelfstandig tegemoet getreden worden. </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548116346"/>
                  </a:ext>
                </a:extLst>
              </a:tr>
              <a:tr h="2032000">
                <a:tc>
                  <a:txBody>
                    <a:bodyPr/>
                    <a:lstStyle/>
                    <a:p>
                      <a:pPr>
                        <a:spcAft>
                          <a:spcPts val="0"/>
                        </a:spcAft>
                      </a:pPr>
                      <a:r>
                        <a:rPr lang="nl-NL"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Arbeid beschut/</a:t>
                      </a:r>
                    </a:p>
                    <a:p>
                      <a:pPr>
                        <a:spcAft>
                          <a:spcPts val="0"/>
                        </a:spcAft>
                      </a:pPr>
                      <a:r>
                        <a:rPr lang="nl-NL"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Dagbesteding arbeidsmatig</a:t>
                      </a:r>
                    </a:p>
                  </a:txBody>
                  <a:tcPr marL="51435" marR="51435" marT="0" marB="0">
                    <a:solidFill>
                      <a:srgbClr val="003350"/>
                    </a:solidFill>
                  </a:tcPr>
                </a:tc>
                <a:tc>
                  <a:txBody>
                    <a:bodyPr/>
                    <a:lstStyle/>
                    <a:p>
                      <a:pPr>
                        <a:spcAft>
                          <a:spcPts val="0"/>
                        </a:spcAft>
                      </a:pPr>
                      <a:r>
                        <a:rPr lang="nl-NL" sz="1300">
                          <a:effectLst/>
                        </a:rPr>
                        <a:t>Minimaal </a:t>
                      </a:r>
                      <a:r>
                        <a:rPr lang="nl-NL" sz="1300" u="sng">
                          <a:effectLst/>
                        </a:rPr>
                        <a:t>soms</a:t>
                      </a:r>
                      <a:r>
                        <a:rPr lang="nl-NL" sz="1300">
                          <a:effectLst/>
                        </a:rPr>
                        <a:t> in </a:t>
                      </a:r>
                      <a:r>
                        <a:rPr lang="nl-NL" sz="1300" u="sng">
                          <a:effectLst/>
                        </a:rPr>
                        <a:t>niet uitnodigende</a:t>
                      </a:r>
                      <a:r>
                        <a:rPr lang="nl-NL" sz="1300">
                          <a:effectLst/>
                        </a:rPr>
                        <a:t> situaties (2,5-2,8)</a:t>
                      </a:r>
                    </a:p>
                    <a:p>
                      <a:pPr>
                        <a:spcAft>
                          <a:spcPts val="0"/>
                        </a:spcAft>
                      </a:pPr>
                      <a:endParaRPr lang="nl-NL" sz="13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300" i="1" kern="1200" baseline="0">
                          <a:solidFill>
                            <a:srgbClr val="3A74BA"/>
                          </a:solidFill>
                          <a:effectLst/>
                          <a:latin typeface="Calibri" panose="020F0502020204030204" pitchFamily="34" charset="0"/>
                          <a:ea typeface="Calibri" panose="020F0502020204030204" pitchFamily="34" charset="0"/>
                          <a:cs typeface="Times New Roman" panose="02020603050405020304" pitchFamily="18" charset="0"/>
                        </a:rPr>
                        <a:t>(zie hiernaast)</a:t>
                      </a:r>
                    </a:p>
                  </a:txBody>
                  <a:tcPr marL="51435" marR="51435" marT="0" marB="0"/>
                </a:tc>
                <a:tc>
                  <a:txBody>
                    <a:bodyPr/>
                    <a:lstStyle/>
                    <a:p>
                      <a:pPr marL="0" marR="0" lvl="0" indent="0" algn="r" defTabSz="308074" rtl="0" eaLnBrk="1" fontAlgn="auto" latinLnBrk="0" hangingPunct="1">
                        <a:lnSpc>
                          <a:spcPct val="100000"/>
                        </a:lnSpc>
                        <a:spcBef>
                          <a:spcPts val="0"/>
                        </a:spcBef>
                        <a:spcAft>
                          <a:spcPts val="0"/>
                        </a:spcAft>
                        <a:buClrTx/>
                        <a:buSzTx/>
                        <a:buFontTx/>
                        <a:buNone/>
                        <a:tabLst/>
                        <a:defRPr/>
                      </a:pPr>
                      <a:r>
                        <a:rPr lang="nl-NL" sz="1300">
                          <a:effectLst/>
                        </a:rPr>
                        <a:t>Minimaal alle vaardigheden </a:t>
                      </a:r>
                      <a:r>
                        <a:rPr lang="nl-NL" sz="1300" u="sng">
                          <a:effectLst/>
                        </a:rPr>
                        <a:t>soms</a:t>
                      </a:r>
                      <a:r>
                        <a:rPr lang="nl-NL" sz="1300">
                          <a:effectLst/>
                        </a:rPr>
                        <a:t> in </a:t>
                      </a:r>
                      <a:r>
                        <a:rPr lang="nl-NL" sz="1300" u="sng">
                          <a:effectLst/>
                        </a:rPr>
                        <a:t>niet uitnodigende</a:t>
                      </a:r>
                      <a:r>
                        <a:rPr lang="nl-NL" sz="1300">
                          <a:effectLst/>
                        </a:rPr>
                        <a:t> situaties laten zien (2,5-2,8)</a:t>
                      </a:r>
                    </a:p>
                    <a:p>
                      <a:pPr>
                        <a:spcAft>
                          <a:spcPts val="0"/>
                        </a:spcAft>
                      </a:pPr>
                      <a:endParaRPr lang="nl-NL" sz="13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sz="1300" i="1">
                          <a:solidFill>
                            <a:srgbClr val="3A74BA"/>
                          </a:solidFill>
                          <a:effectLst/>
                          <a:latin typeface="Calibri" panose="020F0502020204030204" pitchFamily="34" charset="0"/>
                          <a:ea typeface="Calibri" panose="020F0502020204030204" pitchFamily="34" charset="0"/>
                          <a:cs typeface="Times New Roman" panose="02020603050405020304" pitchFamily="18" charset="0"/>
                        </a:rPr>
                        <a:t>(streef hiernaar</a:t>
                      </a:r>
                      <a:r>
                        <a:rPr lang="nl-NL" sz="1300" i="1" baseline="0">
                          <a:solidFill>
                            <a:srgbClr val="3A74BA"/>
                          </a:solidFill>
                          <a:effectLst/>
                          <a:latin typeface="Calibri" panose="020F0502020204030204" pitchFamily="34" charset="0"/>
                          <a:ea typeface="Calibri" panose="020F0502020204030204" pitchFamily="34" charset="0"/>
                          <a:cs typeface="Times New Roman" panose="02020603050405020304" pitchFamily="18" charset="0"/>
                        </a:rPr>
                        <a:t> en zorg voor veel aanbod. Als het niet op alle punten lukt en je kunt het laten compenseren door de omgeving, dan is dat soms ook voldoende voor deze uitstroom)</a:t>
                      </a:r>
                      <a:endParaRPr lang="nl-NL" sz="1300" i="1">
                        <a:solidFill>
                          <a:srgbClr val="3A74BA"/>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nl-NL" sz="1300">
                          <a:effectLst/>
                        </a:rPr>
                        <a:t>Begeleiding is beschikbaar en alert op signalen van verminderd welbevinden. Ondersteuning mogelijk pas op een later moment. Leerling wordt uitgedaagd om zelf initiatief te nemen door om hulp te vragen.</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4770685"/>
                  </a:ext>
                </a:extLst>
              </a:tr>
              <a:tr h="946728">
                <a:tc>
                  <a:txBody>
                    <a:bodyPr/>
                    <a:lstStyle/>
                    <a:p>
                      <a:pPr>
                        <a:spcAft>
                          <a:spcPts val="0"/>
                        </a:spcAft>
                      </a:pPr>
                      <a:r>
                        <a:rPr lang="nl-NL"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Dagbesteding Activiteitenge-richt</a:t>
                      </a:r>
                    </a:p>
                  </a:txBody>
                  <a:tcPr marL="51435" marR="51435" marT="0" marB="0">
                    <a:solidFill>
                      <a:srgbClr val="003350"/>
                    </a:solidFill>
                  </a:tcPr>
                </a:tc>
                <a:tc>
                  <a:txBody>
                    <a:bodyPr/>
                    <a:lstStyle/>
                    <a:p>
                      <a:pPr>
                        <a:spcAft>
                          <a:spcPts val="0"/>
                        </a:spcAft>
                      </a:pPr>
                      <a:r>
                        <a:rPr lang="nl-NL" sz="1300">
                          <a:effectLst/>
                        </a:rPr>
                        <a:t>Minimaal in </a:t>
                      </a:r>
                      <a:r>
                        <a:rPr lang="nl-NL" sz="1300" u="sng">
                          <a:effectLst/>
                        </a:rPr>
                        <a:t>uitnodigende</a:t>
                      </a:r>
                      <a:r>
                        <a:rPr lang="nl-NL" sz="1300">
                          <a:effectLst/>
                        </a:rPr>
                        <a:t> situaties (2)</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nl-NL" sz="1300">
                          <a:effectLst/>
                        </a:rPr>
                        <a:t>Alle vaardigheden minimaal laten zien in </a:t>
                      </a:r>
                      <a:r>
                        <a:rPr lang="nl-NL" sz="1300" u="sng">
                          <a:effectLst/>
                        </a:rPr>
                        <a:t>uitnodigende</a:t>
                      </a:r>
                      <a:r>
                        <a:rPr lang="nl-NL" sz="1300">
                          <a:effectLst/>
                        </a:rPr>
                        <a:t> situaties (2)</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spcAft>
                          <a:spcPts val="0"/>
                        </a:spcAft>
                      </a:pPr>
                      <a:r>
                        <a:rPr lang="nl-NL" sz="1300">
                          <a:effectLst/>
                        </a:rPr>
                        <a:t>Sociale contacten worden begeleid. Begeleiding is beschikbaar en alert op signalen van verminderd welbevinden. Er wordt indien nodig direct extra ondersteuning geboden.</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32909863"/>
                  </a:ext>
                </a:extLst>
              </a:tr>
              <a:tr h="1219200">
                <a:tc>
                  <a:txBody>
                    <a:bodyPr/>
                    <a:lstStyle/>
                    <a:p>
                      <a:pPr>
                        <a:spcAft>
                          <a:spcPts val="0"/>
                        </a:spcAft>
                      </a:pPr>
                      <a:r>
                        <a:rPr lang="nl-NL" sz="1600" baseline="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Dagbesteding b</a:t>
                      </a:r>
                      <a:r>
                        <a:rPr lang="nl-NL"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elevingsgericht</a:t>
                      </a:r>
                    </a:p>
                  </a:txBody>
                  <a:tcPr marL="51435" marR="51435" marT="0" marB="0">
                    <a:solidFill>
                      <a:srgbClr val="003350"/>
                    </a:solidFill>
                  </a:tcPr>
                </a:tc>
                <a:tc>
                  <a:txBody>
                    <a:bodyPr/>
                    <a:lstStyle/>
                    <a:p>
                      <a:pPr>
                        <a:spcAft>
                          <a:spcPts val="0"/>
                        </a:spcAft>
                      </a:pPr>
                      <a:r>
                        <a:rPr lang="nl-NL" sz="1300">
                          <a:effectLst/>
                        </a:rPr>
                        <a:t>Minimaal in </a:t>
                      </a:r>
                      <a:r>
                        <a:rPr lang="nl-NL" sz="1300" u="sng">
                          <a:effectLst/>
                        </a:rPr>
                        <a:t>uitnodigende</a:t>
                      </a:r>
                      <a:r>
                        <a:rPr lang="nl-NL" sz="1300">
                          <a:effectLst/>
                        </a:rPr>
                        <a:t> situaties (2)</a:t>
                      </a:r>
                    </a:p>
                    <a:p>
                      <a:pPr>
                        <a:spcAft>
                          <a:spcPts val="0"/>
                        </a:spcAft>
                      </a:pPr>
                      <a:endParaRPr lang="nl-NL" sz="13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300" i="1" kern="1200" baseline="0">
                          <a:solidFill>
                            <a:srgbClr val="3A74BA"/>
                          </a:solidFill>
                          <a:effectLst/>
                          <a:latin typeface="Calibri" panose="020F0502020204030204" pitchFamily="34" charset="0"/>
                          <a:ea typeface="Calibri" panose="020F0502020204030204" pitchFamily="34" charset="0"/>
                          <a:cs typeface="Times New Roman" panose="02020603050405020304" pitchFamily="18" charset="0"/>
                        </a:rPr>
                        <a:t>(omdat de activiteiten eenvoudiger zijn, hier toch naar streven)</a:t>
                      </a:r>
                    </a:p>
                  </a:txBody>
                  <a:tcPr marL="51435" marR="51435" marT="0" marB="0"/>
                </a:tc>
                <a:tc>
                  <a:txBody>
                    <a:bodyPr/>
                    <a:lstStyle/>
                    <a:p>
                      <a:pPr>
                        <a:spcAft>
                          <a:spcPts val="0"/>
                        </a:spcAft>
                      </a:pPr>
                      <a:r>
                        <a:rPr lang="nl-NL" sz="1300">
                          <a:effectLst/>
                        </a:rPr>
                        <a:t>SF minimaal laten zien in </a:t>
                      </a:r>
                      <a:r>
                        <a:rPr lang="nl-NL" sz="1300" u="sng">
                          <a:effectLst/>
                        </a:rPr>
                        <a:t>uitnodigende</a:t>
                      </a:r>
                      <a:r>
                        <a:rPr lang="nl-NL" sz="1300">
                          <a:effectLst/>
                        </a:rPr>
                        <a:t> situaties (2)</a:t>
                      </a:r>
                    </a:p>
                    <a:p>
                      <a:pPr>
                        <a:spcAft>
                          <a:spcPts val="0"/>
                        </a:spcAft>
                      </a:pPr>
                      <a:endParaRPr lang="nl-NL" sz="13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300" i="1" kern="1200" baseline="0">
                          <a:solidFill>
                            <a:srgbClr val="3A74BA"/>
                          </a:solidFill>
                          <a:effectLst/>
                          <a:latin typeface="Calibri" panose="020F0502020204030204" pitchFamily="34" charset="0"/>
                          <a:ea typeface="Calibri" panose="020F0502020204030204" pitchFamily="34" charset="0"/>
                          <a:cs typeface="Times New Roman" panose="02020603050405020304" pitchFamily="18" charset="0"/>
                        </a:rPr>
                        <a:t>(Wel aanbod bieden dat met alle vaardigheden geoefend kan worden, in uitnodigende situaties)</a:t>
                      </a:r>
                    </a:p>
                  </a:txBody>
                  <a:tcPr marL="51435" marR="51435" marT="0" marB="0"/>
                </a:tc>
                <a:tc>
                  <a:txBody>
                    <a:bodyPr/>
                    <a:lstStyle/>
                    <a:p>
                      <a:pPr>
                        <a:spcAft>
                          <a:spcPts val="0"/>
                        </a:spcAft>
                      </a:pPr>
                      <a:r>
                        <a:rPr lang="nl-NL" sz="1300">
                          <a:effectLst/>
                        </a:rPr>
                        <a:t>Activiteiten en begeleiding worden per moment afgestemd op mogelijkheden van de leerling. Sociale situaties worden altijd begeleid.</a:t>
                      </a:r>
                      <a:endParaRPr lang="nl-NL" sz="13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8880292"/>
                  </a:ext>
                </a:extLst>
              </a:tr>
            </a:tbl>
          </a:graphicData>
        </a:graphic>
      </p:graphicFrame>
    </p:spTree>
    <p:extLst>
      <p:ext uri="{BB962C8B-B14F-4D97-AF65-F5344CB8AC3E}">
        <p14:creationId xmlns:p14="http://schemas.microsoft.com/office/powerpoint/2010/main" val="3141567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6685B-5040-9DA4-9C4F-C05E01D43D1C}"/>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A1493EF-8BC8-2BCA-0E72-3BEFA5C98975}"/>
              </a:ext>
            </a:extLst>
          </p:cNvPr>
          <p:cNvSpPr>
            <a:spLocks noGrp="1"/>
          </p:cNvSpPr>
          <p:nvPr>
            <p:ph type="body" idx="11"/>
          </p:nvPr>
        </p:nvSpPr>
        <p:spPr>
          <a:xfrm>
            <a:off x="827313" y="3331922"/>
            <a:ext cx="10365577" cy="3063955"/>
          </a:xfrm>
        </p:spPr>
        <p:txBody>
          <a:bodyPr>
            <a:normAutofit fontScale="92500" lnSpcReduction="10000"/>
          </a:bodyPr>
          <a:lstStyle/>
          <a:p>
            <a:pPr marL="0" indent="0">
              <a:buNone/>
            </a:pPr>
            <a:r>
              <a:rPr lang="nl-NL"/>
              <a:t>Belangrijk!</a:t>
            </a:r>
          </a:p>
          <a:p>
            <a:r>
              <a:rPr lang="nl-NL"/>
              <a:t>Dit zijn richtlijnen, die je handelingsgericht gebruikt. Geen vaste normen! </a:t>
            </a:r>
          </a:p>
          <a:p>
            <a:r>
              <a:rPr lang="nl-NL"/>
              <a:t>In de middenbouw signaleer je al of leerlingen lager dan het streefniveau scoren. Je gaat dan gerichte interventies kiezen en uitvoeren om te kijken of je de leerling zelfstandiger kunt maken. </a:t>
            </a:r>
          </a:p>
          <a:p>
            <a:r>
              <a:rPr lang="nl-NL"/>
              <a:t>Wanneer in het laatste jaar blijkt dat een leerling ondanks meerdere jaren gerichte interventies (te) weinig groei heeft laten zien, en afhankelijk blijft van ondersteuning, kijk je hoe een leerling zo goed mogelijk overdraagt aan de werkomgeving (al dan niet dagbesteding). </a:t>
            </a:r>
            <a:br>
              <a:rPr lang="nl-NL"/>
            </a:br>
            <a:r>
              <a:rPr lang="nl-NL"/>
              <a:t>Als de ondersteuning gewaarborgd wordt, kun je een leerling soms wel naar een hoger uitstroomniveau laten gaan, ook al heeft hij/zij meer ondersteuning nodig op sociaal-emotioneel gebied. </a:t>
            </a:r>
          </a:p>
          <a:p>
            <a:endParaRPr lang="nl-NL"/>
          </a:p>
        </p:txBody>
      </p:sp>
      <p:graphicFrame>
        <p:nvGraphicFramePr>
          <p:cNvPr id="4" name="Tijdelijke aanduiding voor inhoud 4">
            <a:extLst>
              <a:ext uri="{FF2B5EF4-FFF2-40B4-BE49-F238E27FC236}">
                <a16:creationId xmlns:a16="http://schemas.microsoft.com/office/drawing/2014/main" id="{AE5F4458-B0BB-948A-EBB1-652C5D4A8FE2}"/>
              </a:ext>
            </a:extLst>
          </p:cNvPr>
          <p:cNvGraphicFramePr>
            <a:graphicFrameLocks/>
          </p:cNvGraphicFramePr>
          <p:nvPr/>
        </p:nvGraphicFramePr>
        <p:xfrm>
          <a:off x="3170789" y="283948"/>
          <a:ext cx="5207091" cy="2587769"/>
        </p:xfrm>
        <a:graphic>
          <a:graphicData uri="http://schemas.openxmlformats.org/drawingml/2006/table">
            <a:tbl>
              <a:tblPr firstRow="1" firstCol="1" bandRow="1">
                <a:tableStyleId>{F5AB1C69-6EDB-4FF4-983F-18BD219EF322}</a:tableStyleId>
              </a:tblPr>
              <a:tblGrid>
                <a:gridCol w="3482482">
                  <a:extLst>
                    <a:ext uri="{9D8B030D-6E8A-4147-A177-3AD203B41FA5}">
                      <a16:colId xmlns:a16="http://schemas.microsoft.com/office/drawing/2014/main" val="516746870"/>
                    </a:ext>
                  </a:extLst>
                </a:gridCol>
                <a:gridCol w="1724609">
                  <a:extLst>
                    <a:ext uri="{9D8B030D-6E8A-4147-A177-3AD203B41FA5}">
                      <a16:colId xmlns:a16="http://schemas.microsoft.com/office/drawing/2014/main" val="2345573461"/>
                    </a:ext>
                  </a:extLst>
                </a:gridCol>
              </a:tblGrid>
              <a:tr h="711741">
                <a:tc>
                  <a:txBody>
                    <a:bodyPr/>
                    <a:lstStyle/>
                    <a:p>
                      <a:pPr algn="l">
                        <a:spcAft>
                          <a:spcPts val="0"/>
                        </a:spcAft>
                      </a:pPr>
                      <a:r>
                        <a:rPr lang="nl-NL"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Leerroute</a:t>
                      </a:r>
                    </a:p>
                  </a:txBody>
                  <a:tcPr marL="51435" marR="51435" marT="0" marB="0">
                    <a:solidFill>
                      <a:srgbClr val="003350"/>
                    </a:solidFill>
                  </a:tcPr>
                </a:tc>
                <a:tc>
                  <a:txBody>
                    <a:bodyPr/>
                    <a:lstStyle/>
                    <a:p>
                      <a:pPr algn="l">
                        <a:spcAft>
                          <a:spcPts val="0"/>
                        </a:spcAft>
                      </a:pPr>
                      <a:r>
                        <a:rPr lang="nl-NL"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Streefdoel (minimum) </a:t>
                      </a:r>
                      <a:br>
                        <a:rPr lang="nl-NL"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nl-NL"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om uitstroombestemming te kunnen halen op sociaal-emotioneel gebied</a:t>
                      </a:r>
                    </a:p>
                  </a:txBody>
                  <a:tcPr marL="51435" marR="51435" marT="0" marB="0">
                    <a:solidFill>
                      <a:srgbClr val="003350"/>
                    </a:solidFill>
                  </a:tcPr>
                </a:tc>
                <a:extLst>
                  <a:ext uri="{0D108BD9-81ED-4DB2-BD59-A6C34878D82A}">
                    <a16:rowId xmlns:a16="http://schemas.microsoft.com/office/drawing/2014/main" val="833072113"/>
                  </a:ext>
                </a:extLst>
              </a:tr>
              <a:tr h="253332">
                <a:tc>
                  <a:txBody>
                    <a:bodyPr/>
                    <a:lstStyle/>
                    <a:p>
                      <a:pPr algn="l" fontAlgn="b"/>
                      <a:r>
                        <a:rPr lang="nl-NL" sz="1200" b="0" i="0" u="none" strike="noStrike">
                          <a:solidFill>
                            <a:schemeClr val="bg1"/>
                          </a:solidFill>
                          <a:effectLst/>
                          <a:latin typeface="Calibri" panose="020F0502020204030204" pitchFamily="34" charset="0"/>
                        </a:rPr>
                        <a:t>5 Vervolgonderwijs</a:t>
                      </a:r>
                    </a:p>
                  </a:txBody>
                  <a:tcPr marL="10160" marR="10160" marT="10160" marB="0" anchor="b">
                    <a:solidFill>
                      <a:srgbClr val="003350"/>
                    </a:solidFill>
                  </a:tcPr>
                </a:tc>
                <a:tc>
                  <a:txBody>
                    <a:bodyPr/>
                    <a:lstStyle/>
                    <a:p>
                      <a:pPr algn="l">
                        <a:spcAft>
                          <a:spcPts val="0"/>
                        </a:spcAft>
                      </a:pPr>
                      <a:r>
                        <a:rPr lang="nl-NL" sz="1200">
                          <a:effectLst/>
                          <a:latin typeface="Calibri" panose="020F0502020204030204" pitchFamily="34" charset="0"/>
                          <a:ea typeface="Calibri" panose="020F0502020204030204" pitchFamily="34" charset="0"/>
                          <a:cs typeface="Times New Roman" panose="02020603050405020304" pitchFamily="18" charset="0"/>
                        </a:rPr>
                        <a:t>3 </a:t>
                      </a:r>
                    </a:p>
                  </a:txBody>
                  <a:tcPr marL="51435" marR="51435" marT="0" marB="0"/>
                </a:tc>
                <a:extLst>
                  <a:ext uri="{0D108BD9-81ED-4DB2-BD59-A6C34878D82A}">
                    <a16:rowId xmlns:a16="http://schemas.microsoft.com/office/drawing/2014/main" val="3289144956"/>
                  </a:ext>
                </a:extLst>
              </a:tr>
              <a:tr h="253332">
                <a:tc>
                  <a:txBody>
                    <a:bodyPr/>
                    <a:lstStyle/>
                    <a:p>
                      <a:pPr algn="l" fontAlgn="b"/>
                      <a:r>
                        <a:rPr lang="nl-NL" sz="1200" b="0" i="0" u="none" strike="noStrike">
                          <a:solidFill>
                            <a:schemeClr val="bg1"/>
                          </a:solidFill>
                          <a:effectLst/>
                          <a:latin typeface="Calibri" panose="020F0502020204030204" pitchFamily="34" charset="0"/>
                        </a:rPr>
                        <a:t>4 Arbeid</a:t>
                      </a:r>
                    </a:p>
                  </a:txBody>
                  <a:tcPr marL="10160" marR="10160" marT="10160" marB="0" anchor="b">
                    <a:solidFill>
                      <a:srgbClr val="003350"/>
                    </a:solidFill>
                  </a:tcPr>
                </a:tc>
                <a:tc>
                  <a:txBody>
                    <a:bodyPr/>
                    <a:lstStyle/>
                    <a:p>
                      <a:pPr algn="l">
                        <a:spcAft>
                          <a:spcPts val="0"/>
                        </a:spcAft>
                      </a:pPr>
                      <a:r>
                        <a:rPr lang="nl-NL" sz="1200" b="0" i="0" u="none" strike="noStrike" cap="none" spc="0" baseline="0">
                          <a:ln>
                            <a:noFill/>
                          </a:ln>
                          <a:solidFill>
                            <a:schemeClr val="dk1"/>
                          </a:solidFill>
                          <a:effectLst/>
                          <a:uFillTx/>
                          <a:latin typeface="Calibri" panose="020F0502020204030204" pitchFamily="34" charset="0"/>
                          <a:ea typeface="Calibri" panose="020F0502020204030204" pitchFamily="34" charset="0"/>
                          <a:cs typeface="Times New Roman" panose="02020603050405020304" pitchFamily="18" charset="0"/>
                          <a:sym typeface="Helvetica Light"/>
                        </a:rPr>
                        <a:t>3 </a:t>
                      </a:r>
                    </a:p>
                  </a:txBody>
                  <a:tcPr marL="51435" marR="51435" marT="0" marB="0"/>
                </a:tc>
                <a:extLst>
                  <a:ext uri="{0D108BD9-81ED-4DB2-BD59-A6C34878D82A}">
                    <a16:rowId xmlns:a16="http://schemas.microsoft.com/office/drawing/2014/main" val="3294249643"/>
                  </a:ext>
                </a:extLst>
              </a:tr>
              <a:tr h="253332">
                <a:tc>
                  <a:txBody>
                    <a:bodyPr/>
                    <a:lstStyle/>
                    <a:p>
                      <a:pPr algn="l" fontAlgn="b"/>
                      <a:r>
                        <a:rPr lang="nl-NL" sz="1200" b="0" i="0" u="none" strike="noStrike" dirty="0">
                          <a:solidFill>
                            <a:schemeClr val="bg1"/>
                          </a:solidFill>
                          <a:effectLst/>
                          <a:latin typeface="Calibri" panose="020F0502020204030204" pitchFamily="34" charset="0"/>
                        </a:rPr>
                        <a:t>4 arbeid beschut</a:t>
                      </a:r>
                    </a:p>
                  </a:txBody>
                  <a:tcPr marL="10160" marR="10160" marT="10160" marB="0" anchor="b">
                    <a:solidFill>
                      <a:srgbClr val="003350"/>
                    </a:solidFill>
                  </a:tcPr>
                </a:tc>
                <a:tc>
                  <a:txBody>
                    <a:bodyPr/>
                    <a:lstStyle/>
                    <a:p>
                      <a:pPr algn="l">
                        <a:spcAft>
                          <a:spcPts val="0"/>
                        </a:spcAft>
                      </a:pPr>
                      <a:r>
                        <a:rPr lang="nl-NL" sz="1200" b="0" i="0" u="none" strike="noStrike" cap="none" spc="0" baseline="0">
                          <a:ln>
                            <a:noFill/>
                          </a:ln>
                          <a:solidFill>
                            <a:schemeClr val="dk1"/>
                          </a:solidFill>
                          <a:effectLst/>
                          <a:uFillTx/>
                          <a:latin typeface="Calibri" panose="020F0502020204030204" pitchFamily="34" charset="0"/>
                          <a:ea typeface="Calibri" panose="020F0502020204030204" pitchFamily="34" charset="0"/>
                          <a:cs typeface="Times New Roman" panose="02020603050405020304" pitchFamily="18" charset="0"/>
                          <a:sym typeface="Helvetica Light"/>
                        </a:rPr>
                        <a:t>2,75</a:t>
                      </a:r>
                    </a:p>
                  </a:txBody>
                  <a:tcPr marL="51435" marR="51435" marT="0" marB="0"/>
                </a:tc>
                <a:extLst>
                  <a:ext uri="{0D108BD9-81ED-4DB2-BD59-A6C34878D82A}">
                    <a16:rowId xmlns:a16="http://schemas.microsoft.com/office/drawing/2014/main" val="545404915"/>
                  </a:ext>
                </a:extLst>
              </a:tr>
              <a:tr h="253332">
                <a:tc>
                  <a:txBody>
                    <a:bodyPr/>
                    <a:lstStyle/>
                    <a:p>
                      <a:pPr algn="l" fontAlgn="b"/>
                      <a:r>
                        <a:rPr lang="nl-NL" sz="1200" b="0" i="0" u="none" strike="noStrike">
                          <a:solidFill>
                            <a:schemeClr val="bg1"/>
                          </a:solidFill>
                          <a:effectLst/>
                          <a:latin typeface="Calibri" panose="020F0502020204030204" pitchFamily="34" charset="0"/>
                        </a:rPr>
                        <a:t>3 Dagbesteding –arbeidsmatig</a:t>
                      </a:r>
                    </a:p>
                  </a:txBody>
                  <a:tcPr marL="10160" marR="10160" marT="10160" marB="0" anchor="b">
                    <a:solidFill>
                      <a:srgbClr val="003350"/>
                    </a:solidFill>
                  </a:tcPr>
                </a:tc>
                <a:tc>
                  <a:txBody>
                    <a:bodyPr/>
                    <a:lstStyle/>
                    <a:p>
                      <a:pPr algn="l">
                        <a:spcAft>
                          <a:spcPts val="0"/>
                        </a:spcAft>
                      </a:pPr>
                      <a:r>
                        <a:rPr lang="nl-NL" sz="1200">
                          <a:effectLst/>
                          <a:latin typeface="Calibri" panose="020F0502020204030204" pitchFamily="34" charset="0"/>
                          <a:ea typeface="Calibri" panose="020F0502020204030204" pitchFamily="34" charset="0"/>
                          <a:cs typeface="Times New Roman" panose="02020603050405020304" pitchFamily="18" charset="0"/>
                        </a:rPr>
                        <a:t>2,5 </a:t>
                      </a:r>
                    </a:p>
                  </a:txBody>
                  <a:tcPr marL="51435" marR="51435" marT="0" marB="0"/>
                </a:tc>
                <a:extLst>
                  <a:ext uri="{0D108BD9-81ED-4DB2-BD59-A6C34878D82A}">
                    <a16:rowId xmlns:a16="http://schemas.microsoft.com/office/drawing/2014/main" val="1033211677"/>
                  </a:ext>
                </a:extLst>
              </a:tr>
              <a:tr h="253332">
                <a:tc>
                  <a:txBody>
                    <a:bodyPr/>
                    <a:lstStyle/>
                    <a:p>
                      <a:pPr algn="l" fontAlgn="b"/>
                      <a:r>
                        <a:rPr lang="nl-NL" sz="1200" b="0" i="0" u="none" strike="noStrike">
                          <a:solidFill>
                            <a:schemeClr val="bg1"/>
                          </a:solidFill>
                          <a:effectLst/>
                          <a:latin typeface="Calibri" panose="020F0502020204030204" pitchFamily="34" charset="0"/>
                        </a:rPr>
                        <a:t>2 Dagbesteding – activiteitgericht</a:t>
                      </a:r>
                    </a:p>
                  </a:txBody>
                  <a:tcPr marL="10160" marR="10160" marT="10160" marB="0" anchor="b">
                    <a:solidFill>
                      <a:srgbClr val="003350"/>
                    </a:solidFill>
                  </a:tcPr>
                </a:tc>
                <a:tc>
                  <a:txBody>
                    <a:bodyPr/>
                    <a:lstStyle/>
                    <a:p>
                      <a:pPr algn="l">
                        <a:spcAft>
                          <a:spcPts val="0"/>
                        </a:spcAft>
                      </a:pPr>
                      <a:r>
                        <a:rPr lang="nl-NL" sz="1200">
                          <a:effectLst/>
                          <a:latin typeface="Calibri" panose="020F0502020204030204" pitchFamily="34" charset="0"/>
                          <a:ea typeface="Calibri" panose="020F0502020204030204" pitchFamily="34" charset="0"/>
                          <a:cs typeface="Times New Roman" panose="02020603050405020304" pitchFamily="18" charset="0"/>
                        </a:rPr>
                        <a:t>2 </a:t>
                      </a:r>
                    </a:p>
                  </a:txBody>
                  <a:tcPr marL="51435" marR="51435" marT="0" marB="0"/>
                </a:tc>
                <a:extLst>
                  <a:ext uri="{0D108BD9-81ED-4DB2-BD59-A6C34878D82A}">
                    <a16:rowId xmlns:a16="http://schemas.microsoft.com/office/drawing/2014/main" val="859345070"/>
                  </a:ext>
                </a:extLst>
              </a:tr>
              <a:tr h="406709">
                <a:tc>
                  <a:txBody>
                    <a:bodyPr/>
                    <a:lstStyle/>
                    <a:p>
                      <a:pPr algn="l" fontAlgn="b"/>
                      <a:r>
                        <a:rPr lang="nl-NL" sz="1200" b="0" i="0" u="none" strike="noStrike">
                          <a:solidFill>
                            <a:schemeClr val="bg1"/>
                          </a:solidFill>
                          <a:effectLst/>
                          <a:latin typeface="Calibri" panose="020F0502020204030204" pitchFamily="34" charset="0"/>
                        </a:rPr>
                        <a:t>1 Dagbesteding - Belevingsgericht</a:t>
                      </a:r>
                    </a:p>
                  </a:txBody>
                  <a:tcPr marL="10160" marR="10160" marT="10160" marB="0" anchor="b">
                    <a:solidFill>
                      <a:srgbClr val="003350"/>
                    </a:solidFill>
                  </a:tcPr>
                </a:tc>
                <a:tc>
                  <a:txBody>
                    <a:bodyPr/>
                    <a:lstStyle/>
                    <a:p>
                      <a:pPr algn="l">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2 </a:t>
                      </a:r>
                    </a:p>
                    <a:p>
                      <a:pPr algn="l">
                        <a:spcAft>
                          <a:spcPts val="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(WB, BT en SF)</a:t>
                      </a:r>
                    </a:p>
                  </a:txBody>
                  <a:tcPr marL="51435" marR="51435" marT="0" marB="0"/>
                </a:tc>
                <a:extLst>
                  <a:ext uri="{0D108BD9-81ED-4DB2-BD59-A6C34878D82A}">
                    <a16:rowId xmlns:a16="http://schemas.microsoft.com/office/drawing/2014/main" val="866798108"/>
                  </a:ext>
                </a:extLst>
              </a:tr>
            </a:tbl>
          </a:graphicData>
        </a:graphic>
      </p:graphicFrame>
    </p:spTree>
    <p:extLst>
      <p:ext uri="{BB962C8B-B14F-4D97-AF65-F5344CB8AC3E}">
        <p14:creationId xmlns:p14="http://schemas.microsoft.com/office/powerpoint/2010/main" val="281895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F95A9-3EFB-9F74-CD82-C46EB0752B2A}"/>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505CA3A-7A8E-ED4D-5EC3-69484E016441}"/>
              </a:ext>
            </a:extLst>
          </p:cNvPr>
          <p:cNvSpPr>
            <a:spLocks noGrp="1"/>
          </p:cNvSpPr>
          <p:nvPr>
            <p:ph type="body" idx="11"/>
          </p:nvPr>
        </p:nvSpPr>
        <p:spPr>
          <a:xfrm>
            <a:off x="6253316" y="1794843"/>
            <a:ext cx="4939574" cy="4638614"/>
          </a:xfrm>
        </p:spPr>
        <p:txBody>
          <a:bodyPr>
            <a:normAutofit/>
          </a:bodyPr>
          <a:lstStyle/>
          <a:p>
            <a:r>
              <a:rPr lang="nl-NL"/>
              <a:t>Wat zijn sterke kanten van de leerling op sociaal-emotioneel gebied? </a:t>
            </a:r>
          </a:p>
          <a:p>
            <a:r>
              <a:rPr lang="nl-NL"/>
              <a:t>Ben je tevreden over het huidige sociale functioneren? Hoe bepaal je dat? </a:t>
            </a:r>
          </a:p>
          <a:p>
            <a:r>
              <a:rPr lang="nl-NL"/>
              <a:t>Is de leerling zelfstandig genoeg om te kunnen uitstromen naar de VO-school/setting die je passend vindt voor de leerling?</a:t>
            </a:r>
          </a:p>
          <a:p>
            <a:r>
              <a:rPr lang="nl-NL"/>
              <a:t>Hoeveel/welke ondersteuning heeft hij nodig? </a:t>
            </a:r>
          </a:p>
          <a:p>
            <a:r>
              <a:rPr lang="nl-NL"/>
              <a:t>Wat zijn (mogelijke) ontwikkelpunten? </a:t>
            </a:r>
            <a:br>
              <a:rPr lang="nl-NL"/>
            </a:br>
            <a:r>
              <a:rPr lang="nl-NL"/>
              <a:t>Hoe kun je de sterke kanten benutten bij het werken aan ontwikkelpunten?</a:t>
            </a:r>
          </a:p>
        </p:txBody>
      </p:sp>
      <p:sp>
        <p:nvSpPr>
          <p:cNvPr id="4" name="Tijdelijke aanduiding voor tekst 3">
            <a:extLst>
              <a:ext uri="{FF2B5EF4-FFF2-40B4-BE49-F238E27FC236}">
                <a16:creationId xmlns:a16="http://schemas.microsoft.com/office/drawing/2014/main" id="{D9DE9501-303E-B341-D23E-FE7FEE0605F5}"/>
              </a:ext>
            </a:extLst>
          </p:cNvPr>
          <p:cNvSpPr>
            <a:spLocks noGrp="1"/>
          </p:cNvSpPr>
          <p:nvPr>
            <p:ph type="body" idx="14"/>
          </p:nvPr>
        </p:nvSpPr>
        <p:spPr>
          <a:xfrm>
            <a:off x="6253316" y="814494"/>
            <a:ext cx="4939575" cy="807477"/>
          </a:xfrm>
        </p:spPr>
        <p:txBody>
          <a:bodyPr/>
          <a:lstStyle/>
          <a:p>
            <a:r>
              <a:rPr lang="nl-NL" sz="2500"/>
              <a:t>Zien! helpt je om de volgende vragen te beantwoorden: </a:t>
            </a:r>
          </a:p>
        </p:txBody>
      </p:sp>
      <p:pic>
        <p:nvPicPr>
          <p:cNvPr id="6" name="Afbeelding 5">
            <a:extLst>
              <a:ext uri="{FF2B5EF4-FFF2-40B4-BE49-F238E27FC236}">
                <a16:creationId xmlns:a16="http://schemas.microsoft.com/office/drawing/2014/main" id="{5E7C6819-2E87-AA36-122F-2CF4B258C8E3}"/>
              </a:ext>
            </a:extLst>
          </p:cNvPr>
          <p:cNvPicPr>
            <a:picLocks noChangeAspect="1"/>
          </p:cNvPicPr>
          <p:nvPr/>
        </p:nvPicPr>
        <p:blipFill>
          <a:blip r:embed="rId2"/>
          <a:stretch>
            <a:fillRect/>
          </a:stretch>
        </p:blipFill>
        <p:spPr>
          <a:xfrm>
            <a:off x="1342171" y="258805"/>
            <a:ext cx="4099915" cy="6340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288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A5CA7-7737-545A-50E9-430C502378A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131AD86-9CAC-8EA7-9E52-FA213561E016}"/>
              </a:ext>
            </a:extLst>
          </p:cNvPr>
          <p:cNvSpPr>
            <a:spLocks noGrp="1"/>
          </p:cNvSpPr>
          <p:nvPr>
            <p:ph type="body" idx="14"/>
          </p:nvPr>
        </p:nvSpPr>
        <p:spPr/>
        <p:txBody>
          <a:bodyPr/>
          <a:lstStyle/>
          <a:p>
            <a:endParaRPr lang="nl-NL"/>
          </a:p>
        </p:txBody>
      </p:sp>
      <p:sp>
        <p:nvSpPr>
          <p:cNvPr id="3" name="Tijdelijke aanduiding voor tekst 2">
            <a:extLst>
              <a:ext uri="{FF2B5EF4-FFF2-40B4-BE49-F238E27FC236}">
                <a16:creationId xmlns:a16="http://schemas.microsoft.com/office/drawing/2014/main" id="{FE4B41F9-D202-6997-3CCB-BC1D8CCE9170}"/>
              </a:ext>
            </a:extLst>
          </p:cNvPr>
          <p:cNvSpPr>
            <a:spLocks noGrp="1"/>
          </p:cNvSpPr>
          <p:nvPr>
            <p:ph type="body" idx="11"/>
          </p:nvPr>
        </p:nvSpPr>
        <p:spPr/>
        <p:txBody>
          <a:bodyPr/>
          <a:lstStyle/>
          <a:p>
            <a:endParaRPr lang="nl-NL"/>
          </a:p>
        </p:txBody>
      </p:sp>
      <p:pic>
        <p:nvPicPr>
          <p:cNvPr id="6" name="Afbeelding 5">
            <a:extLst>
              <a:ext uri="{FF2B5EF4-FFF2-40B4-BE49-F238E27FC236}">
                <a16:creationId xmlns:a16="http://schemas.microsoft.com/office/drawing/2014/main" id="{743F9F66-B9E2-98E8-F2C4-5743E4C4A79A}"/>
              </a:ext>
            </a:extLst>
          </p:cNvPr>
          <p:cNvPicPr>
            <a:picLocks noChangeAspect="1"/>
          </p:cNvPicPr>
          <p:nvPr/>
        </p:nvPicPr>
        <p:blipFill>
          <a:blip r:embed="rId2"/>
          <a:stretch>
            <a:fillRect/>
          </a:stretch>
        </p:blipFill>
        <p:spPr>
          <a:xfrm>
            <a:off x="693900" y="424543"/>
            <a:ext cx="10388262" cy="54720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928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65090-07B9-F8A8-D35D-65C966162FEB}"/>
            </a:ext>
          </a:extLst>
        </p:cNvPr>
        <p:cNvGrpSpPr/>
        <p:nvPr/>
      </p:nvGrpSpPr>
      <p:grpSpPr>
        <a:xfrm>
          <a:off x="0" y="0"/>
          <a:ext cx="0" cy="0"/>
          <a:chOff x="0" y="0"/>
          <a:chExt cx="0" cy="0"/>
        </a:xfrm>
      </p:grpSpPr>
      <p:pic>
        <p:nvPicPr>
          <p:cNvPr id="17" name="Afbeelding 16">
            <a:extLst>
              <a:ext uri="{FF2B5EF4-FFF2-40B4-BE49-F238E27FC236}">
                <a16:creationId xmlns:a16="http://schemas.microsoft.com/office/drawing/2014/main" id="{67E46346-C60E-5028-76D5-FA6F6B10EC8E}"/>
              </a:ext>
            </a:extLst>
          </p:cNvPr>
          <p:cNvPicPr>
            <a:picLocks noChangeAspect="1"/>
          </p:cNvPicPr>
          <p:nvPr/>
        </p:nvPicPr>
        <p:blipFill>
          <a:blip r:embed="rId2"/>
          <a:stretch>
            <a:fillRect/>
          </a:stretch>
        </p:blipFill>
        <p:spPr>
          <a:xfrm>
            <a:off x="5415280" y="20320"/>
            <a:ext cx="5141420" cy="6690377"/>
          </a:xfrm>
          <a:prstGeom prst="rect">
            <a:avLst/>
          </a:prstGeom>
          <a:ln>
            <a:noFill/>
          </a:ln>
          <a:effectLst>
            <a:outerShdw blurRad="292100" dist="139700" dir="2700000" algn="tl" rotWithShape="0">
              <a:srgbClr val="333333">
                <a:alpha val="65000"/>
              </a:srgbClr>
            </a:outerShdw>
          </a:effectLst>
        </p:spPr>
      </p:pic>
      <p:sp>
        <p:nvSpPr>
          <p:cNvPr id="2" name="Tijdelijke aanduiding voor tekst 1">
            <a:extLst>
              <a:ext uri="{FF2B5EF4-FFF2-40B4-BE49-F238E27FC236}">
                <a16:creationId xmlns:a16="http://schemas.microsoft.com/office/drawing/2014/main" id="{57A36848-FB29-9F12-24D2-008FD819C124}"/>
              </a:ext>
            </a:extLst>
          </p:cNvPr>
          <p:cNvSpPr>
            <a:spLocks noGrp="1"/>
          </p:cNvSpPr>
          <p:nvPr>
            <p:ph type="body" idx="14"/>
          </p:nvPr>
        </p:nvSpPr>
        <p:spPr>
          <a:xfrm>
            <a:off x="827315" y="814494"/>
            <a:ext cx="3597202" cy="807477"/>
          </a:xfrm>
        </p:spPr>
        <p:txBody>
          <a:bodyPr/>
          <a:lstStyle/>
          <a:p>
            <a:r>
              <a:rPr lang="nl-NL"/>
              <a:t>Rapportage van leerkracht- én </a:t>
            </a:r>
            <a:r>
              <a:rPr lang="nl-NL" err="1"/>
              <a:t>leerlinglijst</a:t>
            </a:r>
            <a:endParaRPr lang="nl-NL"/>
          </a:p>
        </p:txBody>
      </p:sp>
      <p:cxnSp>
        <p:nvCxnSpPr>
          <p:cNvPr id="8" name="Rechte verbindingslijn 7">
            <a:extLst>
              <a:ext uri="{FF2B5EF4-FFF2-40B4-BE49-F238E27FC236}">
                <a16:creationId xmlns:a16="http://schemas.microsoft.com/office/drawing/2014/main" id="{8CBFF842-8992-4C70-588D-24D275CF234B}"/>
              </a:ext>
            </a:extLst>
          </p:cNvPr>
          <p:cNvCxnSpPr/>
          <p:nvPr/>
        </p:nvCxnSpPr>
        <p:spPr>
          <a:xfrm>
            <a:off x="7162800" y="299720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D7F04B58-18EC-E843-D4C3-C46CFABEDDDD}"/>
              </a:ext>
            </a:extLst>
          </p:cNvPr>
          <p:cNvCxnSpPr>
            <a:cxnSpLocks/>
          </p:cNvCxnSpPr>
          <p:nvPr/>
        </p:nvCxnSpPr>
        <p:spPr>
          <a:xfrm>
            <a:off x="8097520" y="2997200"/>
            <a:ext cx="9245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9AE566F1-A670-F44C-232D-ACC397B63282}"/>
              </a:ext>
            </a:extLst>
          </p:cNvPr>
          <p:cNvCxnSpPr>
            <a:cxnSpLocks/>
          </p:cNvCxnSpPr>
          <p:nvPr/>
        </p:nvCxnSpPr>
        <p:spPr>
          <a:xfrm>
            <a:off x="8087360" y="4653280"/>
            <a:ext cx="10769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B932B4F0-1FA1-0DC6-35A9-85CD416EC95A}"/>
              </a:ext>
            </a:extLst>
          </p:cNvPr>
          <p:cNvCxnSpPr/>
          <p:nvPr/>
        </p:nvCxnSpPr>
        <p:spPr>
          <a:xfrm>
            <a:off x="7172960" y="4653280"/>
            <a:ext cx="457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A12BDDEE-2178-4484-61E5-7BA5BCA90AAB}"/>
              </a:ext>
            </a:extLst>
          </p:cNvPr>
          <p:cNvCxnSpPr>
            <a:cxnSpLocks/>
          </p:cNvCxnSpPr>
          <p:nvPr/>
        </p:nvCxnSpPr>
        <p:spPr>
          <a:xfrm>
            <a:off x="8087360" y="6410960"/>
            <a:ext cx="670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062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71286-DAB2-CEAC-4DF4-23736A2A37AD}"/>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2349BF2-D504-BCAD-734F-7B0EE4CC0101}"/>
              </a:ext>
            </a:extLst>
          </p:cNvPr>
          <p:cNvSpPr>
            <a:spLocks noGrp="1"/>
          </p:cNvSpPr>
          <p:nvPr>
            <p:ph type="body" idx="11"/>
          </p:nvPr>
        </p:nvSpPr>
        <p:spPr>
          <a:xfrm>
            <a:off x="827313" y="1463040"/>
            <a:ext cx="6548847" cy="4970417"/>
          </a:xfrm>
        </p:spPr>
        <p:txBody>
          <a:bodyPr>
            <a:normAutofit lnSpcReduction="10000"/>
          </a:bodyPr>
          <a:lstStyle/>
          <a:p>
            <a:r>
              <a:rPr lang="nl-NL" sz="1400"/>
              <a:t>Alleen als je goed genoeg in je vel zit (</a:t>
            </a:r>
            <a:r>
              <a:rPr lang="nl-NL" sz="1400" b="1"/>
              <a:t>welbevinden</a:t>
            </a:r>
            <a:r>
              <a:rPr lang="nl-NL" sz="1400"/>
              <a:t>) en je geniet van de activiteiten die worden aangeboden (</a:t>
            </a:r>
            <a:r>
              <a:rPr lang="nl-NL" sz="1400" b="1"/>
              <a:t>betrokkenheid</a:t>
            </a:r>
            <a:r>
              <a:rPr lang="nl-NL" sz="1400"/>
              <a:t>), kun je leren en ontwikkelen. </a:t>
            </a:r>
          </a:p>
          <a:p>
            <a:pPr lvl="1"/>
            <a:r>
              <a:rPr lang="nl-NL" sz="1400">
                <a:solidFill>
                  <a:schemeClr val="accent1"/>
                </a:solidFill>
              </a:rPr>
              <a:t>We vinden het daarom belangrijk om hier de leerlingen in te ondersteunen en regelmatig te kijken of we dit genoeg terugzien. Als we (te) weinig welbevinden of betrokkenheid zien, dan gaan we met uw kind en met u in gesprek en gaan we dingen aanpassen om uw kind te helpen. </a:t>
            </a:r>
          </a:p>
          <a:p>
            <a:r>
              <a:rPr lang="nl-NL" sz="1400" b="1"/>
              <a:t>Sociale vaardigheden </a:t>
            </a:r>
            <a:r>
              <a:rPr lang="nl-NL" sz="1400"/>
              <a:t>zijn nodig om te kunnen omgaan met leeftijdgenoten en volwassenen. Je leert deze vaardigheden door voorbeelden te zien, te oefenen en feedback te krijgen. </a:t>
            </a:r>
          </a:p>
          <a:p>
            <a:r>
              <a:rPr lang="nl-NL" sz="1400"/>
              <a:t>Het is het fijnste als iemand ongeveer evenveel </a:t>
            </a:r>
            <a:r>
              <a:rPr lang="nl-NL" sz="1400" b="1"/>
              <a:t>ruimte kan nemen voor zichzelf </a:t>
            </a:r>
            <a:r>
              <a:rPr lang="nl-NL" sz="1400"/>
              <a:t>als ook </a:t>
            </a:r>
            <a:r>
              <a:rPr lang="nl-NL" sz="1400" b="1"/>
              <a:t>ruimte kan geven aan anderen</a:t>
            </a:r>
            <a:r>
              <a:rPr lang="nl-NL" sz="1400"/>
              <a:t>. Er is balans tussen ruimtenemend en ruimtegevend gedrag. Dan vinden mensen in de omgeving het gedrag van iemand fijn. In de afbeelding hiernaast ziet u welke vaardigheden dat het om gaat. </a:t>
            </a:r>
          </a:p>
          <a:p>
            <a:pPr lvl="1"/>
            <a:r>
              <a:rPr lang="nl-NL" sz="1400">
                <a:solidFill>
                  <a:schemeClr val="accent1"/>
                </a:solidFill>
              </a:rPr>
              <a:t>Op school oefenen we veel met deze vaardigheden. Zowel in </a:t>
            </a:r>
            <a:r>
              <a:rPr lang="nl-NL" sz="1400" u="sng">
                <a:solidFill>
                  <a:schemeClr val="accent1"/>
                </a:solidFill>
              </a:rPr>
              <a:t>makkelijke</a:t>
            </a:r>
            <a:r>
              <a:rPr lang="nl-NL" sz="1400">
                <a:solidFill>
                  <a:schemeClr val="accent1"/>
                </a:solidFill>
              </a:rPr>
              <a:t> als in </a:t>
            </a:r>
            <a:r>
              <a:rPr lang="nl-NL" sz="1400" u="sng">
                <a:solidFill>
                  <a:schemeClr val="accent1"/>
                </a:solidFill>
              </a:rPr>
              <a:t>moeilijke situaties</a:t>
            </a:r>
            <a:r>
              <a:rPr lang="nl-NL" sz="1400">
                <a:solidFill>
                  <a:schemeClr val="accent1"/>
                </a:solidFill>
              </a:rPr>
              <a:t>. We kijken hoe zelfstandig uw kind al deze vaardigheden al inzet in de praktijk en of het gedrag in balans is. Als uw kind dat aankan, vragen we ook aan uw kind zelf hoe goed hij deze vaardigheden al beheerst en waar hij nog beter in wil worden. We helpen uw kind om hier mee te blijven oefenen. </a:t>
            </a:r>
          </a:p>
          <a:p>
            <a:r>
              <a:rPr lang="nl-NL" sz="1400"/>
              <a:t>Hoe zelfstandig uw kind is in het omgaan met andere mensen, bepaalt voor een groot deel wat voor soort werk- of dagbestedingsplek passend is voor uw kind. Het is in de praktijk belangrijker dan hoe goed uw kind kan lezen of rekenen. Daarom dat we hier zoveel aandacht aan besteden en dat we ook elk jaar met u bespreken of het sociaal functioneren van uw kind past bij de uitstroom waar we naar toe werken met elkaar, of dat extra ondersteuning nodig is. </a:t>
            </a:r>
          </a:p>
        </p:txBody>
      </p:sp>
      <p:sp>
        <p:nvSpPr>
          <p:cNvPr id="4" name="Tijdelijke aanduiding voor tekst 3">
            <a:extLst>
              <a:ext uri="{FF2B5EF4-FFF2-40B4-BE49-F238E27FC236}">
                <a16:creationId xmlns:a16="http://schemas.microsoft.com/office/drawing/2014/main" id="{D63148D5-8652-62B1-EC37-6AB15C01B486}"/>
              </a:ext>
            </a:extLst>
          </p:cNvPr>
          <p:cNvSpPr>
            <a:spLocks noGrp="1"/>
          </p:cNvSpPr>
          <p:nvPr>
            <p:ph type="body" idx="14"/>
          </p:nvPr>
        </p:nvSpPr>
        <p:spPr>
          <a:xfrm>
            <a:off x="898435" y="424543"/>
            <a:ext cx="6548846" cy="807477"/>
          </a:xfrm>
        </p:spPr>
        <p:txBody>
          <a:bodyPr/>
          <a:lstStyle/>
          <a:p>
            <a:r>
              <a:rPr lang="nl-NL"/>
              <a:t>Toelichting voor ouders</a:t>
            </a:r>
          </a:p>
          <a:p>
            <a:r>
              <a:rPr lang="nl-NL" sz="1500"/>
              <a:t>Lr 1-4</a:t>
            </a:r>
          </a:p>
        </p:txBody>
      </p:sp>
      <p:pic>
        <p:nvPicPr>
          <p:cNvPr id="6" name="Afbeelding 5">
            <a:extLst>
              <a:ext uri="{FF2B5EF4-FFF2-40B4-BE49-F238E27FC236}">
                <a16:creationId xmlns:a16="http://schemas.microsoft.com/office/drawing/2014/main" id="{883D2897-D62E-A1FB-3F9F-713043C46B46}"/>
              </a:ext>
            </a:extLst>
          </p:cNvPr>
          <p:cNvPicPr>
            <a:picLocks noChangeAspect="1"/>
          </p:cNvPicPr>
          <p:nvPr/>
        </p:nvPicPr>
        <p:blipFill>
          <a:blip r:embed="rId2"/>
          <a:stretch>
            <a:fillRect/>
          </a:stretch>
        </p:blipFill>
        <p:spPr>
          <a:xfrm>
            <a:off x="7825562" y="258805"/>
            <a:ext cx="4099915" cy="6340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6781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5605347E-2ADC-4D17-BA31-BDAB98C069CD}"/>
              </a:ext>
            </a:extLst>
          </p:cNvPr>
          <p:cNvSpPr>
            <a:spLocks noGrp="1"/>
          </p:cNvSpPr>
          <p:nvPr>
            <p:ph type="body" idx="14"/>
          </p:nvPr>
        </p:nvSpPr>
        <p:spPr/>
        <p:txBody>
          <a:bodyPr/>
          <a:lstStyle/>
          <a:p>
            <a:r>
              <a:rPr lang="nl-NL" sz="3600"/>
              <a:t>Wat is het belang van goed gebruik score-opties?</a:t>
            </a:r>
          </a:p>
        </p:txBody>
      </p:sp>
      <p:sp>
        <p:nvSpPr>
          <p:cNvPr id="3" name="Tijdelijke aanduiding voor tekst 2">
            <a:extLst>
              <a:ext uri="{FF2B5EF4-FFF2-40B4-BE49-F238E27FC236}">
                <a16:creationId xmlns:a16="http://schemas.microsoft.com/office/drawing/2014/main" id="{73E525AA-20FC-4233-8292-041C105C239E}"/>
              </a:ext>
            </a:extLst>
          </p:cNvPr>
          <p:cNvSpPr>
            <a:spLocks noGrp="1"/>
          </p:cNvSpPr>
          <p:nvPr>
            <p:ph type="body" idx="11"/>
          </p:nvPr>
        </p:nvSpPr>
        <p:spPr/>
        <p:txBody>
          <a:bodyPr>
            <a:normAutofit/>
          </a:bodyPr>
          <a:lstStyle/>
          <a:p>
            <a:r>
              <a:rPr lang="nl-NL" sz="2400" dirty="0"/>
              <a:t>Geeft je inzicht in de ondersteuningsvraag van de </a:t>
            </a:r>
            <a:br>
              <a:rPr lang="nl-NL" sz="2400" dirty="0"/>
            </a:br>
            <a:r>
              <a:rPr lang="nl-NL" sz="2400" dirty="0"/>
              <a:t>leerlingen: </a:t>
            </a:r>
          </a:p>
          <a:p>
            <a:pPr marL="800100" lvl="1" indent="-342900">
              <a:buFont typeface="Arial" panose="020B0604020202020204" pitchFamily="34" charset="0"/>
              <a:buChar char="•"/>
            </a:pPr>
            <a:r>
              <a:rPr lang="nl-NL" sz="2400" dirty="0">
                <a:solidFill>
                  <a:srgbClr val="003350"/>
                </a:solidFill>
              </a:rPr>
              <a:t>Waar ga je compenseren?</a:t>
            </a:r>
          </a:p>
          <a:p>
            <a:pPr marL="800100" lvl="1" indent="-342900">
              <a:buFont typeface="Arial" panose="020B0604020202020204" pitchFamily="34" charset="0"/>
              <a:buChar char="•"/>
            </a:pPr>
            <a:r>
              <a:rPr lang="nl-NL" sz="2400" dirty="0">
                <a:solidFill>
                  <a:srgbClr val="003350"/>
                </a:solidFill>
              </a:rPr>
              <a:t>Wanneer kun je activeren/doelen kiezen? </a:t>
            </a:r>
          </a:p>
          <a:p>
            <a:pPr marL="800100" lvl="1" indent="-342900">
              <a:buFont typeface="Arial" panose="020B0604020202020204" pitchFamily="34" charset="0"/>
              <a:buChar char="•"/>
            </a:pPr>
            <a:r>
              <a:rPr lang="nl-NL" sz="2400" dirty="0">
                <a:solidFill>
                  <a:srgbClr val="003350"/>
                </a:solidFill>
              </a:rPr>
              <a:t>Waar ligt de zone van naaste ontwikkeling? </a:t>
            </a:r>
            <a:br>
              <a:rPr lang="nl-NL" sz="2400" dirty="0">
                <a:solidFill>
                  <a:srgbClr val="003350"/>
                </a:solidFill>
              </a:rPr>
            </a:br>
            <a:r>
              <a:rPr lang="nl-NL" sz="2400" dirty="0">
                <a:solidFill>
                  <a:srgbClr val="003350"/>
                </a:solidFill>
              </a:rPr>
              <a:t>In wat voor situaties ga je oefenen? </a:t>
            </a:r>
          </a:p>
          <a:p>
            <a:r>
              <a:rPr lang="nl-NL" sz="2400" dirty="0"/>
              <a:t>Onderbouwing voor het OPP</a:t>
            </a:r>
          </a:p>
          <a:p>
            <a:pPr marL="800100" lvl="1" indent="-342900">
              <a:buFont typeface="Arial" panose="020B0604020202020204" pitchFamily="34" charset="0"/>
              <a:buChar char="•"/>
            </a:pPr>
            <a:r>
              <a:rPr lang="nl-NL" sz="2400" dirty="0">
                <a:solidFill>
                  <a:srgbClr val="003350"/>
                </a:solidFill>
              </a:rPr>
              <a:t>Richting ouders</a:t>
            </a:r>
          </a:p>
          <a:p>
            <a:pPr marL="800100" lvl="1" indent="-342900">
              <a:buFont typeface="Arial" panose="020B0604020202020204" pitchFamily="34" charset="0"/>
              <a:buChar char="•"/>
            </a:pPr>
            <a:r>
              <a:rPr lang="nl-NL" sz="2400" dirty="0">
                <a:solidFill>
                  <a:srgbClr val="003350"/>
                </a:solidFill>
              </a:rPr>
              <a:t>Richting samenwerkingsverband</a:t>
            </a:r>
          </a:p>
          <a:p>
            <a:pPr marL="800100" lvl="1" indent="-342900">
              <a:buFont typeface="Arial" panose="020B0604020202020204" pitchFamily="34" charset="0"/>
              <a:buChar char="•"/>
            </a:pPr>
            <a:r>
              <a:rPr lang="nl-NL" sz="2400" dirty="0">
                <a:solidFill>
                  <a:srgbClr val="003350"/>
                </a:solidFill>
              </a:rPr>
              <a:t>Richting de volgende school</a:t>
            </a:r>
          </a:p>
        </p:txBody>
      </p:sp>
      <p:grpSp>
        <p:nvGrpSpPr>
          <p:cNvPr id="7" name="Groep 6">
            <a:extLst>
              <a:ext uri="{FF2B5EF4-FFF2-40B4-BE49-F238E27FC236}">
                <a16:creationId xmlns:a16="http://schemas.microsoft.com/office/drawing/2014/main" id="{2A4B060B-7491-41EA-9F43-FFC68B41D3A7}"/>
              </a:ext>
            </a:extLst>
          </p:cNvPr>
          <p:cNvGrpSpPr/>
          <p:nvPr/>
        </p:nvGrpSpPr>
        <p:grpSpPr>
          <a:xfrm>
            <a:off x="8406581" y="1445342"/>
            <a:ext cx="3536310" cy="5160987"/>
            <a:chOff x="7226709" y="1390283"/>
            <a:chExt cx="3721511" cy="5374884"/>
          </a:xfrm>
        </p:grpSpPr>
        <p:pic>
          <p:nvPicPr>
            <p:cNvPr id="8" name="Afbeelding 7">
              <a:extLst>
                <a:ext uri="{FF2B5EF4-FFF2-40B4-BE49-F238E27FC236}">
                  <a16:creationId xmlns:a16="http://schemas.microsoft.com/office/drawing/2014/main" id="{993EB27C-95B9-4DED-B908-6DA1EDD7821E}"/>
                </a:ext>
              </a:extLst>
            </p:cNvPr>
            <p:cNvPicPr>
              <a:picLocks noChangeAspect="1"/>
            </p:cNvPicPr>
            <p:nvPr/>
          </p:nvPicPr>
          <p:blipFill rotWithShape="1">
            <a:blip r:embed="rId3"/>
            <a:srcRect l="56336" r="9998"/>
            <a:stretch/>
          </p:blipFill>
          <p:spPr>
            <a:xfrm>
              <a:off x="7226709" y="1390283"/>
              <a:ext cx="3721511" cy="5374884"/>
            </a:xfrm>
            <a:prstGeom prst="rect">
              <a:avLst/>
            </a:prstGeom>
            <a:ln>
              <a:noFill/>
            </a:ln>
            <a:effectLst>
              <a:outerShdw blurRad="292100" dist="139700" dir="2700000" algn="tl" rotWithShape="0">
                <a:srgbClr val="333333">
                  <a:alpha val="65000"/>
                </a:srgbClr>
              </a:outerShdw>
            </a:effectLst>
          </p:spPr>
        </p:pic>
        <p:sp>
          <p:nvSpPr>
            <p:cNvPr id="9" name="Rechthoek 8">
              <a:extLst>
                <a:ext uri="{FF2B5EF4-FFF2-40B4-BE49-F238E27FC236}">
                  <a16:creationId xmlns:a16="http://schemas.microsoft.com/office/drawing/2014/main" id="{5B1A5FFD-BDAF-4C3B-BEFB-DCB835A5DB5F}"/>
                </a:ext>
              </a:extLst>
            </p:cNvPr>
            <p:cNvSpPr/>
            <p:nvPr/>
          </p:nvSpPr>
          <p:spPr>
            <a:xfrm>
              <a:off x="7954297" y="5417574"/>
              <a:ext cx="717755" cy="13475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grpSp>
    </p:spTree>
    <p:extLst>
      <p:ext uri="{BB962C8B-B14F-4D97-AF65-F5344CB8AC3E}">
        <p14:creationId xmlns:p14="http://schemas.microsoft.com/office/powerpoint/2010/main" val="3881166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2E617-23E5-360F-A182-9D5E19A789E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5EADF81-2AD5-1D21-0412-98E8A43E4EE8}"/>
              </a:ext>
            </a:extLst>
          </p:cNvPr>
          <p:cNvSpPr>
            <a:spLocks noGrp="1"/>
          </p:cNvSpPr>
          <p:nvPr>
            <p:ph type="ctrTitle" idx="4294967295"/>
          </p:nvPr>
        </p:nvSpPr>
        <p:spPr>
          <a:xfrm>
            <a:off x="987704" y="5457204"/>
            <a:ext cx="5268913" cy="469900"/>
          </a:xfrm>
        </p:spPr>
        <p:txBody>
          <a:bodyPr>
            <a:noAutofit/>
          </a:bodyPr>
          <a:lstStyle/>
          <a:p>
            <a:r>
              <a:rPr lang="nl-NL" sz="2500"/>
              <a:t>“Als je weet </a:t>
            </a:r>
            <a:br>
              <a:rPr lang="nl-NL" sz="2500"/>
            </a:br>
            <a:r>
              <a:rPr lang="nl-NL" sz="2500"/>
              <a:t>waar je op moet letten, </a:t>
            </a:r>
            <a:br>
              <a:rPr lang="nl-NL" sz="2500"/>
            </a:br>
            <a:r>
              <a:rPr lang="nl-NL" sz="2500"/>
              <a:t>kun je het Zien!”</a:t>
            </a:r>
          </a:p>
        </p:txBody>
      </p:sp>
      <p:pic>
        <p:nvPicPr>
          <p:cNvPr id="6" name="Afbeelding 5">
            <a:extLst>
              <a:ext uri="{FF2B5EF4-FFF2-40B4-BE49-F238E27FC236}">
                <a16:creationId xmlns:a16="http://schemas.microsoft.com/office/drawing/2014/main" id="{946B6EDD-4CF5-D3C8-6E84-DB7D83259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920" y="1571255"/>
            <a:ext cx="1846061" cy="1789868"/>
          </a:xfrm>
          <a:prstGeom prst="rect">
            <a:avLst/>
          </a:prstGeom>
          <a:ln>
            <a:noFill/>
          </a:ln>
          <a:effectLst>
            <a:outerShdw blurRad="292100" dist="139700" dir="2700000" algn="tl" rotWithShape="0">
              <a:srgbClr val="333333">
                <a:alpha val="65000"/>
              </a:srgbClr>
            </a:outerShdw>
          </a:effectLst>
        </p:spPr>
      </p:pic>
      <p:sp>
        <p:nvSpPr>
          <p:cNvPr id="7" name="Tekstvak 6">
            <a:extLst>
              <a:ext uri="{FF2B5EF4-FFF2-40B4-BE49-F238E27FC236}">
                <a16:creationId xmlns:a16="http://schemas.microsoft.com/office/drawing/2014/main" id="{F78D99DE-C810-14F9-2B3C-5ABA745C6212}"/>
              </a:ext>
            </a:extLst>
          </p:cNvPr>
          <p:cNvSpPr txBox="1"/>
          <p:nvPr/>
        </p:nvSpPr>
        <p:spPr>
          <a:xfrm>
            <a:off x="4066966" y="1400796"/>
            <a:ext cx="7401134" cy="2308324"/>
          </a:xfrm>
          <a:prstGeom prst="rect">
            <a:avLst/>
          </a:prstGeom>
          <a:noFill/>
        </p:spPr>
        <p:txBody>
          <a:bodyPr wrap="square" rtlCol="0">
            <a:spAutoFit/>
          </a:bodyPr>
          <a:lstStyle/>
          <a:p>
            <a:pPr algn="l"/>
            <a:r>
              <a:rPr lang="nl-NL" sz="2400">
                <a:solidFill>
                  <a:schemeClr val="bg1"/>
                </a:solidFill>
                <a:latin typeface="Arial" panose="020B0604020202020204" pitchFamily="34" charset="0"/>
                <a:cs typeface="Arial" panose="020B0604020202020204" pitchFamily="34" charset="0"/>
              </a:rPr>
              <a:t>Drs. B. (Bertine) Haverhals</a:t>
            </a:r>
          </a:p>
          <a:p>
            <a:pPr algn="l"/>
            <a:r>
              <a:rPr lang="nl-NL" sz="2400">
                <a:solidFill>
                  <a:schemeClr val="bg1"/>
                </a:solidFill>
                <a:latin typeface="Arial" panose="020B0604020202020204" pitchFamily="34" charset="0"/>
                <a:cs typeface="Arial" panose="020B0604020202020204" pitchFamily="34" charset="0"/>
              </a:rPr>
              <a:t>Orthopedagoog, onderwijsadviseur, teamleider</a:t>
            </a:r>
          </a:p>
          <a:p>
            <a:pPr algn="l"/>
            <a:endParaRPr lang="nl-NL" sz="2400">
              <a:solidFill>
                <a:schemeClr val="bg1"/>
              </a:solidFill>
              <a:latin typeface="Arial" panose="020B0604020202020204" pitchFamily="34" charset="0"/>
              <a:cs typeface="Arial" panose="020B0604020202020204" pitchFamily="34" charset="0"/>
            </a:endParaRPr>
          </a:p>
          <a:p>
            <a:pPr algn="l"/>
            <a:r>
              <a:rPr lang="nl-NL" sz="2400">
                <a:solidFill>
                  <a:schemeClr val="bg1"/>
                </a:solidFill>
                <a:latin typeface="Arial" panose="020B0604020202020204" pitchFamily="34" charset="0"/>
                <a:cs typeface="Arial" panose="020B0604020202020204" pitchFamily="34" charset="0"/>
              </a:rPr>
              <a:t>0182-540384</a:t>
            </a:r>
          </a:p>
          <a:p>
            <a:pPr algn="l"/>
            <a:r>
              <a:rPr lang="nl-NL" sz="2400">
                <a:solidFill>
                  <a:schemeClr val="bg1"/>
                </a:solidFill>
                <a:latin typeface="Arial" panose="020B0604020202020204" pitchFamily="34" charset="0"/>
                <a:cs typeface="Arial" panose="020B0604020202020204" pitchFamily="34" charset="0"/>
              </a:rPr>
              <a:t>b.haverhals@gouwe-academie.nl</a:t>
            </a:r>
          </a:p>
          <a:p>
            <a:pPr algn="l"/>
            <a:r>
              <a:rPr lang="nl-NL" sz="2400">
                <a:solidFill>
                  <a:schemeClr val="bg1"/>
                </a:solidFill>
                <a:latin typeface="Arial" panose="020B0604020202020204" pitchFamily="34" charset="0"/>
                <a:cs typeface="Arial" panose="020B0604020202020204" pitchFamily="34" charset="0"/>
              </a:rPr>
              <a:t> </a:t>
            </a:r>
          </a:p>
        </p:txBody>
      </p:sp>
      <p:sp>
        <p:nvSpPr>
          <p:cNvPr id="11" name="Tijdelijke aanduiding voor tekst 7">
            <a:extLst>
              <a:ext uri="{FF2B5EF4-FFF2-40B4-BE49-F238E27FC236}">
                <a16:creationId xmlns:a16="http://schemas.microsoft.com/office/drawing/2014/main" id="{3C39531E-FB48-FA7B-0272-B28E53A7066E}"/>
              </a:ext>
            </a:extLst>
          </p:cNvPr>
          <p:cNvSpPr txBox="1">
            <a:spLocks/>
          </p:cNvSpPr>
          <p:nvPr/>
        </p:nvSpPr>
        <p:spPr>
          <a:xfrm>
            <a:off x="680289" y="660516"/>
            <a:ext cx="10365577" cy="807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5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5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5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300" b="1">
                <a:solidFill>
                  <a:srgbClr val="D2ECFC"/>
                </a:solidFill>
              </a:rPr>
              <a:t>Meer weten?</a:t>
            </a:r>
          </a:p>
        </p:txBody>
      </p:sp>
    </p:spTree>
    <p:extLst>
      <p:ext uri="{BB962C8B-B14F-4D97-AF65-F5344CB8AC3E}">
        <p14:creationId xmlns:p14="http://schemas.microsoft.com/office/powerpoint/2010/main" val="92792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7B0529-E19C-48D0-BB96-A56DC6B1D0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347" y="1329045"/>
            <a:ext cx="5626100" cy="4219575"/>
          </a:xfrm>
          <a:prstGeom prst="rect">
            <a:avLst/>
          </a:prstGeom>
        </p:spPr>
      </p:pic>
      <p:sp>
        <p:nvSpPr>
          <p:cNvPr id="5" name="Tijdelijke aanduiding voor tekst 4">
            <a:extLst>
              <a:ext uri="{FF2B5EF4-FFF2-40B4-BE49-F238E27FC236}">
                <a16:creationId xmlns:a16="http://schemas.microsoft.com/office/drawing/2014/main" id="{0928D1C0-6372-4143-BEA8-F6178813084D}"/>
              </a:ext>
            </a:extLst>
          </p:cNvPr>
          <p:cNvSpPr>
            <a:spLocks noGrp="1"/>
          </p:cNvSpPr>
          <p:nvPr>
            <p:ph type="body" idx="14"/>
          </p:nvPr>
        </p:nvSpPr>
        <p:spPr>
          <a:xfrm>
            <a:off x="6926317" y="4108837"/>
            <a:ext cx="5265683" cy="807477"/>
          </a:xfrm>
        </p:spPr>
        <p:txBody>
          <a:bodyPr/>
          <a:lstStyle/>
          <a:p>
            <a:r>
              <a:rPr lang="nl-NL" sz="3200"/>
              <a:t>Wat laat het kind / de groep zien van pro-sociaal gedrag? </a:t>
            </a:r>
          </a:p>
          <a:p>
            <a:endParaRPr lang="nl-NL" sz="3200"/>
          </a:p>
        </p:txBody>
      </p:sp>
      <p:pic>
        <p:nvPicPr>
          <p:cNvPr id="2" name="Picture 3">
            <a:extLst>
              <a:ext uri="{FF2B5EF4-FFF2-40B4-BE49-F238E27FC236}">
                <a16:creationId xmlns:a16="http://schemas.microsoft.com/office/drawing/2014/main" id="{AC620C78-66A7-6F1E-4333-14610988B95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09544" y="1003046"/>
            <a:ext cx="3235202" cy="215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a:extLst>
              <a:ext uri="{FF2B5EF4-FFF2-40B4-BE49-F238E27FC236}">
                <a16:creationId xmlns:a16="http://schemas.microsoft.com/office/drawing/2014/main" id="{27A0592A-9FDE-4FA4-6285-7EF979C8717A}"/>
              </a:ext>
            </a:extLst>
          </p:cNvPr>
          <p:cNvSpPr txBox="1"/>
          <p:nvPr/>
        </p:nvSpPr>
        <p:spPr>
          <a:xfrm>
            <a:off x="7794522" y="508508"/>
            <a:ext cx="6268064" cy="369332"/>
          </a:xfrm>
          <a:prstGeom prst="rect">
            <a:avLst/>
          </a:prstGeom>
          <a:noFill/>
        </p:spPr>
        <p:txBody>
          <a:bodyPr wrap="square">
            <a:spAutoFit/>
          </a:bodyPr>
          <a:lstStyle/>
          <a:p>
            <a:r>
              <a:rPr lang="nl-NL" altLang="nl-NL" sz="1800" b="1">
                <a:solidFill>
                  <a:schemeClr val="tx2"/>
                </a:solidFill>
                <a:ea typeface="+mj-ea"/>
              </a:rPr>
              <a:t>De </a:t>
            </a:r>
            <a:r>
              <a:rPr lang="nl-NL" altLang="nl-NL" sz="1800" b="1" err="1">
                <a:solidFill>
                  <a:schemeClr val="tx2"/>
                </a:solidFill>
                <a:ea typeface="+mj-ea"/>
              </a:rPr>
              <a:t>Zien!bril</a:t>
            </a:r>
            <a:endParaRPr lang="nl-NL" sz="1800" b="1">
              <a:solidFill>
                <a:schemeClr val="tx2"/>
              </a:solidFill>
              <a:ea typeface="+mj-ea"/>
            </a:endParaRPr>
          </a:p>
        </p:txBody>
      </p:sp>
    </p:spTree>
    <p:extLst>
      <p:ext uri="{BB962C8B-B14F-4D97-AF65-F5344CB8AC3E}">
        <p14:creationId xmlns:p14="http://schemas.microsoft.com/office/powerpoint/2010/main" val="427641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8F08A-1CE9-1B20-0F74-1224B5726526}"/>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7C13DBD-56CE-567C-6098-723906F7EFDA}"/>
              </a:ext>
            </a:extLst>
          </p:cNvPr>
          <p:cNvSpPr>
            <a:spLocks noGrp="1"/>
          </p:cNvSpPr>
          <p:nvPr>
            <p:ph type="body" idx="11"/>
          </p:nvPr>
        </p:nvSpPr>
        <p:spPr>
          <a:xfrm>
            <a:off x="6253316" y="1794843"/>
            <a:ext cx="4939574" cy="4638614"/>
          </a:xfrm>
        </p:spPr>
        <p:txBody>
          <a:bodyPr>
            <a:normAutofit/>
          </a:bodyPr>
          <a:lstStyle/>
          <a:p>
            <a:r>
              <a:rPr lang="nl-NL"/>
              <a:t>Wat zijn sterke kanten van de leerling op sociaal-emotioneel gebied? </a:t>
            </a:r>
          </a:p>
          <a:p>
            <a:r>
              <a:rPr lang="nl-NL"/>
              <a:t>Ben je tevreden over het huidige sociale functioneren? Hoe bepaal je dat? </a:t>
            </a:r>
          </a:p>
          <a:p>
            <a:r>
              <a:rPr lang="nl-NL"/>
              <a:t>Is de leerling zelfstandig genoeg om te kunnen uitstromen naar de VO-school/setting die je passend vindt voor de leerling?</a:t>
            </a:r>
          </a:p>
          <a:p>
            <a:r>
              <a:rPr lang="nl-NL"/>
              <a:t>Hoeveel/welke ondersteuning heeft hij nodig? </a:t>
            </a:r>
          </a:p>
          <a:p>
            <a:r>
              <a:rPr lang="nl-NL"/>
              <a:t>Wat zijn (mogelijke) ontwikkelpunten? </a:t>
            </a:r>
            <a:br>
              <a:rPr lang="nl-NL"/>
            </a:br>
            <a:r>
              <a:rPr lang="nl-NL"/>
              <a:t>Hoe kun je de sterke kanten benutten bij het werken aan ontwikkelpunten?</a:t>
            </a:r>
          </a:p>
        </p:txBody>
      </p:sp>
      <p:sp>
        <p:nvSpPr>
          <p:cNvPr id="4" name="Tijdelijke aanduiding voor tekst 3">
            <a:extLst>
              <a:ext uri="{FF2B5EF4-FFF2-40B4-BE49-F238E27FC236}">
                <a16:creationId xmlns:a16="http://schemas.microsoft.com/office/drawing/2014/main" id="{CE1B4908-7E83-C87D-E186-68647CFAC8DE}"/>
              </a:ext>
            </a:extLst>
          </p:cNvPr>
          <p:cNvSpPr>
            <a:spLocks noGrp="1"/>
          </p:cNvSpPr>
          <p:nvPr>
            <p:ph type="body" idx="14"/>
          </p:nvPr>
        </p:nvSpPr>
        <p:spPr>
          <a:xfrm>
            <a:off x="6253316" y="814494"/>
            <a:ext cx="4939575" cy="807477"/>
          </a:xfrm>
        </p:spPr>
        <p:txBody>
          <a:bodyPr/>
          <a:lstStyle/>
          <a:p>
            <a:r>
              <a:rPr lang="nl-NL" sz="2500"/>
              <a:t>Zien! helpt je om de volgende vragen te beantwoorden: </a:t>
            </a:r>
          </a:p>
        </p:txBody>
      </p:sp>
      <p:pic>
        <p:nvPicPr>
          <p:cNvPr id="6" name="Afbeelding 5">
            <a:extLst>
              <a:ext uri="{FF2B5EF4-FFF2-40B4-BE49-F238E27FC236}">
                <a16:creationId xmlns:a16="http://schemas.microsoft.com/office/drawing/2014/main" id="{030CD1DB-F6CE-2EE2-E2DC-8E4572F66C3B}"/>
              </a:ext>
            </a:extLst>
          </p:cNvPr>
          <p:cNvPicPr>
            <a:picLocks noChangeAspect="1"/>
          </p:cNvPicPr>
          <p:nvPr/>
        </p:nvPicPr>
        <p:blipFill>
          <a:blip r:embed="rId3"/>
          <a:stretch>
            <a:fillRect/>
          </a:stretch>
        </p:blipFill>
        <p:spPr>
          <a:xfrm>
            <a:off x="1342171" y="258805"/>
            <a:ext cx="4099915" cy="6340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745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6419D6D-1CAD-349A-8403-F73294F479F6}"/>
              </a:ext>
            </a:extLst>
          </p:cNvPr>
          <p:cNvSpPr>
            <a:spLocks noGrp="1"/>
          </p:cNvSpPr>
          <p:nvPr>
            <p:ph type="body" idx="14"/>
          </p:nvPr>
        </p:nvSpPr>
        <p:spPr>
          <a:xfrm>
            <a:off x="913211" y="596659"/>
            <a:ext cx="10365577" cy="807477"/>
          </a:xfrm>
        </p:spPr>
        <p:txBody>
          <a:bodyPr/>
          <a:lstStyle/>
          <a:p>
            <a:r>
              <a:rPr lang="nl-NL"/>
              <a:t>Wat bepaalt de uitstroom van een leerling?</a:t>
            </a:r>
          </a:p>
        </p:txBody>
      </p:sp>
      <p:graphicFrame>
        <p:nvGraphicFramePr>
          <p:cNvPr id="6" name="Grafiek 5">
            <a:extLst>
              <a:ext uri="{FF2B5EF4-FFF2-40B4-BE49-F238E27FC236}">
                <a16:creationId xmlns:a16="http://schemas.microsoft.com/office/drawing/2014/main" id="{95AC9340-7D25-1850-1F9C-CBE2D9CA11C4}"/>
              </a:ext>
            </a:extLst>
          </p:cNvPr>
          <p:cNvGraphicFramePr/>
          <p:nvPr/>
        </p:nvGraphicFramePr>
        <p:xfrm>
          <a:off x="2032000" y="1218232"/>
          <a:ext cx="8128000"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8" name="Afbeelding 7" descr="Afbeelding met tekening, clipart, tekenfilm, illustratie&#10;&#10;Door AI gegenereerde inhoud is mogelijk onjuist.">
            <a:extLst>
              <a:ext uri="{FF2B5EF4-FFF2-40B4-BE49-F238E27FC236}">
                <a16:creationId xmlns:a16="http://schemas.microsoft.com/office/drawing/2014/main" id="{7DB6261C-1AE1-DEE9-2730-DC7BB051DC1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87304" y="2397517"/>
            <a:ext cx="1581371" cy="1590897"/>
          </a:xfrm>
          <a:prstGeom prst="rect">
            <a:avLst/>
          </a:prstGeom>
        </p:spPr>
      </p:pic>
      <p:pic>
        <p:nvPicPr>
          <p:cNvPr id="10" name="Afbeelding 9" descr="Afbeelding met clipart, tekening, Tekenfilm, illustratie&#10;&#10;Door AI gegenereerde inhoud is mogelijk onjuist.">
            <a:extLst>
              <a:ext uri="{FF2B5EF4-FFF2-40B4-BE49-F238E27FC236}">
                <a16:creationId xmlns:a16="http://schemas.microsoft.com/office/drawing/2014/main" id="{975DECD4-6749-98E9-DA71-E11AC1EBAE6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008018" y="1715490"/>
            <a:ext cx="884217" cy="916566"/>
          </a:xfrm>
          <a:prstGeom prst="rect">
            <a:avLst/>
          </a:prstGeom>
        </p:spPr>
      </p:pic>
      <p:pic>
        <p:nvPicPr>
          <p:cNvPr id="12" name="Afbeelding 11" descr="Afbeelding met klok, clipart&#10;&#10;Door AI gegenereerde inhoud is mogelijk onjuist.">
            <a:extLst>
              <a:ext uri="{FF2B5EF4-FFF2-40B4-BE49-F238E27FC236}">
                <a16:creationId xmlns:a16="http://schemas.microsoft.com/office/drawing/2014/main" id="{BB694579-4C43-CB6C-FD22-1491C24C66E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906861" y="3035794"/>
            <a:ext cx="1543265" cy="1514686"/>
          </a:xfrm>
          <a:prstGeom prst="rect">
            <a:avLst/>
          </a:prstGeom>
        </p:spPr>
      </p:pic>
    </p:spTree>
    <p:extLst>
      <p:ext uri="{BB962C8B-B14F-4D97-AF65-F5344CB8AC3E}">
        <p14:creationId xmlns:p14="http://schemas.microsoft.com/office/powerpoint/2010/main" val="83283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AA7EB-F1F2-0B7A-BBD6-E478269311FF}"/>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995D07A6-DE5F-A70B-073A-7143C611A3E6}"/>
              </a:ext>
            </a:extLst>
          </p:cNvPr>
          <p:cNvPicPr>
            <a:picLocks noChangeAspect="1"/>
          </p:cNvPicPr>
          <p:nvPr/>
        </p:nvPicPr>
        <p:blipFill>
          <a:blip r:embed="rId2"/>
          <a:stretch>
            <a:fillRect/>
          </a:stretch>
        </p:blipFill>
        <p:spPr>
          <a:xfrm>
            <a:off x="1311931" y="1686574"/>
            <a:ext cx="9922100" cy="4686706"/>
          </a:xfrm>
          <a:prstGeom prst="rect">
            <a:avLst/>
          </a:prstGeom>
        </p:spPr>
      </p:pic>
      <p:sp>
        <p:nvSpPr>
          <p:cNvPr id="5" name="Tekstvak 4">
            <a:extLst>
              <a:ext uri="{FF2B5EF4-FFF2-40B4-BE49-F238E27FC236}">
                <a16:creationId xmlns:a16="http://schemas.microsoft.com/office/drawing/2014/main" id="{412A4946-9B41-9976-0EA6-9D907DA69A32}"/>
              </a:ext>
            </a:extLst>
          </p:cNvPr>
          <p:cNvSpPr txBox="1"/>
          <p:nvPr/>
        </p:nvSpPr>
        <p:spPr>
          <a:xfrm>
            <a:off x="1704921" y="444952"/>
            <a:ext cx="2513265" cy="12416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NL" sz="1867" u="sng"/>
              <a:t>Vrijwel altijd</a:t>
            </a:r>
            <a:r>
              <a:rPr lang="nl-NL" sz="1867"/>
              <a:t>, </a:t>
            </a:r>
            <a:br>
              <a:rPr lang="nl-NL" sz="1867"/>
            </a:br>
            <a:r>
              <a:rPr lang="nl-NL" sz="1867"/>
              <a:t>óok in moeilijke situaties</a:t>
            </a:r>
          </a:p>
          <a:p>
            <a:pPr algn="ctr"/>
            <a:endParaRPr lang="nl-NL" sz="1867"/>
          </a:p>
        </p:txBody>
      </p:sp>
      <p:sp>
        <p:nvSpPr>
          <p:cNvPr id="7" name="Tekstvak 6">
            <a:extLst>
              <a:ext uri="{FF2B5EF4-FFF2-40B4-BE49-F238E27FC236}">
                <a16:creationId xmlns:a16="http://schemas.microsoft.com/office/drawing/2014/main" id="{F6065178-6DA6-0967-B418-95DAD7506DB2}"/>
              </a:ext>
            </a:extLst>
          </p:cNvPr>
          <p:cNvSpPr txBox="1"/>
          <p:nvPr/>
        </p:nvSpPr>
        <p:spPr>
          <a:xfrm>
            <a:off x="4286814" y="444953"/>
            <a:ext cx="2513265" cy="12416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867" u="sng"/>
              <a:t>Soms</a:t>
            </a:r>
            <a:r>
              <a:rPr lang="nl-NL" sz="1867"/>
              <a:t> </a:t>
            </a:r>
            <a:br>
              <a:rPr lang="nl-NL" sz="1867"/>
            </a:br>
            <a:r>
              <a:rPr lang="nl-NL" sz="1867"/>
              <a:t>óok in moeilijke situaties</a:t>
            </a:r>
          </a:p>
          <a:p>
            <a:pPr algn="ctr"/>
            <a:endParaRPr lang="nl-NL" sz="1867"/>
          </a:p>
        </p:txBody>
      </p:sp>
      <p:sp>
        <p:nvSpPr>
          <p:cNvPr id="8" name="Tekstvak 7">
            <a:extLst>
              <a:ext uri="{FF2B5EF4-FFF2-40B4-BE49-F238E27FC236}">
                <a16:creationId xmlns:a16="http://schemas.microsoft.com/office/drawing/2014/main" id="{CA3BD417-B467-16BF-7591-A8F77D343A5A}"/>
              </a:ext>
            </a:extLst>
          </p:cNvPr>
          <p:cNvSpPr txBox="1"/>
          <p:nvPr/>
        </p:nvSpPr>
        <p:spPr>
          <a:xfrm>
            <a:off x="6868708" y="444953"/>
            <a:ext cx="2513265" cy="666977"/>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867"/>
              <a:t>Alleen in makkelijke, uitnodigende situaties</a:t>
            </a:r>
          </a:p>
        </p:txBody>
      </p:sp>
      <p:cxnSp>
        <p:nvCxnSpPr>
          <p:cNvPr id="10" name="Rechte verbindingslijn met pijl 9">
            <a:extLst>
              <a:ext uri="{FF2B5EF4-FFF2-40B4-BE49-F238E27FC236}">
                <a16:creationId xmlns:a16="http://schemas.microsoft.com/office/drawing/2014/main" id="{FC15B34A-88E5-C80D-8F89-043D9DCA9DB1}"/>
              </a:ext>
            </a:extLst>
          </p:cNvPr>
          <p:cNvCxnSpPr>
            <a:stCxn id="8" idx="2"/>
          </p:cNvCxnSpPr>
          <p:nvPr/>
        </p:nvCxnSpPr>
        <p:spPr>
          <a:xfrm flipH="1">
            <a:off x="6566570" y="1111930"/>
            <a:ext cx="1558771" cy="952155"/>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4BAACD70-4883-F0EA-A66B-A8F536D14624}"/>
              </a:ext>
            </a:extLst>
          </p:cNvPr>
          <p:cNvCxnSpPr>
            <a:cxnSpLocks/>
          </p:cNvCxnSpPr>
          <p:nvPr/>
        </p:nvCxnSpPr>
        <p:spPr>
          <a:xfrm>
            <a:off x="5469275" y="1736069"/>
            <a:ext cx="723669" cy="37751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Rechte verbindingslijn met pijl 13">
            <a:extLst>
              <a:ext uri="{FF2B5EF4-FFF2-40B4-BE49-F238E27FC236}">
                <a16:creationId xmlns:a16="http://schemas.microsoft.com/office/drawing/2014/main" id="{63C390FA-CB1E-A77D-99B0-3481DF701BCD}"/>
              </a:ext>
            </a:extLst>
          </p:cNvPr>
          <p:cNvCxnSpPr>
            <a:cxnSpLocks/>
          </p:cNvCxnSpPr>
          <p:nvPr/>
        </p:nvCxnSpPr>
        <p:spPr>
          <a:xfrm>
            <a:off x="2810029" y="1717094"/>
            <a:ext cx="2871993" cy="34699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3" name="Afbeelding 2">
            <a:extLst>
              <a:ext uri="{FF2B5EF4-FFF2-40B4-BE49-F238E27FC236}">
                <a16:creationId xmlns:a16="http://schemas.microsoft.com/office/drawing/2014/main" id="{BD7E1AB6-D4DC-097D-5380-6020F654473B}"/>
              </a:ext>
            </a:extLst>
          </p:cNvPr>
          <p:cNvPicPr>
            <a:picLocks noChangeAspect="1"/>
          </p:cNvPicPr>
          <p:nvPr/>
        </p:nvPicPr>
        <p:blipFill>
          <a:blip r:embed="rId3"/>
          <a:stretch>
            <a:fillRect/>
          </a:stretch>
        </p:blipFill>
        <p:spPr>
          <a:xfrm>
            <a:off x="7715442" y="1924824"/>
            <a:ext cx="4247848" cy="1792804"/>
          </a:xfrm>
          <a:prstGeom prst="rect">
            <a:avLst/>
          </a:prstGeom>
        </p:spPr>
      </p:pic>
    </p:spTree>
    <p:extLst>
      <p:ext uri="{BB962C8B-B14F-4D97-AF65-F5344CB8AC3E}">
        <p14:creationId xmlns:p14="http://schemas.microsoft.com/office/powerpoint/2010/main" val="415083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DEB9D-F895-71F6-3645-F38C79C6BDD3}"/>
            </a:ext>
          </a:extLst>
        </p:cNvPr>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2CC87FF6-2931-E1B4-0912-8F6B307A9A0D}"/>
              </a:ext>
            </a:extLst>
          </p:cNvPr>
          <p:cNvSpPr>
            <a:spLocks noGrp="1"/>
          </p:cNvSpPr>
          <p:nvPr>
            <p:ph type="body" idx="14"/>
          </p:nvPr>
        </p:nvSpPr>
        <p:spPr/>
        <p:txBody>
          <a:bodyPr/>
          <a:lstStyle/>
          <a:p>
            <a:r>
              <a:rPr lang="nl-NL"/>
              <a:t>Score opties</a:t>
            </a:r>
          </a:p>
        </p:txBody>
      </p:sp>
      <p:graphicFrame>
        <p:nvGraphicFramePr>
          <p:cNvPr id="2" name="Tabel 1">
            <a:extLst>
              <a:ext uri="{FF2B5EF4-FFF2-40B4-BE49-F238E27FC236}">
                <a16:creationId xmlns:a16="http://schemas.microsoft.com/office/drawing/2014/main" id="{5F7E3036-C3EC-2B56-09A8-42DE3A2929FC}"/>
              </a:ext>
            </a:extLst>
          </p:cNvPr>
          <p:cNvGraphicFramePr>
            <a:graphicFrameLocks noGrp="1"/>
          </p:cNvGraphicFramePr>
          <p:nvPr>
            <p:extLst>
              <p:ext uri="{D42A27DB-BD31-4B8C-83A1-F6EECF244321}">
                <p14:modId xmlns:p14="http://schemas.microsoft.com/office/powerpoint/2010/main" val="1557174966"/>
              </p:ext>
            </p:extLst>
          </p:nvPr>
        </p:nvGraphicFramePr>
        <p:xfrm>
          <a:off x="700052" y="1797974"/>
          <a:ext cx="10238372" cy="4149064"/>
        </p:xfrm>
        <a:graphic>
          <a:graphicData uri="http://schemas.openxmlformats.org/drawingml/2006/table">
            <a:tbl>
              <a:tblPr firstRow="1" firstCol="1" bandRow="1">
                <a:tableStyleId>{5C22544A-7EE6-4342-B048-85BDC9FD1C3A}</a:tableStyleId>
              </a:tblPr>
              <a:tblGrid>
                <a:gridCol w="1524019">
                  <a:extLst>
                    <a:ext uri="{9D8B030D-6E8A-4147-A177-3AD203B41FA5}">
                      <a16:colId xmlns:a16="http://schemas.microsoft.com/office/drawing/2014/main" val="2061185478"/>
                    </a:ext>
                  </a:extLst>
                </a:gridCol>
                <a:gridCol w="8714353">
                  <a:extLst>
                    <a:ext uri="{9D8B030D-6E8A-4147-A177-3AD203B41FA5}">
                      <a16:colId xmlns:a16="http://schemas.microsoft.com/office/drawing/2014/main" val="2954630334"/>
                    </a:ext>
                  </a:extLst>
                </a:gridCol>
              </a:tblGrid>
              <a:tr h="502310">
                <a:tc>
                  <a:txBody>
                    <a:bodyPr/>
                    <a:lstStyle/>
                    <a:p>
                      <a:pPr algn="l">
                        <a:lnSpc>
                          <a:spcPct val="115000"/>
                        </a:lnSpc>
                      </a:pPr>
                      <a:r>
                        <a:rPr lang="nl-NL" sz="2000">
                          <a:effectLst/>
                        </a:rPr>
                        <a:t>Antwoord</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l">
                        <a:lnSpc>
                          <a:spcPct val="115000"/>
                        </a:lnSpc>
                      </a:pPr>
                      <a:r>
                        <a:rPr lang="nl-NL" sz="2000">
                          <a:effectLst/>
                        </a:rPr>
                        <a:t>Toelichting</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786181574"/>
                  </a:ext>
                </a:extLst>
              </a:tr>
              <a:tr h="981122">
                <a:tc>
                  <a:txBody>
                    <a:bodyPr/>
                    <a:lstStyle/>
                    <a:p>
                      <a:pPr algn="l">
                        <a:lnSpc>
                          <a:spcPct val="115000"/>
                        </a:lnSpc>
                      </a:pPr>
                      <a:r>
                        <a:rPr lang="nl-NL" sz="20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9525" marB="0"/>
                </a:tc>
                <a:tc>
                  <a:txBody>
                    <a:bodyPr/>
                    <a:lstStyle/>
                    <a:p>
                      <a:pPr>
                        <a:lnSpc>
                          <a:spcPct val="107000"/>
                        </a:lnSpc>
                      </a:pPr>
                      <a:r>
                        <a:rPr lang="nl-NL" sz="20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De leerling laat het gedrag vrijwel altijd zien, zowel in een uitnodigende, als in een niet uitnodigende situatie</a:t>
                      </a:r>
                      <a:endParaRPr lang="nl-NL" sz="20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47583565"/>
                  </a:ext>
                </a:extLst>
              </a:tr>
              <a:tr h="981122">
                <a:tc>
                  <a:txBody>
                    <a:bodyPr/>
                    <a:lstStyle/>
                    <a:p>
                      <a:pPr algn="l">
                        <a:lnSpc>
                          <a:spcPct val="115000"/>
                        </a:lnSpc>
                      </a:pPr>
                      <a:r>
                        <a:rPr lang="nl-NL" sz="20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9525" marB="0"/>
                </a:tc>
                <a:tc>
                  <a:txBody>
                    <a:bodyPr/>
                    <a:lstStyle/>
                    <a:p>
                      <a:pPr>
                        <a:lnSpc>
                          <a:spcPct val="107000"/>
                        </a:lnSpc>
                      </a:pPr>
                      <a:r>
                        <a:rPr lang="nl-NL" sz="20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De leerling laat het gedrag altijd in een uitnodigende, en soms in een moeilijke, niet uitnodigende situatie zien</a:t>
                      </a:r>
                      <a:endParaRPr lang="nl-NL" sz="20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300610141"/>
                  </a:ext>
                </a:extLst>
              </a:tr>
              <a:tr h="800156">
                <a:tc>
                  <a:txBody>
                    <a:bodyPr/>
                    <a:lstStyle/>
                    <a:p>
                      <a:pPr algn="l">
                        <a:lnSpc>
                          <a:spcPct val="115000"/>
                        </a:lnSpc>
                      </a:pPr>
                      <a:r>
                        <a:rPr lang="nl-NL"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9525" marB="0"/>
                </a:tc>
                <a:tc>
                  <a:txBody>
                    <a:bodyPr/>
                    <a:lstStyle/>
                    <a:p>
                      <a:pPr>
                        <a:lnSpc>
                          <a:spcPct val="107000"/>
                        </a:lnSpc>
                      </a:pPr>
                      <a:r>
                        <a:rPr lang="nl-NL" sz="20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De leerling laat het gedrag alleen in makkelijke, uitnodigende situaties te zien</a:t>
                      </a:r>
                      <a:endParaRPr lang="nl-NL" sz="20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170080424"/>
                  </a:ext>
                </a:extLst>
              </a:tr>
              <a:tr h="884354">
                <a:tc>
                  <a:txBody>
                    <a:bodyPr/>
                    <a:lstStyle/>
                    <a:p>
                      <a:pPr algn="l">
                        <a:lnSpc>
                          <a:spcPct val="115000"/>
                        </a:lnSpc>
                      </a:pPr>
                      <a:r>
                        <a:rPr lang="nl-NL"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9525" marB="0"/>
                </a:tc>
                <a:tc>
                  <a:txBody>
                    <a:bodyPr/>
                    <a:lstStyle/>
                    <a:p>
                      <a:pPr>
                        <a:lnSpc>
                          <a:spcPct val="107000"/>
                        </a:lnSpc>
                      </a:pPr>
                      <a:r>
                        <a:rPr lang="nl-NL" sz="20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De leerling laat het gedrag weinig/vrijwel niet te zien  (‘het is nog geen 2’)</a:t>
                      </a:r>
                      <a:endParaRPr lang="nl-NL" sz="20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493185054"/>
                  </a:ext>
                </a:extLst>
              </a:tr>
            </a:tbl>
          </a:graphicData>
        </a:graphic>
      </p:graphicFrame>
    </p:spTree>
    <p:extLst>
      <p:ext uri="{BB962C8B-B14F-4D97-AF65-F5344CB8AC3E}">
        <p14:creationId xmlns:p14="http://schemas.microsoft.com/office/powerpoint/2010/main" val="355607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909E3-9173-9316-4968-F48348E7766F}"/>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2627AFB-2BA2-3865-FE96-104C198E18EB}"/>
              </a:ext>
            </a:extLst>
          </p:cNvPr>
          <p:cNvSpPr>
            <a:spLocks noGrp="1"/>
          </p:cNvSpPr>
          <p:nvPr>
            <p:ph type="body" idx="14"/>
          </p:nvPr>
        </p:nvSpPr>
        <p:spPr>
          <a:xfrm>
            <a:off x="827314" y="525518"/>
            <a:ext cx="10365577" cy="1096454"/>
          </a:xfrm>
        </p:spPr>
        <p:txBody>
          <a:bodyPr/>
          <a:lstStyle/>
          <a:p>
            <a:r>
              <a:rPr lang="nl-NL"/>
              <a:t>Goed invullen: </a:t>
            </a:r>
            <a:br>
              <a:rPr lang="nl-NL"/>
            </a:br>
            <a:r>
              <a:rPr lang="nl-NL"/>
              <a:t>wat betekenen de schaalwaarden?</a:t>
            </a:r>
          </a:p>
        </p:txBody>
      </p:sp>
      <p:graphicFrame>
        <p:nvGraphicFramePr>
          <p:cNvPr id="4" name="Tijdelijke aanduiding voor inhoud 3">
            <a:extLst>
              <a:ext uri="{FF2B5EF4-FFF2-40B4-BE49-F238E27FC236}">
                <a16:creationId xmlns:a16="http://schemas.microsoft.com/office/drawing/2014/main" id="{9093AF71-078B-7EEC-C229-0CCDF751D8C3}"/>
              </a:ext>
            </a:extLst>
          </p:cNvPr>
          <p:cNvGraphicFramePr>
            <a:graphicFrameLocks noGrp="1"/>
          </p:cNvGraphicFramePr>
          <p:nvPr>
            <p:ph idx="4294967295"/>
            <p:extLst>
              <p:ext uri="{D42A27DB-BD31-4B8C-83A1-F6EECF244321}">
                <p14:modId xmlns:p14="http://schemas.microsoft.com/office/powerpoint/2010/main" val="318737060"/>
              </p:ext>
            </p:extLst>
          </p:nvPr>
        </p:nvGraphicFramePr>
        <p:xfrm>
          <a:off x="1479549" y="2052638"/>
          <a:ext cx="9237611" cy="4312920"/>
        </p:xfrm>
        <a:graphic>
          <a:graphicData uri="http://schemas.openxmlformats.org/drawingml/2006/table">
            <a:tbl>
              <a:tblPr firstRow="1" firstCol="1" bandRow="1">
                <a:tableStyleId>{3B4B98B0-60AC-42C2-AFA5-B58CD77FA1E5}</a:tableStyleId>
              </a:tblPr>
              <a:tblGrid>
                <a:gridCol w="1218194">
                  <a:extLst>
                    <a:ext uri="{9D8B030D-6E8A-4147-A177-3AD203B41FA5}">
                      <a16:colId xmlns:a16="http://schemas.microsoft.com/office/drawing/2014/main" val="20000"/>
                    </a:ext>
                  </a:extLst>
                </a:gridCol>
                <a:gridCol w="3988192">
                  <a:extLst>
                    <a:ext uri="{9D8B030D-6E8A-4147-A177-3AD203B41FA5}">
                      <a16:colId xmlns:a16="http://schemas.microsoft.com/office/drawing/2014/main" val="20001"/>
                    </a:ext>
                  </a:extLst>
                </a:gridCol>
                <a:gridCol w="4031225">
                  <a:extLst>
                    <a:ext uri="{9D8B030D-6E8A-4147-A177-3AD203B41FA5}">
                      <a16:colId xmlns:a16="http://schemas.microsoft.com/office/drawing/2014/main" val="20002"/>
                    </a:ext>
                  </a:extLst>
                </a:gridCol>
              </a:tblGrid>
              <a:tr h="2956760">
                <a:tc>
                  <a:txBody>
                    <a:bodyPr/>
                    <a:lstStyle/>
                    <a:p>
                      <a:pPr>
                        <a:spcAft>
                          <a:spcPts val="0"/>
                        </a:spcAft>
                      </a:pPr>
                      <a:r>
                        <a:rPr lang="nl-NL" sz="1600" b="1" i="0" kern="1200" dirty="0">
                          <a:solidFill>
                            <a:schemeClr val="tx1"/>
                          </a:solidFill>
                          <a:effectLst/>
                          <a:latin typeface="+mn-lt"/>
                          <a:ea typeface="+mn-ea"/>
                          <a:cs typeface="+mn-cs"/>
                        </a:rPr>
                        <a:t>Score</a:t>
                      </a:r>
                    </a:p>
                    <a:p>
                      <a:pPr>
                        <a:spcAft>
                          <a:spcPts val="0"/>
                        </a:spcAft>
                      </a:pPr>
                      <a:endParaRPr lang="nl-NL" sz="1600" b="0" i="1" kern="1200" dirty="0">
                        <a:solidFill>
                          <a:schemeClr val="tx1"/>
                        </a:solidFill>
                        <a:effectLst/>
                        <a:latin typeface="+mn-lt"/>
                        <a:ea typeface="+mn-ea"/>
                        <a:cs typeface="+mn-cs"/>
                      </a:endParaRPr>
                    </a:p>
                    <a:p>
                      <a:pPr>
                        <a:spcAft>
                          <a:spcPts val="0"/>
                        </a:spcAft>
                      </a:pPr>
                      <a:endParaRPr lang="nl-NL" sz="1600" b="0" i="1" kern="1200" dirty="0">
                        <a:solidFill>
                          <a:schemeClr val="tx1"/>
                        </a:solidFill>
                        <a:effectLst/>
                        <a:latin typeface="+mn-lt"/>
                        <a:ea typeface="+mn-ea"/>
                        <a:cs typeface="+mn-cs"/>
                      </a:endParaRPr>
                    </a:p>
                    <a:p>
                      <a:pPr>
                        <a:spcAft>
                          <a:spcPts val="0"/>
                        </a:spcAft>
                      </a:pPr>
                      <a:endParaRPr lang="nl-NL" sz="1600" b="0" i="1" kern="1200" dirty="0">
                        <a:solidFill>
                          <a:schemeClr val="tx1"/>
                        </a:solidFill>
                        <a:effectLst/>
                        <a:latin typeface="+mn-lt"/>
                        <a:ea typeface="+mn-ea"/>
                        <a:cs typeface="+mn-cs"/>
                      </a:endParaRPr>
                    </a:p>
                    <a:p>
                      <a:pPr>
                        <a:spcAft>
                          <a:spcPts val="0"/>
                        </a:spcAft>
                      </a:pPr>
                      <a:endParaRPr lang="nl-NL" sz="1600" b="0" i="1" kern="1200" dirty="0">
                        <a:solidFill>
                          <a:schemeClr val="tx1"/>
                        </a:solidFill>
                        <a:effectLst/>
                        <a:latin typeface="+mn-lt"/>
                        <a:ea typeface="+mn-ea"/>
                        <a:cs typeface="+mn-cs"/>
                      </a:endParaRPr>
                    </a:p>
                    <a:p>
                      <a:pPr>
                        <a:spcAft>
                          <a:spcPts val="0"/>
                        </a:spcAft>
                      </a:pPr>
                      <a:endParaRPr lang="nl-NL" sz="1600" b="0" i="1" kern="1200" dirty="0">
                        <a:solidFill>
                          <a:schemeClr val="tx1"/>
                        </a:solidFill>
                        <a:effectLst/>
                        <a:latin typeface="+mn-lt"/>
                        <a:ea typeface="+mn-ea"/>
                        <a:cs typeface="+mn-cs"/>
                      </a:endParaRPr>
                    </a:p>
                    <a:p>
                      <a:pPr>
                        <a:spcAft>
                          <a:spcPts val="0"/>
                        </a:spcAft>
                      </a:pPr>
                      <a:r>
                        <a:rPr lang="nl-NL" sz="1400" b="1" i="1" kern="1200" dirty="0">
                          <a:solidFill>
                            <a:schemeClr val="tx1"/>
                          </a:solidFill>
                          <a:effectLst/>
                          <a:latin typeface="+mn-lt"/>
                          <a:ea typeface="+mn-ea"/>
                          <a:cs typeface="+mn-cs"/>
                        </a:rPr>
                        <a:t>Begeleider</a:t>
                      </a:r>
                    </a:p>
                    <a:p>
                      <a:pPr>
                        <a:spcAft>
                          <a:spcPts val="0"/>
                        </a:spcAft>
                      </a:pPr>
                      <a:endParaRPr lang="nl-NL" sz="1400" b="0" i="1" kern="1200" dirty="0">
                        <a:solidFill>
                          <a:schemeClr val="tx1"/>
                        </a:solidFill>
                        <a:effectLst/>
                        <a:latin typeface="+mn-lt"/>
                        <a:ea typeface="+mn-ea"/>
                        <a:cs typeface="+mn-cs"/>
                      </a:endParaRPr>
                    </a:p>
                    <a:p>
                      <a:pPr>
                        <a:spcAft>
                          <a:spcPts val="0"/>
                        </a:spcAft>
                      </a:pPr>
                      <a:r>
                        <a:rPr lang="nl-NL" sz="1400" b="1" i="1" kern="1200" dirty="0">
                          <a:solidFill>
                            <a:schemeClr val="tx1"/>
                          </a:solidFill>
                          <a:effectLst/>
                          <a:latin typeface="+mn-lt"/>
                          <a:ea typeface="+mn-ea"/>
                          <a:cs typeface="+mn-cs"/>
                        </a:rPr>
                        <a:t>Mede leerlingen</a:t>
                      </a:r>
                    </a:p>
                    <a:p>
                      <a:pPr>
                        <a:spcAft>
                          <a:spcPts val="0"/>
                        </a:spcAft>
                      </a:pPr>
                      <a:endParaRPr lang="nl-NL" sz="1400" b="1" i="1" kern="1200" dirty="0">
                        <a:solidFill>
                          <a:schemeClr val="tx1"/>
                        </a:solidFill>
                        <a:effectLst/>
                        <a:latin typeface="+mn-lt"/>
                        <a:ea typeface="+mn-ea"/>
                        <a:cs typeface="+mn-cs"/>
                      </a:endParaRPr>
                    </a:p>
                    <a:p>
                      <a:pPr>
                        <a:spcAft>
                          <a:spcPts val="0"/>
                        </a:spcAft>
                      </a:pPr>
                      <a:r>
                        <a:rPr lang="nl-NL" sz="1400" b="1" i="1" kern="1200" dirty="0">
                          <a:solidFill>
                            <a:schemeClr val="tx1"/>
                          </a:solidFill>
                          <a:effectLst/>
                          <a:latin typeface="+mn-lt"/>
                          <a:ea typeface="+mn-ea"/>
                          <a:cs typeface="+mn-cs"/>
                        </a:rPr>
                        <a:t>Activiteiten</a:t>
                      </a:r>
                    </a:p>
                    <a:p>
                      <a:pPr>
                        <a:spcAft>
                          <a:spcPts val="0"/>
                        </a:spcAft>
                      </a:pPr>
                      <a:endParaRPr lang="nl-NL" sz="1900" dirty="0">
                        <a:solidFill>
                          <a:schemeClr val="tx1"/>
                        </a:solidFill>
                        <a:effectLst/>
                        <a:latin typeface="Times New Roman" panose="02020603050405020304" pitchFamily="18" charset="0"/>
                        <a:ea typeface="Calibri" panose="020F0502020204030204" pitchFamily="34" charset="0"/>
                      </a:endParaRPr>
                    </a:p>
                  </a:txBody>
                  <a:tcPr marL="51431" marR="51431" marT="0" marB="0"/>
                </a:tc>
                <a:tc>
                  <a:txBody>
                    <a:bodyPr/>
                    <a:lstStyle/>
                    <a:p>
                      <a:pPr>
                        <a:spcAft>
                          <a:spcPts val="0"/>
                        </a:spcAft>
                      </a:pPr>
                      <a:r>
                        <a:rPr lang="nl-NL" sz="2000" dirty="0">
                          <a:effectLst/>
                        </a:rPr>
                        <a:t>Situatie nodigt uit</a:t>
                      </a:r>
                    </a:p>
                    <a:p>
                      <a:pPr>
                        <a:spcAft>
                          <a:spcPts val="0"/>
                        </a:spcAft>
                      </a:pPr>
                      <a:endParaRPr lang="nl-NL" sz="2000" dirty="0">
                        <a:effectLst/>
                      </a:endParaRPr>
                    </a:p>
                    <a:p>
                      <a:pPr>
                        <a:spcAft>
                          <a:spcPts val="0"/>
                        </a:spcAft>
                      </a:pPr>
                      <a:r>
                        <a:rPr lang="nl-NL" sz="2000" dirty="0">
                          <a:effectLst/>
                        </a:rPr>
                        <a:t>Makkelijke situatie </a:t>
                      </a:r>
                    </a:p>
                    <a:p>
                      <a:pPr>
                        <a:spcAft>
                          <a:spcPts val="0"/>
                        </a:spcAft>
                      </a:pPr>
                      <a:endParaRPr lang="nl-NL" sz="2000" dirty="0">
                        <a:effectLst/>
                      </a:endParaRPr>
                    </a:p>
                    <a:p>
                      <a:pPr>
                        <a:spcAft>
                          <a:spcPts val="0"/>
                        </a:spcAft>
                      </a:pPr>
                      <a:r>
                        <a:rPr lang="nl-NL" sz="1600" b="0" i="1" dirty="0">
                          <a:effectLst/>
                        </a:rPr>
                        <a:t>Maak als team concreet,</a:t>
                      </a:r>
                      <a:r>
                        <a:rPr lang="nl-NL" sz="1600" b="0" i="1" baseline="0" dirty="0">
                          <a:effectLst/>
                        </a:rPr>
                        <a:t> b</a:t>
                      </a:r>
                      <a:r>
                        <a:rPr lang="nl-NL" sz="1600" b="0" i="1" dirty="0">
                          <a:effectLst/>
                        </a:rPr>
                        <a:t>ijvoorbeeld </a:t>
                      </a:r>
                    </a:p>
                    <a:p>
                      <a:pPr marL="285750" indent="-285750">
                        <a:spcAft>
                          <a:spcPts val="0"/>
                        </a:spcAft>
                        <a:buFontTx/>
                        <a:buChar char="-"/>
                      </a:pPr>
                      <a:r>
                        <a:rPr lang="nl-NL" sz="1600" b="0" i="1" dirty="0">
                          <a:effectLst/>
                        </a:rPr>
                        <a:t>momenten</a:t>
                      </a:r>
                      <a:r>
                        <a:rPr lang="nl-NL" sz="1600" b="0" i="1" baseline="0" dirty="0">
                          <a:effectLst/>
                        </a:rPr>
                        <a:t> waarop de </a:t>
                      </a:r>
                      <a:r>
                        <a:rPr lang="nl-NL" sz="1600" b="0" i="1" u="sng" dirty="0">
                          <a:effectLst/>
                        </a:rPr>
                        <a:t>vertrouwde </a:t>
                      </a:r>
                      <a:r>
                        <a:rPr lang="nl-NL" sz="1600" b="1" i="1" u="sng" dirty="0">
                          <a:effectLst/>
                        </a:rPr>
                        <a:t>begeleider</a:t>
                      </a:r>
                      <a:r>
                        <a:rPr lang="nl-NL" sz="1600" b="0" i="1" u="sng" dirty="0">
                          <a:effectLst/>
                        </a:rPr>
                        <a:t> </a:t>
                      </a:r>
                      <a:r>
                        <a:rPr lang="nl-NL" sz="1600" b="0" i="1" dirty="0">
                          <a:effectLst/>
                        </a:rPr>
                        <a:t>ondersteunt of de leiding heeft,</a:t>
                      </a:r>
                    </a:p>
                    <a:p>
                      <a:pPr marL="285750" indent="-285750">
                        <a:spcAft>
                          <a:spcPts val="0"/>
                        </a:spcAft>
                        <a:buFontTx/>
                        <a:buChar char="-"/>
                      </a:pPr>
                      <a:r>
                        <a:rPr lang="nl-NL" sz="1600" b="1" i="1" dirty="0">
                          <a:effectLst/>
                        </a:rPr>
                        <a:t>medeleerlingen</a:t>
                      </a:r>
                      <a:r>
                        <a:rPr lang="nl-NL" sz="1600" b="0" i="1" dirty="0">
                          <a:effectLst/>
                        </a:rPr>
                        <a:t> zijn flexibel of nemen juist de leiding (net wat leerling nodig heeft)</a:t>
                      </a:r>
                    </a:p>
                    <a:p>
                      <a:pPr marL="285750" indent="-285750">
                        <a:spcAft>
                          <a:spcPts val="0"/>
                        </a:spcAft>
                        <a:buFontTx/>
                        <a:buChar char="-"/>
                      </a:pPr>
                      <a:r>
                        <a:rPr lang="nl-NL" sz="1600" b="1" i="1" kern="1200" dirty="0">
                          <a:solidFill>
                            <a:schemeClr val="tx1"/>
                          </a:solidFill>
                          <a:effectLst/>
                          <a:latin typeface="+mn-lt"/>
                          <a:ea typeface="+mn-ea"/>
                          <a:cs typeface="+mn-cs"/>
                        </a:rPr>
                        <a:t>Activiteiten</a:t>
                      </a:r>
                      <a:r>
                        <a:rPr lang="nl-NL" sz="1600" b="0" i="1" kern="1200" dirty="0">
                          <a:solidFill>
                            <a:schemeClr val="tx1"/>
                          </a:solidFill>
                          <a:effectLst/>
                          <a:latin typeface="+mn-lt"/>
                          <a:ea typeface="+mn-ea"/>
                          <a:cs typeface="+mn-cs"/>
                        </a:rPr>
                        <a:t> die de leerling kan / die aansluiten bij interesse</a:t>
                      </a:r>
                    </a:p>
                  </a:txBody>
                  <a:tcPr marL="51431" marR="51431" marT="0" marB="0"/>
                </a:tc>
                <a:tc>
                  <a:txBody>
                    <a:bodyPr/>
                    <a:lstStyle/>
                    <a:p>
                      <a:pPr>
                        <a:spcAft>
                          <a:spcPts val="0"/>
                        </a:spcAft>
                      </a:pPr>
                      <a:r>
                        <a:rPr lang="nl-NL" sz="2000">
                          <a:effectLst/>
                        </a:rPr>
                        <a:t>Situatie nodigt </a:t>
                      </a:r>
                      <a:r>
                        <a:rPr lang="nl-NL" sz="2000" u="sng">
                          <a:effectLst/>
                        </a:rPr>
                        <a:t>niet</a:t>
                      </a:r>
                      <a:r>
                        <a:rPr lang="nl-NL" sz="2000">
                          <a:effectLst/>
                        </a:rPr>
                        <a:t> uit </a:t>
                      </a:r>
                    </a:p>
                    <a:p>
                      <a:pPr>
                        <a:spcAft>
                          <a:spcPts val="0"/>
                        </a:spcAft>
                      </a:pPr>
                      <a:endParaRPr lang="nl-NL" sz="2000">
                        <a:effectLst/>
                      </a:endParaRPr>
                    </a:p>
                    <a:p>
                      <a:pPr>
                        <a:spcAft>
                          <a:spcPts val="0"/>
                        </a:spcAft>
                      </a:pPr>
                      <a:r>
                        <a:rPr lang="nl-NL" sz="2000">
                          <a:effectLst/>
                        </a:rPr>
                        <a:t>Moeilijke situatie</a:t>
                      </a:r>
                    </a:p>
                    <a:p>
                      <a:pPr>
                        <a:spcAft>
                          <a:spcPts val="0"/>
                        </a:spcAft>
                      </a:pPr>
                      <a:endParaRPr lang="nl-NL" sz="1900">
                        <a:effectLst/>
                      </a:endParaRPr>
                    </a:p>
                    <a:p>
                      <a:pPr>
                        <a:spcAft>
                          <a:spcPts val="0"/>
                        </a:spcAft>
                      </a:pPr>
                      <a:r>
                        <a:rPr lang="nl-NL" sz="1600" b="0" i="1">
                          <a:effectLst/>
                        </a:rPr>
                        <a:t>Maak als team concreet,</a:t>
                      </a:r>
                      <a:r>
                        <a:rPr lang="nl-NL" sz="1600" b="0" i="1" baseline="0">
                          <a:effectLst/>
                        </a:rPr>
                        <a:t> b</a:t>
                      </a:r>
                      <a:r>
                        <a:rPr lang="nl-NL" sz="1600" b="0" i="1">
                          <a:effectLst/>
                        </a:rPr>
                        <a:t>ijvoorbeeld</a:t>
                      </a:r>
                    </a:p>
                    <a:p>
                      <a:pPr marL="285750" indent="-285750">
                        <a:spcAft>
                          <a:spcPts val="0"/>
                        </a:spcAft>
                        <a:buFontTx/>
                        <a:buChar char="-"/>
                      </a:pPr>
                      <a:r>
                        <a:rPr lang="nl-NL" sz="1600" b="0" i="1">
                          <a:effectLst/>
                        </a:rPr>
                        <a:t>als er </a:t>
                      </a:r>
                      <a:r>
                        <a:rPr lang="nl-NL" sz="1600" b="0" i="1" u="sng">
                          <a:effectLst/>
                        </a:rPr>
                        <a:t>geen</a:t>
                      </a:r>
                      <a:r>
                        <a:rPr lang="nl-NL" sz="1600" b="0" i="1">
                          <a:effectLst/>
                        </a:rPr>
                        <a:t> </a:t>
                      </a:r>
                      <a:r>
                        <a:rPr lang="nl-NL" sz="1600" b="1" i="1">
                          <a:effectLst/>
                        </a:rPr>
                        <a:t>volwassene</a:t>
                      </a:r>
                      <a:r>
                        <a:rPr lang="nl-NL" sz="1600" b="0" i="1">
                          <a:effectLst/>
                        </a:rPr>
                        <a:t> sturing/leiding geeft, </a:t>
                      </a:r>
                    </a:p>
                    <a:p>
                      <a:pPr marL="285750" indent="-285750">
                        <a:spcAft>
                          <a:spcPts val="0"/>
                        </a:spcAft>
                        <a:buFontTx/>
                        <a:buChar char="-"/>
                      </a:pPr>
                      <a:r>
                        <a:rPr lang="nl-NL" sz="1600" b="0" i="1">
                          <a:effectLst/>
                        </a:rPr>
                        <a:t>als </a:t>
                      </a:r>
                      <a:r>
                        <a:rPr lang="nl-NL" sz="1600" b="1" i="1">
                          <a:effectLst/>
                        </a:rPr>
                        <a:t>medeleerlingen</a:t>
                      </a:r>
                      <a:r>
                        <a:rPr lang="nl-NL" sz="1600" b="0" i="1">
                          <a:effectLst/>
                        </a:rPr>
                        <a:t> </a:t>
                      </a:r>
                      <a:r>
                        <a:rPr lang="nl-NL" sz="1600" b="0" i="1" u="sng">
                          <a:effectLst/>
                        </a:rPr>
                        <a:t>weinig</a:t>
                      </a:r>
                      <a:r>
                        <a:rPr lang="nl-NL" sz="1600" b="0" i="1">
                          <a:effectLst/>
                        </a:rPr>
                        <a:t> rekening houden met wensen en mogelijkheden van de leerling</a:t>
                      </a:r>
                    </a:p>
                    <a:p>
                      <a:pPr marL="285750" indent="-285750">
                        <a:spcAft>
                          <a:spcPts val="0"/>
                        </a:spcAft>
                        <a:buFontTx/>
                        <a:buChar char="-"/>
                      </a:pPr>
                      <a:r>
                        <a:rPr lang="nl-NL" sz="1600" b="0" i="1" kern="1200">
                          <a:solidFill>
                            <a:schemeClr val="tx1"/>
                          </a:solidFill>
                          <a:effectLst/>
                          <a:latin typeface="+mn-lt"/>
                          <a:ea typeface="+mn-ea"/>
                          <a:cs typeface="+mn-cs"/>
                        </a:rPr>
                        <a:t>Als het een </a:t>
                      </a:r>
                      <a:r>
                        <a:rPr lang="nl-NL" sz="1600" b="0" i="1" u="sng" kern="1200">
                          <a:solidFill>
                            <a:schemeClr val="tx1"/>
                          </a:solidFill>
                          <a:effectLst/>
                          <a:latin typeface="+mn-lt"/>
                          <a:ea typeface="+mn-ea"/>
                          <a:cs typeface="+mn-cs"/>
                        </a:rPr>
                        <a:t>nieuwe</a:t>
                      </a:r>
                      <a:r>
                        <a:rPr lang="nl-NL" sz="1600" b="0" i="1" kern="1200">
                          <a:solidFill>
                            <a:schemeClr val="tx1"/>
                          </a:solidFill>
                          <a:effectLst/>
                          <a:latin typeface="+mn-lt"/>
                          <a:ea typeface="+mn-ea"/>
                          <a:cs typeface="+mn-cs"/>
                        </a:rPr>
                        <a:t> </a:t>
                      </a:r>
                      <a:r>
                        <a:rPr lang="nl-NL" sz="1600" b="1" i="1" kern="1200">
                          <a:solidFill>
                            <a:schemeClr val="tx1"/>
                          </a:solidFill>
                          <a:effectLst/>
                          <a:latin typeface="+mn-lt"/>
                          <a:ea typeface="+mn-ea"/>
                          <a:cs typeface="+mn-cs"/>
                        </a:rPr>
                        <a:t>activiteit</a:t>
                      </a:r>
                      <a:r>
                        <a:rPr lang="nl-NL" sz="1600" b="0" i="1" kern="1200">
                          <a:solidFill>
                            <a:schemeClr val="tx1"/>
                          </a:solidFill>
                          <a:effectLst/>
                          <a:latin typeface="+mn-lt"/>
                          <a:ea typeface="+mn-ea"/>
                          <a:cs typeface="+mn-cs"/>
                        </a:rPr>
                        <a:t> is / iets is wat de leerling </a:t>
                      </a:r>
                      <a:r>
                        <a:rPr lang="nl-NL" sz="1600" b="0" i="1" u="sng" kern="1200">
                          <a:solidFill>
                            <a:schemeClr val="tx1"/>
                          </a:solidFill>
                          <a:effectLst/>
                          <a:latin typeface="+mn-lt"/>
                          <a:ea typeface="+mn-ea"/>
                          <a:cs typeface="+mn-cs"/>
                        </a:rPr>
                        <a:t>moeilijk</a:t>
                      </a:r>
                      <a:r>
                        <a:rPr lang="nl-NL" sz="1600" b="0" i="1" kern="1200">
                          <a:solidFill>
                            <a:schemeClr val="tx1"/>
                          </a:solidFill>
                          <a:effectLst/>
                          <a:latin typeface="+mn-lt"/>
                          <a:ea typeface="+mn-ea"/>
                          <a:cs typeface="+mn-cs"/>
                        </a:rPr>
                        <a:t> vindt</a:t>
                      </a:r>
                    </a:p>
                  </a:txBody>
                  <a:tcPr marL="51431" marR="51431" marT="0" marB="0"/>
                </a:tc>
                <a:extLst>
                  <a:ext uri="{0D108BD9-81ED-4DB2-BD59-A6C34878D82A}">
                    <a16:rowId xmlns:a16="http://schemas.microsoft.com/office/drawing/2014/main" val="10000"/>
                  </a:ext>
                </a:extLst>
              </a:tr>
              <a:tr h="284480">
                <a:tc>
                  <a:txBody>
                    <a:bodyPr/>
                    <a:lstStyle/>
                    <a:p>
                      <a:pPr>
                        <a:spcAft>
                          <a:spcPts val="0"/>
                        </a:spcAft>
                      </a:pPr>
                      <a:r>
                        <a:rPr lang="nl-NL" sz="1900">
                          <a:effectLst/>
                        </a:rPr>
                        <a:t>4</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Vrijwel altijd</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Vrijwel altijd          +</a:t>
                      </a:r>
                      <a:endParaRPr lang="nl-NL" sz="1900">
                        <a:effectLst/>
                        <a:latin typeface="Times New Roman" panose="02020603050405020304" pitchFamily="18" charset="0"/>
                        <a:ea typeface="Calibri" panose="020F0502020204030204" pitchFamily="34" charset="0"/>
                      </a:endParaRPr>
                    </a:p>
                  </a:txBody>
                  <a:tcPr marL="51431" marR="51431" marT="0" marB="0"/>
                </a:tc>
                <a:extLst>
                  <a:ext uri="{0D108BD9-81ED-4DB2-BD59-A6C34878D82A}">
                    <a16:rowId xmlns:a16="http://schemas.microsoft.com/office/drawing/2014/main" val="3941579613"/>
                  </a:ext>
                </a:extLst>
              </a:tr>
              <a:tr h="284480">
                <a:tc>
                  <a:txBody>
                    <a:bodyPr/>
                    <a:lstStyle/>
                    <a:p>
                      <a:pPr>
                        <a:spcAft>
                          <a:spcPts val="0"/>
                        </a:spcAft>
                      </a:pPr>
                      <a:r>
                        <a:rPr lang="nl-NL" sz="1900">
                          <a:effectLst/>
                        </a:rPr>
                        <a:t>3</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Vrijwel altijd</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Soms                      +/-</a:t>
                      </a:r>
                      <a:endParaRPr lang="nl-NL" sz="1900">
                        <a:effectLst/>
                        <a:latin typeface="Times New Roman" panose="02020603050405020304" pitchFamily="18" charset="0"/>
                        <a:ea typeface="Calibri" panose="020F0502020204030204" pitchFamily="34" charset="0"/>
                      </a:endParaRPr>
                    </a:p>
                  </a:txBody>
                  <a:tcPr marL="51431" marR="51431" marT="0" marB="0"/>
                </a:tc>
                <a:extLst>
                  <a:ext uri="{0D108BD9-81ED-4DB2-BD59-A6C34878D82A}">
                    <a16:rowId xmlns:a16="http://schemas.microsoft.com/office/drawing/2014/main" val="1542689534"/>
                  </a:ext>
                </a:extLst>
              </a:tr>
              <a:tr h="284480">
                <a:tc>
                  <a:txBody>
                    <a:bodyPr/>
                    <a:lstStyle/>
                    <a:p>
                      <a:pPr>
                        <a:spcAft>
                          <a:spcPts val="0"/>
                        </a:spcAft>
                      </a:pPr>
                      <a:r>
                        <a:rPr lang="nl-NL" sz="1900">
                          <a:effectLst/>
                        </a:rPr>
                        <a:t>2</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Vrijwel altijd</a:t>
                      </a:r>
                      <a:endParaRPr lang="nl-NL" sz="1900">
                        <a:effectLst/>
                        <a:latin typeface="Times New Roman" panose="02020603050405020304" pitchFamily="18" charset="0"/>
                        <a:ea typeface="Calibri" panose="020F0502020204030204" pitchFamily="34" charset="0"/>
                      </a:endParaRPr>
                    </a:p>
                  </a:txBody>
                  <a:tcPr marL="51431" marR="51431" marT="0" marB="0"/>
                </a:tc>
                <a:tc>
                  <a:txBody>
                    <a:bodyPr/>
                    <a:lstStyle/>
                    <a:p>
                      <a:pPr algn="l">
                        <a:spcAft>
                          <a:spcPts val="0"/>
                        </a:spcAft>
                      </a:pPr>
                      <a:r>
                        <a:rPr lang="nl-NL" sz="1900">
                          <a:effectLst/>
                        </a:rPr>
                        <a:t>Vrijwel niet             -</a:t>
                      </a:r>
                      <a:endParaRPr lang="nl-NL" sz="1900">
                        <a:effectLst/>
                        <a:latin typeface="Times New Roman" panose="02020603050405020304" pitchFamily="18" charset="0"/>
                        <a:ea typeface="Calibri" panose="020F0502020204030204" pitchFamily="34" charset="0"/>
                      </a:endParaRPr>
                    </a:p>
                  </a:txBody>
                  <a:tcPr marL="51431" marR="51431" marT="0" marB="0"/>
                </a:tc>
                <a:extLst>
                  <a:ext uri="{0D108BD9-81ED-4DB2-BD59-A6C34878D82A}">
                    <a16:rowId xmlns:a16="http://schemas.microsoft.com/office/drawing/2014/main" val="1830521948"/>
                  </a:ext>
                </a:extLst>
              </a:tr>
              <a:tr h="284480">
                <a:tc>
                  <a:txBody>
                    <a:bodyPr/>
                    <a:lstStyle/>
                    <a:p>
                      <a:pPr>
                        <a:spcAft>
                          <a:spcPts val="0"/>
                        </a:spcAft>
                      </a:pPr>
                      <a:r>
                        <a:rPr lang="nl-NL" sz="1900">
                          <a:effectLst/>
                          <a:latin typeface="Times New Roman" panose="02020603050405020304" pitchFamily="18" charset="0"/>
                          <a:ea typeface="Calibri" panose="020F0502020204030204" pitchFamily="34" charset="0"/>
                        </a:rPr>
                        <a:t>1</a:t>
                      </a:r>
                    </a:p>
                  </a:txBody>
                  <a:tcPr marL="51431" marR="51431" marT="0" marB="0"/>
                </a:tc>
                <a:tc>
                  <a:txBody>
                    <a:bodyPr/>
                    <a:lstStyle/>
                    <a:p>
                      <a:pPr marL="0" marR="0" lvl="0" indent="0" algn="l" defTabSz="308074" rtl="0" eaLnBrk="1" fontAlgn="auto" latinLnBrk="0" hangingPunct="1">
                        <a:lnSpc>
                          <a:spcPct val="100000"/>
                        </a:lnSpc>
                        <a:spcBef>
                          <a:spcPts val="0"/>
                        </a:spcBef>
                        <a:spcAft>
                          <a:spcPts val="0"/>
                        </a:spcAft>
                        <a:buClrTx/>
                        <a:buSzTx/>
                        <a:buFontTx/>
                        <a:buNone/>
                        <a:tabLst/>
                        <a:defRPr/>
                      </a:pPr>
                      <a:r>
                        <a:rPr kumimoji="0" lang="nl-NL" sz="1900" b="0" i="0" u="none" strike="noStrike" kern="0" cap="none" spc="0" normalizeH="0" baseline="0" noProof="0">
                          <a:ln>
                            <a:noFill/>
                          </a:ln>
                          <a:solidFill>
                            <a:prstClr val="black"/>
                          </a:solidFill>
                          <a:effectLst/>
                          <a:uLnTx/>
                          <a:uFillTx/>
                          <a:latin typeface="Helvetica Neue"/>
                          <a:sym typeface="Helvetica Light"/>
                        </a:rPr>
                        <a:t>Vrijwel niet</a:t>
                      </a:r>
                      <a:endParaRPr kumimoji="0" lang="nl-NL" sz="1900" b="0" i="0" u="none" strike="noStrike" kern="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sym typeface="Helvetica Light"/>
                      </a:endParaRPr>
                    </a:p>
                  </a:txBody>
                  <a:tcPr marL="51431" marR="51431" marT="0" marB="0"/>
                </a:tc>
                <a:tc>
                  <a:txBody>
                    <a:bodyPr/>
                    <a:lstStyle/>
                    <a:p>
                      <a:pPr marL="0" marR="0" lvl="0" indent="0" algn="l" defTabSz="308074" rtl="0" eaLnBrk="1" fontAlgn="auto" latinLnBrk="0" hangingPunct="1">
                        <a:lnSpc>
                          <a:spcPct val="100000"/>
                        </a:lnSpc>
                        <a:spcBef>
                          <a:spcPts val="0"/>
                        </a:spcBef>
                        <a:spcAft>
                          <a:spcPts val="0"/>
                        </a:spcAft>
                        <a:buClrTx/>
                        <a:buSzTx/>
                        <a:buFontTx/>
                        <a:buNone/>
                        <a:tabLst/>
                        <a:defRPr/>
                      </a:pPr>
                      <a:r>
                        <a:rPr kumimoji="0" lang="nl-NL" sz="1900" b="0" i="0" u="none" strike="noStrike" kern="0" cap="none" spc="0" normalizeH="0" baseline="0" noProof="0" dirty="0">
                          <a:ln>
                            <a:noFill/>
                          </a:ln>
                          <a:solidFill>
                            <a:prstClr val="black"/>
                          </a:solidFill>
                          <a:effectLst/>
                          <a:uLnTx/>
                          <a:uFillTx/>
                          <a:latin typeface="Helvetica Neue"/>
                          <a:sym typeface="Helvetica Light"/>
                        </a:rPr>
                        <a:t>Vrijwel niet</a:t>
                      </a:r>
                      <a:endParaRPr kumimoji="0" lang="nl-NL" sz="19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sym typeface="Helvetica Light"/>
                      </a:endParaRPr>
                    </a:p>
                  </a:txBody>
                  <a:tcPr marL="51431" marR="51431" marT="0" marB="0"/>
                </a:tc>
                <a:extLst>
                  <a:ext uri="{0D108BD9-81ED-4DB2-BD59-A6C34878D82A}">
                    <a16:rowId xmlns:a16="http://schemas.microsoft.com/office/drawing/2014/main" val="2383899838"/>
                  </a:ext>
                </a:extLst>
              </a:tr>
            </a:tbl>
          </a:graphicData>
        </a:graphic>
      </p:graphicFrame>
      <p:sp>
        <p:nvSpPr>
          <p:cNvPr id="5" name="Titel 1">
            <a:extLst>
              <a:ext uri="{FF2B5EF4-FFF2-40B4-BE49-F238E27FC236}">
                <a16:creationId xmlns:a16="http://schemas.microsoft.com/office/drawing/2014/main" id="{B0BA67FC-A3BB-060C-0439-3B7C7D6CA048}"/>
              </a:ext>
            </a:extLst>
          </p:cNvPr>
          <p:cNvSpPr txBox="1">
            <a:spLocks/>
          </p:cNvSpPr>
          <p:nvPr/>
        </p:nvSpPr>
        <p:spPr>
          <a:xfrm>
            <a:off x="1981200" y="793588"/>
            <a:ext cx="6097837" cy="4194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i="1" kern="1200">
                <a:solidFill>
                  <a:schemeClr val="tx1"/>
                </a:solidFill>
                <a:latin typeface="Calibri" panose="020F0502020204030204" pitchFamily="34" charset="0"/>
                <a:ea typeface="+mj-ea"/>
                <a:cs typeface="+mj-cs"/>
              </a:defRPr>
            </a:lvl1pPr>
          </a:lstStyle>
          <a:p>
            <a:endParaRPr lang="nl-NL" sz="3000" b="1" i="0">
              <a:solidFill>
                <a:srgbClr val="92D050"/>
              </a:solidFill>
            </a:endParaRPr>
          </a:p>
        </p:txBody>
      </p:sp>
    </p:spTree>
    <p:extLst>
      <p:ext uri="{BB962C8B-B14F-4D97-AF65-F5344CB8AC3E}">
        <p14:creationId xmlns:p14="http://schemas.microsoft.com/office/powerpoint/2010/main" val="25313566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2FCAD-D848-7CC7-BCB0-793E5273C52D}"/>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732BAB5-77CE-9376-30B8-4E42A40C8CC2}"/>
              </a:ext>
            </a:extLst>
          </p:cNvPr>
          <p:cNvSpPr>
            <a:spLocks noGrp="1"/>
          </p:cNvSpPr>
          <p:nvPr>
            <p:ph type="title"/>
          </p:nvPr>
        </p:nvSpPr>
        <p:spPr>
          <a:xfrm>
            <a:off x="838200" y="365125"/>
            <a:ext cx="10515600" cy="1325563"/>
          </a:xfrm>
        </p:spPr>
        <p:txBody>
          <a:bodyPr/>
          <a:lstStyle/>
          <a:p>
            <a:endParaRPr lang="en-US"/>
          </a:p>
        </p:txBody>
      </p:sp>
      <p:pic>
        <p:nvPicPr>
          <p:cNvPr id="8" name="Afbeelding 7">
            <a:extLst>
              <a:ext uri="{FF2B5EF4-FFF2-40B4-BE49-F238E27FC236}">
                <a16:creationId xmlns:a16="http://schemas.microsoft.com/office/drawing/2014/main" id="{CB155725-A65A-D422-B952-F43E903D7EB4}"/>
              </a:ext>
            </a:extLst>
          </p:cNvPr>
          <p:cNvPicPr>
            <a:picLocks noChangeAspect="1"/>
          </p:cNvPicPr>
          <p:nvPr/>
        </p:nvPicPr>
        <p:blipFill>
          <a:blip r:embed="rId2"/>
          <a:stretch>
            <a:fillRect/>
          </a:stretch>
        </p:blipFill>
        <p:spPr>
          <a:xfrm>
            <a:off x="501004" y="195508"/>
            <a:ext cx="10852796" cy="6531776"/>
          </a:xfrm>
          <a:prstGeom prst="rect">
            <a:avLst/>
          </a:prstGeom>
        </p:spPr>
      </p:pic>
    </p:spTree>
    <p:extLst>
      <p:ext uri="{BB962C8B-B14F-4D97-AF65-F5344CB8AC3E}">
        <p14:creationId xmlns:p14="http://schemas.microsoft.com/office/powerpoint/2010/main" val="224476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25D0B-C237-7407-8C5D-16726184F2C2}"/>
            </a:ext>
          </a:extLst>
        </p:cNvPr>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A92F4DF-4753-D641-35A5-6E8BBF7D6090}"/>
              </a:ext>
            </a:extLst>
          </p:cNvPr>
          <p:cNvSpPr>
            <a:spLocks noGrp="1"/>
          </p:cNvSpPr>
          <p:nvPr>
            <p:ph type="body" idx="11"/>
          </p:nvPr>
        </p:nvSpPr>
        <p:spPr/>
        <p:txBody>
          <a:bodyPr/>
          <a:lstStyle/>
          <a:p>
            <a:endParaRPr lang="nl-NL"/>
          </a:p>
        </p:txBody>
      </p:sp>
      <p:sp>
        <p:nvSpPr>
          <p:cNvPr id="7" name="Tijdelijke aanduiding voor tekst 6">
            <a:extLst>
              <a:ext uri="{FF2B5EF4-FFF2-40B4-BE49-F238E27FC236}">
                <a16:creationId xmlns:a16="http://schemas.microsoft.com/office/drawing/2014/main" id="{71354239-DF49-3829-B532-489F3363E8C6}"/>
              </a:ext>
            </a:extLst>
          </p:cNvPr>
          <p:cNvSpPr>
            <a:spLocks noGrp="1"/>
          </p:cNvSpPr>
          <p:nvPr>
            <p:ph type="body" idx="14"/>
          </p:nvPr>
        </p:nvSpPr>
        <p:spPr/>
        <p:txBody>
          <a:bodyPr/>
          <a:lstStyle/>
          <a:p>
            <a:endParaRPr lang="nl-NL"/>
          </a:p>
        </p:txBody>
      </p:sp>
      <p:pic>
        <p:nvPicPr>
          <p:cNvPr id="4" name="Afbeelding 3">
            <a:extLst>
              <a:ext uri="{FF2B5EF4-FFF2-40B4-BE49-F238E27FC236}">
                <a16:creationId xmlns:a16="http://schemas.microsoft.com/office/drawing/2014/main" id="{44D820B1-CEE4-0B42-080C-855B29C1F1CC}"/>
              </a:ext>
            </a:extLst>
          </p:cNvPr>
          <p:cNvPicPr>
            <a:picLocks noChangeAspect="1"/>
          </p:cNvPicPr>
          <p:nvPr/>
        </p:nvPicPr>
        <p:blipFill>
          <a:blip r:embed="rId2"/>
          <a:stretch>
            <a:fillRect/>
          </a:stretch>
        </p:blipFill>
        <p:spPr>
          <a:xfrm>
            <a:off x="698807" y="276788"/>
            <a:ext cx="10219018" cy="61566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588115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jabloon Gouwe Academie" id="{C486F0B1-FB91-4A77-AB9D-C8A8EF2EDF10}" vid="{225B0C68-5F7A-4D71-8746-949C186B96C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0894600-8476-4fd7-b2c5-ff917fc705dd">
      <Terms xmlns="http://schemas.microsoft.com/office/infopath/2007/PartnerControls"/>
    </lcf76f155ced4ddcb4097134ff3c332f>
    <TaxCatchAll xmlns="fbe72611-bf81-487e-b0f6-1ac12b8ec030" xsi:nil="true"/>
    <SharedWithUsers xmlns="fbe72611-bf81-487e-b0f6-1ac12b8ec030">
      <UserInfo>
        <DisplayName>Pouwelse, Alette</DisplayName>
        <AccountId>134</AccountId>
        <AccountType/>
      </UserInfo>
      <UserInfo>
        <DisplayName>Grovenstein, Jildou | Gouwe Academie</DisplayName>
        <AccountId>17</AccountId>
        <AccountType/>
      </UserInfo>
      <UserInfo>
        <DisplayName>Waerdt, Bert van de</DisplayName>
        <AccountId>34</AccountId>
        <AccountType/>
      </UserInfo>
      <UserInfo>
        <DisplayName>Haverhals, Bertine | Gouwe Academie</DisplayName>
        <AccountId>13</AccountId>
        <AccountType/>
      </UserInfo>
      <UserInfo>
        <DisplayName>Baarda, Petronelle</DisplayName>
        <AccountId>356</AccountId>
        <AccountType/>
      </UserInfo>
      <UserInfo>
        <DisplayName>Nagtegaal, Caroliene | Gouwe Academie</DisplayName>
        <AccountId>42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27886670A4734A9243D440CDF8C67F" ma:contentTypeVersion="16" ma:contentTypeDescription="Een nieuw document maken." ma:contentTypeScope="" ma:versionID="aeee375bf8a433b7a1802f7bfae75d8e">
  <xsd:schema xmlns:xsd="http://www.w3.org/2001/XMLSchema" xmlns:xs="http://www.w3.org/2001/XMLSchema" xmlns:p="http://schemas.microsoft.com/office/2006/metadata/properties" xmlns:ns2="60894600-8476-4fd7-b2c5-ff917fc705dd" xmlns:ns3="fbe72611-bf81-487e-b0f6-1ac12b8ec030" targetNamespace="http://schemas.microsoft.com/office/2006/metadata/properties" ma:root="true" ma:fieldsID="12654591819ffe6374fe9948e493d0c1" ns2:_="" ns3:_="">
    <xsd:import namespace="60894600-8476-4fd7-b2c5-ff917fc705dd"/>
    <xsd:import namespace="fbe72611-bf81-487e-b0f6-1ac12b8ec0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2:MediaServiceDateTake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94600-8476-4fd7-b2c5-ff917fc705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44014d13-2e77-4e0e-b1f5-10ec74e63a0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e72611-bf81-487e-b0f6-1ac12b8ec030"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2623462e-c134-4ecc-bd9b-e36bdd3d65dd}" ma:internalName="TaxCatchAll" ma:showField="CatchAllData" ma:web="fbe72611-bf81-487e-b0f6-1ac12b8ec0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0AE9DA-F385-42EB-AC43-52EFD5BD8627}">
  <ds:schemaRefs>
    <ds:schemaRef ds:uri="60894600-8476-4fd7-b2c5-ff917fc705dd"/>
    <ds:schemaRef ds:uri="fbe72611-bf81-487e-b0f6-1ac12b8ec0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068EAAE-17A3-4F7A-80F7-0DE1847C76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94600-8476-4fd7-b2c5-ff917fc705dd"/>
    <ds:schemaRef ds:uri="fbe72611-bf81-487e-b0f6-1ac12b8ec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93B65F-B749-4132-82E5-5E00F78692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sjabloon_Gouwe Academie</Template>
  <TotalTime>0</TotalTime>
  <Words>1535</Words>
  <Application>Microsoft Office PowerPoint</Application>
  <PresentationFormat>Breedbeeld</PresentationFormat>
  <Paragraphs>170</Paragraphs>
  <Slides>18</Slides>
  <Notes>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18</vt:i4>
      </vt:variant>
    </vt:vector>
  </HeadingPairs>
  <TitlesOfParts>
    <vt:vector size="27" baseType="lpstr">
      <vt:lpstr>Arial</vt:lpstr>
      <vt:lpstr>Calibri</vt:lpstr>
      <vt:lpstr>Courier New</vt:lpstr>
      <vt:lpstr>Helvetica Neue</vt:lpstr>
      <vt:lpstr>Segoe UI Light</vt:lpstr>
      <vt:lpstr>Times New Roman</vt:lpstr>
      <vt:lpstr>Verdana</vt:lpstr>
      <vt:lpstr>Wingdings</vt:lpstr>
      <vt:lpstr>Kantoorthema</vt:lpstr>
      <vt:lpstr>Gebruik antwoordopties  Zien!1-16</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“Als je weet  waar je op moet letten,  kun je het Zien!”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Stolk, Christine</dc:creator>
  <cp:lastModifiedBy>Jansen-Tigchelaar, Doreanne | Gouwe Academie</cp:lastModifiedBy>
  <cp:revision>3</cp:revision>
  <cp:lastPrinted>2022-11-01T07:07:03Z</cp:lastPrinted>
  <dcterms:created xsi:type="dcterms:W3CDTF">2021-11-02T15:27:33Z</dcterms:created>
  <dcterms:modified xsi:type="dcterms:W3CDTF">2026-03-30T08:30:21Z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0x0101007227886670A4734A9243D440CDF8C67F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