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43"/>
  </p:notesMasterIdLst>
  <p:sldIdLst>
    <p:sldId id="264" r:id="rId5"/>
    <p:sldId id="265" r:id="rId6"/>
    <p:sldId id="294" r:id="rId7"/>
    <p:sldId id="295" r:id="rId8"/>
    <p:sldId id="296" r:id="rId9"/>
    <p:sldId id="297" r:id="rId10"/>
    <p:sldId id="257" r:id="rId11"/>
    <p:sldId id="323" r:id="rId12"/>
    <p:sldId id="324" r:id="rId13"/>
    <p:sldId id="286" r:id="rId14"/>
    <p:sldId id="271" r:id="rId15"/>
    <p:sldId id="299" r:id="rId16"/>
    <p:sldId id="300" r:id="rId17"/>
    <p:sldId id="301" r:id="rId18"/>
    <p:sldId id="302" r:id="rId19"/>
    <p:sldId id="320" r:id="rId20"/>
    <p:sldId id="303" r:id="rId21"/>
    <p:sldId id="304" r:id="rId22"/>
    <p:sldId id="298" r:id="rId23"/>
    <p:sldId id="262" r:id="rId24"/>
    <p:sldId id="322" r:id="rId25"/>
    <p:sldId id="321"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292" r:id="rId40"/>
    <p:sldId id="318" r:id="rId41"/>
    <p:sldId id="319" r:id="rId4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olk.C." initials="S" lastIdx="1" clrIdx="0">
    <p:extLst>
      <p:ext uri="{19B8F6BF-5375-455C-9EA6-DF929625EA0E}">
        <p15:presenceInfo xmlns:p15="http://schemas.microsoft.com/office/powerpoint/2012/main" userId="S::C.Stolk@driestar-educatief.nl::bbf22001-878c-42a1-a39a-e22a22672f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50"/>
    <a:srgbClr val="D2ECFC"/>
    <a:srgbClr val="BAEC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97E3BD-E1A0-4E21-AC25-6CB2E5B14393}" v="59" dt="2023-10-10T09:56:35.082"/>
    <p1510:client id="{C6AE3FDA-CCFE-4EBC-B3D6-E7B52BA0C292}" v="12" dt="2023-10-10T12:17:57.56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67451" autoAdjust="0"/>
  </p:normalViewPr>
  <p:slideViewPr>
    <p:cSldViewPr snapToGrid="0">
      <p:cViewPr varScale="1">
        <p:scale>
          <a:sx n="55" d="100"/>
          <a:sy n="55" d="100"/>
        </p:scale>
        <p:origin x="1579" y="53"/>
      </p:cViewPr>
      <p:guideLst/>
    </p:cSldViewPr>
  </p:slideViewPr>
  <p:notesTextViewPr>
    <p:cViewPr>
      <p:scale>
        <a:sx n="1" d="1"/>
        <a:sy n="1" d="1"/>
      </p:scale>
      <p:origin x="0" y="0"/>
    </p:cViewPr>
  </p:notesTextViewPr>
  <p:sorterViewPr>
    <p:cViewPr>
      <p:scale>
        <a:sx n="100" d="100"/>
        <a:sy n="100" d="100"/>
      </p:scale>
      <p:origin x="0" y="-44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verhals, Bertine | Gouwe Academie" userId="96acbf78-19f2-423a-bec7-2988965ac937" providerId="ADAL" clId="{C6AE3FDA-CCFE-4EBC-B3D6-E7B52BA0C292}"/>
    <pc:docChg chg="undo custSel addSld modSld sldOrd">
      <pc:chgData name="Haverhals, Bertine | Gouwe Academie" userId="96acbf78-19f2-423a-bec7-2988965ac937" providerId="ADAL" clId="{C6AE3FDA-CCFE-4EBC-B3D6-E7B52BA0C292}" dt="2023-10-11T08:06:51.311" v="372" actId="20577"/>
      <pc:docMkLst>
        <pc:docMk/>
      </pc:docMkLst>
      <pc:sldChg chg="modSp mod">
        <pc:chgData name="Haverhals, Bertine | Gouwe Academie" userId="96acbf78-19f2-423a-bec7-2988965ac937" providerId="ADAL" clId="{C6AE3FDA-CCFE-4EBC-B3D6-E7B52BA0C292}" dt="2023-10-10T11:23:39.872" v="10" actId="1037"/>
        <pc:sldMkLst>
          <pc:docMk/>
          <pc:sldMk cId="3610639856" sldId="264"/>
        </pc:sldMkLst>
        <pc:spChg chg="mod">
          <ac:chgData name="Haverhals, Bertine | Gouwe Academie" userId="96acbf78-19f2-423a-bec7-2988965ac937" providerId="ADAL" clId="{C6AE3FDA-CCFE-4EBC-B3D6-E7B52BA0C292}" dt="2023-10-10T11:23:25.960" v="4" actId="1076"/>
          <ac:spMkLst>
            <pc:docMk/>
            <pc:sldMk cId="3610639856" sldId="264"/>
            <ac:spMk id="2" creationId="{49F219AB-7E84-4360-B885-0C90369E01E4}"/>
          </ac:spMkLst>
        </pc:spChg>
        <pc:spChg chg="mod">
          <ac:chgData name="Haverhals, Bertine | Gouwe Academie" userId="96acbf78-19f2-423a-bec7-2988965ac937" providerId="ADAL" clId="{C6AE3FDA-CCFE-4EBC-B3D6-E7B52BA0C292}" dt="2023-10-10T11:23:30.592" v="7" actId="1076"/>
          <ac:spMkLst>
            <pc:docMk/>
            <pc:sldMk cId="3610639856" sldId="264"/>
            <ac:spMk id="3" creationId="{7F1F9814-6AC1-4FBC-B042-0333BE7FB054}"/>
          </ac:spMkLst>
        </pc:spChg>
        <pc:picChg chg="mod">
          <ac:chgData name="Haverhals, Bertine | Gouwe Academie" userId="96acbf78-19f2-423a-bec7-2988965ac937" providerId="ADAL" clId="{C6AE3FDA-CCFE-4EBC-B3D6-E7B52BA0C292}" dt="2023-10-10T11:23:39.872" v="10" actId="1037"/>
          <ac:picMkLst>
            <pc:docMk/>
            <pc:sldMk cId="3610639856" sldId="264"/>
            <ac:picMk id="7" creationId="{8A6BE56B-5A68-CF80-DCB8-1E65003765DA}"/>
          </ac:picMkLst>
        </pc:picChg>
      </pc:sldChg>
      <pc:sldChg chg="modSp mod">
        <pc:chgData name="Haverhals, Bertine | Gouwe Academie" userId="96acbf78-19f2-423a-bec7-2988965ac937" providerId="ADAL" clId="{C6AE3FDA-CCFE-4EBC-B3D6-E7B52BA0C292}" dt="2023-10-11T08:06:15.942" v="339" actId="113"/>
        <pc:sldMkLst>
          <pc:docMk/>
          <pc:sldMk cId="785530160" sldId="294"/>
        </pc:sldMkLst>
        <pc:spChg chg="mod">
          <ac:chgData name="Haverhals, Bertine | Gouwe Academie" userId="96acbf78-19f2-423a-bec7-2988965ac937" providerId="ADAL" clId="{C6AE3FDA-CCFE-4EBC-B3D6-E7B52BA0C292}" dt="2023-10-11T08:06:15.942" v="339" actId="113"/>
          <ac:spMkLst>
            <pc:docMk/>
            <pc:sldMk cId="785530160" sldId="294"/>
            <ac:spMk id="2" creationId="{657D0D15-BB72-4581-BFE1-8BBB10EF8FB9}"/>
          </ac:spMkLst>
        </pc:spChg>
        <pc:picChg chg="mod">
          <ac:chgData name="Haverhals, Bertine | Gouwe Academie" userId="96acbf78-19f2-423a-bec7-2988965ac937" providerId="ADAL" clId="{C6AE3FDA-CCFE-4EBC-B3D6-E7B52BA0C292}" dt="2023-10-11T08:06:14.463" v="338" actId="1076"/>
          <ac:picMkLst>
            <pc:docMk/>
            <pc:sldMk cId="785530160" sldId="294"/>
            <ac:picMk id="4" creationId="{69D1A6F4-A8D8-E959-1EFF-36A00A9FBD20}"/>
          </ac:picMkLst>
        </pc:picChg>
      </pc:sldChg>
      <pc:sldChg chg="modSp mod">
        <pc:chgData name="Haverhals, Bertine | Gouwe Academie" userId="96acbf78-19f2-423a-bec7-2988965ac937" providerId="ADAL" clId="{C6AE3FDA-CCFE-4EBC-B3D6-E7B52BA0C292}" dt="2023-10-11T08:06:32.874" v="357" actId="20577"/>
        <pc:sldMkLst>
          <pc:docMk/>
          <pc:sldMk cId="1812539832" sldId="295"/>
        </pc:sldMkLst>
        <pc:spChg chg="mod">
          <ac:chgData name="Haverhals, Bertine | Gouwe Academie" userId="96acbf78-19f2-423a-bec7-2988965ac937" providerId="ADAL" clId="{C6AE3FDA-CCFE-4EBC-B3D6-E7B52BA0C292}" dt="2023-10-11T08:06:32.874" v="357" actId="20577"/>
          <ac:spMkLst>
            <pc:docMk/>
            <pc:sldMk cId="1812539832" sldId="295"/>
            <ac:spMk id="2" creationId="{657D0D15-BB72-4581-BFE1-8BBB10EF8FB9}"/>
          </ac:spMkLst>
        </pc:spChg>
        <pc:picChg chg="mod">
          <ac:chgData name="Haverhals, Bertine | Gouwe Academie" userId="96acbf78-19f2-423a-bec7-2988965ac937" providerId="ADAL" clId="{C6AE3FDA-CCFE-4EBC-B3D6-E7B52BA0C292}" dt="2023-10-11T08:06:29.399" v="343" actId="1076"/>
          <ac:picMkLst>
            <pc:docMk/>
            <pc:sldMk cId="1812539832" sldId="295"/>
            <ac:picMk id="4" creationId="{04B3F353-7C2D-6DB7-E2D0-F2F1699FEDE8}"/>
          </ac:picMkLst>
        </pc:picChg>
      </pc:sldChg>
      <pc:sldChg chg="modSp mod">
        <pc:chgData name="Haverhals, Bertine | Gouwe Academie" userId="96acbf78-19f2-423a-bec7-2988965ac937" providerId="ADAL" clId="{C6AE3FDA-CCFE-4EBC-B3D6-E7B52BA0C292}" dt="2023-10-11T08:06:42.376" v="366" actId="20577"/>
        <pc:sldMkLst>
          <pc:docMk/>
          <pc:sldMk cId="3982957538" sldId="296"/>
        </pc:sldMkLst>
        <pc:spChg chg="mod">
          <ac:chgData name="Haverhals, Bertine | Gouwe Academie" userId="96acbf78-19f2-423a-bec7-2988965ac937" providerId="ADAL" clId="{C6AE3FDA-CCFE-4EBC-B3D6-E7B52BA0C292}" dt="2023-10-11T08:06:42.376" v="366" actId="20577"/>
          <ac:spMkLst>
            <pc:docMk/>
            <pc:sldMk cId="3982957538" sldId="296"/>
            <ac:spMk id="2" creationId="{657D0D15-BB72-4581-BFE1-8BBB10EF8FB9}"/>
          </ac:spMkLst>
        </pc:spChg>
        <pc:picChg chg="mod">
          <ac:chgData name="Haverhals, Bertine | Gouwe Academie" userId="96acbf78-19f2-423a-bec7-2988965ac937" providerId="ADAL" clId="{C6AE3FDA-CCFE-4EBC-B3D6-E7B52BA0C292}" dt="2023-10-11T08:06:40.543" v="361" actId="1076"/>
          <ac:picMkLst>
            <pc:docMk/>
            <pc:sldMk cId="3982957538" sldId="296"/>
            <ac:picMk id="5" creationId="{69398340-BC1D-C628-5953-BD4C938052A9}"/>
          </ac:picMkLst>
        </pc:picChg>
      </pc:sldChg>
      <pc:sldChg chg="modSp mod">
        <pc:chgData name="Haverhals, Bertine | Gouwe Academie" userId="96acbf78-19f2-423a-bec7-2988965ac937" providerId="ADAL" clId="{C6AE3FDA-CCFE-4EBC-B3D6-E7B52BA0C292}" dt="2023-10-11T08:06:51.311" v="372" actId="20577"/>
        <pc:sldMkLst>
          <pc:docMk/>
          <pc:sldMk cId="361197377" sldId="297"/>
        </pc:sldMkLst>
        <pc:spChg chg="mod">
          <ac:chgData name="Haverhals, Bertine | Gouwe Academie" userId="96acbf78-19f2-423a-bec7-2988965ac937" providerId="ADAL" clId="{C6AE3FDA-CCFE-4EBC-B3D6-E7B52BA0C292}" dt="2023-10-11T08:06:51.311" v="372" actId="20577"/>
          <ac:spMkLst>
            <pc:docMk/>
            <pc:sldMk cId="361197377" sldId="297"/>
            <ac:spMk id="2" creationId="{657D0D15-BB72-4581-BFE1-8BBB10EF8FB9}"/>
          </ac:spMkLst>
        </pc:spChg>
        <pc:picChg chg="mod">
          <ac:chgData name="Haverhals, Bertine | Gouwe Academie" userId="96acbf78-19f2-423a-bec7-2988965ac937" providerId="ADAL" clId="{C6AE3FDA-CCFE-4EBC-B3D6-E7B52BA0C292}" dt="2023-10-11T08:06:48.431" v="370" actId="1076"/>
          <ac:picMkLst>
            <pc:docMk/>
            <pc:sldMk cId="361197377" sldId="297"/>
            <ac:picMk id="4" creationId="{B97CD823-CCA6-2847-230D-FCCB75D8B997}"/>
          </ac:picMkLst>
        </pc:picChg>
      </pc:sldChg>
      <pc:sldChg chg="modNotesTx">
        <pc:chgData name="Haverhals, Bertine | Gouwe Academie" userId="96acbf78-19f2-423a-bec7-2988965ac937" providerId="ADAL" clId="{C6AE3FDA-CCFE-4EBC-B3D6-E7B52BA0C292}" dt="2023-10-10T11:25:24.189" v="25" actId="20577"/>
        <pc:sldMkLst>
          <pc:docMk/>
          <pc:sldMk cId="942938763" sldId="298"/>
        </pc:sldMkLst>
      </pc:sldChg>
      <pc:sldChg chg="modSp mod">
        <pc:chgData name="Haverhals, Bertine | Gouwe Academie" userId="96acbf78-19f2-423a-bec7-2988965ac937" providerId="ADAL" clId="{C6AE3FDA-CCFE-4EBC-B3D6-E7B52BA0C292}" dt="2023-10-10T11:24:50.179" v="11" actId="14100"/>
        <pc:sldMkLst>
          <pc:docMk/>
          <pc:sldMk cId="350721961" sldId="302"/>
        </pc:sldMkLst>
        <pc:spChg chg="mod">
          <ac:chgData name="Haverhals, Bertine | Gouwe Academie" userId="96acbf78-19f2-423a-bec7-2988965ac937" providerId="ADAL" clId="{C6AE3FDA-CCFE-4EBC-B3D6-E7B52BA0C292}" dt="2023-10-10T11:24:50.179" v="11" actId="14100"/>
          <ac:spMkLst>
            <pc:docMk/>
            <pc:sldMk cId="350721961" sldId="302"/>
            <ac:spMk id="3" creationId="{5D8EC0AD-BFBE-5B4F-21A4-FFC3427ED762}"/>
          </ac:spMkLst>
        </pc:spChg>
      </pc:sldChg>
      <pc:sldChg chg="addSp delSp modSp new mod">
        <pc:chgData name="Haverhals, Bertine | Gouwe Academie" userId="96acbf78-19f2-423a-bec7-2988965ac937" providerId="ADAL" clId="{C6AE3FDA-CCFE-4EBC-B3D6-E7B52BA0C292}" dt="2023-10-10T12:10:02.253" v="61" actId="1076"/>
        <pc:sldMkLst>
          <pc:docMk/>
          <pc:sldMk cId="159420958" sldId="320"/>
        </pc:sldMkLst>
        <pc:spChg chg="mod">
          <ac:chgData name="Haverhals, Bertine | Gouwe Academie" userId="96acbf78-19f2-423a-bec7-2988965ac937" providerId="ADAL" clId="{C6AE3FDA-CCFE-4EBC-B3D6-E7B52BA0C292}" dt="2023-10-10T12:07:51.989" v="37"/>
          <ac:spMkLst>
            <pc:docMk/>
            <pc:sldMk cId="159420958" sldId="320"/>
            <ac:spMk id="2" creationId="{BD3E2017-1517-F92F-2A3A-E75F4AE9346B}"/>
          </ac:spMkLst>
        </pc:spChg>
        <pc:spChg chg="mod">
          <ac:chgData name="Haverhals, Bertine | Gouwe Academie" userId="96acbf78-19f2-423a-bec7-2988965ac937" providerId="ADAL" clId="{C6AE3FDA-CCFE-4EBC-B3D6-E7B52BA0C292}" dt="2023-10-10T12:08:38.046" v="57" actId="20577"/>
          <ac:spMkLst>
            <pc:docMk/>
            <pc:sldMk cId="159420958" sldId="320"/>
            <ac:spMk id="3" creationId="{D89A0C8F-10A8-3122-42C7-88FF3C0C73DA}"/>
          </ac:spMkLst>
        </pc:spChg>
        <pc:spChg chg="add del">
          <ac:chgData name="Haverhals, Bertine | Gouwe Academie" userId="96acbf78-19f2-423a-bec7-2988965ac937" providerId="ADAL" clId="{C6AE3FDA-CCFE-4EBC-B3D6-E7B52BA0C292}" dt="2023-10-10T12:07:45.345" v="33"/>
          <ac:spMkLst>
            <pc:docMk/>
            <pc:sldMk cId="159420958" sldId="320"/>
            <ac:spMk id="4" creationId="{A6AE185C-3C9F-2AF3-C554-A7BEB315B780}"/>
          </ac:spMkLst>
        </pc:spChg>
        <pc:spChg chg="add del">
          <ac:chgData name="Haverhals, Bertine | Gouwe Academie" userId="96acbf78-19f2-423a-bec7-2988965ac937" providerId="ADAL" clId="{C6AE3FDA-CCFE-4EBC-B3D6-E7B52BA0C292}" dt="2023-10-10T12:07:57.527" v="39"/>
          <ac:spMkLst>
            <pc:docMk/>
            <pc:sldMk cId="159420958" sldId="320"/>
            <ac:spMk id="5" creationId="{D09085CE-0898-180E-9852-389CD4E3FC3D}"/>
          </ac:spMkLst>
        </pc:spChg>
        <pc:picChg chg="add mod">
          <ac:chgData name="Haverhals, Bertine | Gouwe Academie" userId="96acbf78-19f2-423a-bec7-2988965ac937" providerId="ADAL" clId="{C6AE3FDA-CCFE-4EBC-B3D6-E7B52BA0C292}" dt="2023-10-10T12:08:43.134" v="58" actId="1076"/>
          <ac:picMkLst>
            <pc:docMk/>
            <pc:sldMk cId="159420958" sldId="320"/>
            <ac:picMk id="6" creationId="{06725E43-CBC6-42C1-3AA7-4EDCB34AC488}"/>
          </ac:picMkLst>
        </pc:picChg>
        <pc:picChg chg="add mod">
          <ac:chgData name="Haverhals, Bertine | Gouwe Academie" userId="96acbf78-19f2-423a-bec7-2988965ac937" providerId="ADAL" clId="{C6AE3FDA-CCFE-4EBC-B3D6-E7B52BA0C292}" dt="2023-10-10T12:10:02.253" v="61" actId="1076"/>
          <ac:picMkLst>
            <pc:docMk/>
            <pc:sldMk cId="159420958" sldId="320"/>
            <ac:picMk id="8" creationId="{CC84BC12-C368-8AF1-1739-EFDD61507B29}"/>
          </ac:picMkLst>
        </pc:picChg>
        <pc:picChg chg="add del">
          <ac:chgData name="Haverhals, Bertine | Gouwe Academie" userId="96acbf78-19f2-423a-bec7-2988965ac937" providerId="ADAL" clId="{C6AE3FDA-CCFE-4EBC-B3D6-E7B52BA0C292}" dt="2023-10-10T12:07:45.345" v="33"/>
          <ac:picMkLst>
            <pc:docMk/>
            <pc:sldMk cId="159420958" sldId="320"/>
            <ac:picMk id="1025" creationId="{F78E178D-A4E4-008C-D625-9CE6C1DF1C14}"/>
          </ac:picMkLst>
        </pc:picChg>
        <pc:picChg chg="add del">
          <ac:chgData name="Haverhals, Bertine | Gouwe Academie" userId="96acbf78-19f2-423a-bec7-2988965ac937" providerId="ADAL" clId="{C6AE3FDA-CCFE-4EBC-B3D6-E7B52BA0C292}" dt="2023-10-10T12:07:57.527" v="39"/>
          <ac:picMkLst>
            <pc:docMk/>
            <pc:sldMk cId="159420958" sldId="320"/>
            <ac:picMk id="1027" creationId="{737CC742-8C54-6B7D-F0C8-0832BCD43599}"/>
          </ac:picMkLst>
        </pc:picChg>
      </pc:sldChg>
      <pc:sldChg chg="add">
        <pc:chgData name="Haverhals, Bertine | Gouwe Academie" userId="96acbf78-19f2-423a-bec7-2988965ac937" providerId="ADAL" clId="{C6AE3FDA-CCFE-4EBC-B3D6-E7B52BA0C292}" dt="2023-10-10T12:14:29.846" v="62"/>
        <pc:sldMkLst>
          <pc:docMk/>
          <pc:sldMk cId="2941002073" sldId="321"/>
        </pc:sldMkLst>
      </pc:sldChg>
      <pc:sldChg chg="addSp delSp modSp new mod modClrScheme modShow chgLayout">
        <pc:chgData name="Haverhals, Bertine | Gouwe Academie" userId="96acbf78-19f2-423a-bec7-2988965ac937" providerId="ADAL" clId="{C6AE3FDA-CCFE-4EBC-B3D6-E7B52BA0C292}" dt="2023-10-10T12:18:34.808" v="279" actId="729"/>
        <pc:sldMkLst>
          <pc:docMk/>
          <pc:sldMk cId="2778001218" sldId="322"/>
        </pc:sldMkLst>
        <pc:spChg chg="del">
          <ac:chgData name="Haverhals, Bertine | Gouwe Academie" userId="96acbf78-19f2-423a-bec7-2988965ac937" providerId="ADAL" clId="{C6AE3FDA-CCFE-4EBC-B3D6-E7B52BA0C292}" dt="2023-10-10T12:14:34.056" v="64" actId="700"/>
          <ac:spMkLst>
            <pc:docMk/>
            <pc:sldMk cId="2778001218" sldId="322"/>
            <ac:spMk id="2" creationId="{215F7993-528A-69CE-B79B-6F1582562182}"/>
          </ac:spMkLst>
        </pc:spChg>
        <pc:spChg chg="add mod">
          <ac:chgData name="Haverhals, Bertine | Gouwe Academie" userId="96acbf78-19f2-423a-bec7-2988965ac937" providerId="ADAL" clId="{C6AE3FDA-CCFE-4EBC-B3D6-E7B52BA0C292}" dt="2023-10-10T12:18:22.987" v="278" actId="6549"/>
          <ac:spMkLst>
            <pc:docMk/>
            <pc:sldMk cId="2778001218" sldId="322"/>
            <ac:spMk id="3" creationId="{301A6101-FA5C-E61C-1F9E-08CE9B11B497}"/>
          </ac:spMkLst>
        </pc:spChg>
        <pc:spChg chg="add del mod">
          <ac:chgData name="Haverhals, Bertine | Gouwe Academie" userId="96acbf78-19f2-423a-bec7-2988965ac937" providerId="ADAL" clId="{C6AE3FDA-CCFE-4EBC-B3D6-E7B52BA0C292}" dt="2023-10-10T12:18:15.699" v="274" actId="478"/>
          <ac:spMkLst>
            <pc:docMk/>
            <pc:sldMk cId="2778001218" sldId="322"/>
            <ac:spMk id="4" creationId="{DAC1B3C7-5203-D9BC-266B-FD69F5DF1C6D}"/>
          </ac:spMkLst>
        </pc:spChg>
        <pc:spChg chg="add del">
          <ac:chgData name="Haverhals, Bertine | Gouwe Academie" userId="96acbf78-19f2-423a-bec7-2988965ac937" providerId="ADAL" clId="{C6AE3FDA-CCFE-4EBC-B3D6-E7B52BA0C292}" dt="2023-10-10T12:17:38.083" v="263"/>
          <ac:spMkLst>
            <pc:docMk/>
            <pc:sldMk cId="2778001218" sldId="322"/>
            <ac:spMk id="5" creationId="{E7D0DF51-BF18-4D4C-3B1B-FDAEDA537C1B}"/>
          </ac:spMkLst>
        </pc:spChg>
        <pc:spChg chg="add del">
          <ac:chgData name="Haverhals, Bertine | Gouwe Academie" userId="96acbf78-19f2-423a-bec7-2988965ac937" providerId="ADAL" clId="{C6AE3FDA-CCFE-4EBC-B3D6-E7B52BA0C292}" dt="2023-10-10T12:17:38.083" v="263"/>
          <ac:spMkLst>
            <pc:docMk/>
            <pc:sldMk cId="2778001218" sldId="322"/>
            <ac:spMk id="6" creationId="{1A69F99F-8331-A899-5A61-1571C38B563E}"/>
          </ac:spMkLst>
        </pc:spChg>
        <pc:spChg chg="add del">
          <ac:chgData name="Haverhals, Bertine | Gouwe Academie" userId="96acbf78-19f2-423a-bec7-2988965ac937" providerId="ADAL" clId="{C6AE3FDA-CCFE-4EBC-B3D6-E7B52BA0C292}" dt="2023-10-10T12:17:38.083" v="263"/>
          <ac:spMkLst>
            <pc:docMk/>
            <pc:sldMk cId="2778001218" sldId="322"/>
            <ac:spMk id="7" creationId="{85B75DF1-9688-7B88-8C33-51D458C46D31}"/>
          </ac:spMkLst>
        </pc:spChg>
        <pc:picChg chg="add mod">
          <ac:chgData name="Haverhals, Bertine | Gouwe Academie" userId="96acbf78-19f2-423a-bec7-2988965ac937" providerId="ADAL" clId="{C6AE3FDA-CCFE-4EBC-B3D6-E7B52BA0C292}" dt="2023-10-10T12:18:20.609" v="277" actId="1076"/>
          <ac:picMkLst>
            <pc:docMk/>
            <pc:sldMk cId="2778001218" sldId="322"/>
            <ac:picMk id="8" creationId="{5931CA74-D5CB-BE1A-BEFF-E95C6458E812}"/>
          </ac:picMkLst>
        </pc:picChg>
        <pc:picChg chg="add del">
          <ac:chgData name="Haverhals, Bertine | Gouwe Academie" userId="96acbf78-19f2-423a-bec7-2988965ac937" providerId="ADAL" clId="{C6AE3FDA-CCFE-4EBC-B3D6-E7B52BA0C292}" dt="2023-10-10T12:17:38.083" v="263"/>
          <ac:picMkLst>
            <pc:docMk/>
            <pc:sldMk cId="2778001218" sldId="322"/>
            <ac:picMk id="2049" creationId="{0FDD6873-4904-5814-A749-81F1CB3C4BA5}"/>
          </ac:picMkLst>
        </pc:picChg>
        <pc:picChg chg="add del">
          <ac:chgData name="Haverhals, Bertine | Gouwe Academie" userId="96acbf78-19f2-423a-bec7-2988965ac937" providerId="ADAL" clId="{C6AE3FDA-CCFE-4EBC-B3D6-E7B52BA0C292}" dt="2023-10-10T12:17:38.083" v="263"/>
          <ac:picMkLst>
            <pc:docMk/>
            <pc:sldMk cId="2778001218" sldId="322"/>
            <ac:picMk id="2050" creationId="{73117F27-69DF-9E9E-573C-428610B1D716}"/>
          </ac:picMkLst>
        </pc:picChg>
      </pc:sldChg>
      <pc:sldChg chg="addSp delSp modSp new mod ord modClrScheme chgLayout">
        <pc:chgData name="Haverhals, Bertine | Gouwe Academie" userId="96acbf78-19f2-423a-bec7-2988965ac937" providerId="ADAL" clId="{C6AE3FDA-CCFE-4EBC-B3D6-E7B52BA0C292}" dt="2023-10-11T08:01:28.389" v="302"/>
        <pc:sldMkLst>
          <pc:docMk/>
          <pc:sldMk cId="750995697" sldId="323"/>
        </pc:sldMkLst>
        <pc:spChg chg="del mod ord">
          <ac:chgData name="Haverhals, Bertine | Gouwe Academie" userId="96acbf78-19f2-423a-bec7-2988965ac937" providerId="ADAL" clId="{C6AE3FDA-CCFE-4EBC-B3D6-E7B52BA0C292}" dt="2023-10-11T08:01:11.358" v="282" actId="700"/>
          <ac:spMkLst>
            <pc:docMk/>
            <pc:sldMk cId="750995697" sldId="323"/>
            <ac:spMk id="2" creationId="{92B1BC78-4937-A782-8E7B-A773F2E72F39}"/>
          </ac:spMkLst>
        </pc:spChg>
        <pc:spChg chg="del mod ord">
          <ac:chgData name="Haverhals, Bertine | Gouwe Academie" userId="96acbf78-19f2-423a-bec7-2988965ac937" providerId="ADAL" clId="{C6AE3FDA-CCFE-4EBC-B3D6-E7B52BA0C292}" dt="2023-10-11T08:01:11.358" v="282" actId="700"/>
          <ac:spMkLst>
            <pc:docMk/>
            <pc:sldMk cId="750995697" sldId="323"/>
            <ac:spMk id="3" creationId="{27398531-B25C-1FAE-ACE6-0D879EF4C675}"/>
          </ac:spMkLst>
        </pc:spChg>
        <pc:spChg chg="del">
          <ac:chgData name="Haverhals, Bertine | Gouwe Academie" userId="96acbf78-19f2-423a-bec7-2988965ac937" providerId="ADAL" clId="{C6AE3FDA-CCFE-4EBC-B3D6-E7B52BA0C292}" dt="2023-10-11T08:01:11.358" v="282" actId="700"/>
          <ac:spMkLst>
            <pc:docMk/>
            <pc:sldMk cId="750995697" sldId="323"/>
            <ac:spMk id="4" creationId="{1E201CE4-1451-25B6-B5B6-7B0BEBA2B9AE}"/>
          </ac:spMkLst>
        </pc:spChg>
        <pc:spChg chg="del">
          <ac:chgData name="Haverhals, Bertine | Gouwe Academie" userId="96acbf78-19f2-423a-bec7-2988965ac937" providerId="ADAL" clId="{C6AE3FDA-CCFE-4EBC-B3D6-E7B52BA0C292}" dt="2023-10-11T08:01:11.358" v="282" actId="700"/>
          <ac:spMkLst>
            <pc:docMk/>
            <pc:sldMk cId="750995697" sldId="323"/>
            <ac:spMk id="5" creationId="{95451474-4594-428E-E4AA-13E155CAC003}"/>
          </ac:spMkLst>
        </pc:spChg>
        <pc:spChg chg="del">
          <ac:chgData name="Haverhals, Bertine | Gouwe Academie" userId="96acbf78-19f2-423a-bec7-2988965ac937" providerId="ADAL" clId="{C6AE3FDA-CCFE-4EBC-B3D6-E7B52BA0C292}" dt="2023-10-11T08:01:11.358" v="282" actId="700"/>
          <ac:spMkLst>
            <pc:docMk/>
            <pc:sldMk cId="750995697" sldId="323"/>
            <ac:spMk id="6" creationId="{C7643E6C-DD93-ED86-DD45-2961ED84E736}"/>
          </ac:spMkLst>
        </pc:spChg>
        <pc:spChg chg="del">
          <ac:chgData name="Haverhals, Bertine | Gouwe Academie" userId="96acbf78-19f2-423a-bec7-2988965ac937" providerId="ADAL" clId="{C6AE3FDA-CCFE-4EBC-B3D6-E7B52BA0C292}" dt="2023-10-11T08:01:11.358" v="282" actId="700"/>
          <ac:spMkLst>
            <pc:docMk/>
            <pc:sldMk cId="750995697" sldId="323"/>
            <ac:spMk id="7" creationId="{4B4DAD36-C447-9ABA-E7E0-8CDEDF414E4C}"/>
          </ac:spMkLst>
        </pc:spChg>
        <pc:spChg chg="del">
          <ac:chgData name="Haverhals, Bertine | Gouwe Academie" userId="96acbf78-19f2-423a-bec7-2988965ac937" providerId="ADAL" clId="{C6AE3FDA-CCFE-4EBC-B3D6-E7B52BA0C292}" dt="2023-10-11T08:01:11.358" v="282" actId="700"/>
          <ac:spMkLst>
            <pc:docMk/>
            <pc:sldMk cId="750995697" sldId="323"/>
            <ac:spMk id="8" creationId="{5206C921-FCCE-3845-174C-7FEFEA244311}"/>
          </ac:spMkLst>
        </pc:spChg>
        <pc:spChg chg="add mod ord">
          <ac:chgData name="Haverhals, Bertine | Gouwe Academie" userId="96acbf78-19f2-423a-bec7-2988965ac937" providerId="ADAL" clId="{C6AE3FDA-CCFE-4EBC-B3D6-E7B52BA0C292}" dt="2023-10-11T08:01:11.358" v="282" actId="700"/>
          <ac:spMkLst>
            <pc:docMk/>
            <pc:sldMk cId="750995697" sldId="323"/>
            <ac:spMk id="11" creationId="{125906AD-B1DF-1D80-846C-184A10D189F2}"/>
          </ac:spMkLst>
        </pc:spChg>
        <pc:spChg chg="add mod ord">
          <ac:chgData name="Haverhals, Bertine | Gouwe Academie" userId="96acbf78-19f2-423a-bec7-2988965ac937" providerId="ADAL" clId="{C6AE3FDA-CCFE-4EBC-B3D6-E7B52BA0C292}" dt="2023-10-11T08:01:24.018" v="299" actId="20577"/>
          <ac:spMkLst>
            <pc:docMk/>
            <pc:sldMk cId="750995697" sldId="323"/>
            <ac:spMk id="12" creationId="{9A84A3FA-D578-AB67-7326-A701D9F476CF}"/>
          </ac:spMkLst>
        </pc:spChg>
        <pc:picChg chg="add mod">
          <ac:chgData name="Haverhals, Bertine | Gouwe Academie" userId="96acbf78-19f2-423a-bec7-2988965ac937" providerId="ADAL" clId="{C6AE3FDA-CCFE-4EBC-B3D6-E7B52BA0C292}" dt="2023-10-11T08:01:20.154" v="285" actId="1076"/>
          <ac:picMkLst>
            <pc:docMk/>
            <pc:sldMk cId="750995697" sldId="323"/>
            <ac:picMk id="10" creationId="{8C373C88-FFCA-2151-5F06-E5EC33FFC209}"/>
          </ac:picMkLst>
        </pc:picChg>
      </pc:sldChg>
      <pc:sldChg chg="addSp modSp new mod ord">
        <pc:chgData name="Haverhals, Bertine | Gouwe Academie" userId="96acbf78-19f2-423a-bec7-2988965ac937" providerId="ADAL" clId="{C6AE3FDA-CCFE-4EBC-B3D6-E7B52BA0C292}" dt="2023-10-11T08:01:59.170" v="309" actId="1440"/>
        <pc:sldMkLst>
          <pc:docMk/>
          <pc:sldMk cId="3724548178" sldId="324"/>
        </pc:sldMkLst>
        <pc:picChg chg="add mod">
          <ac:chgData name="Haverhals, Bertine | Gouwe Academie" userId="96acbf78-19f2-423a-bec7-2988965ac937" providerId="ADAL" clId="{C6AE3FDA-CCFE-4EBC-B3D6-E7B52BA0C292}" dt="2023-10-11T08:01:59.170" v="309" actId="1440"/>
          <ac:picMkLst>
            <pc:docMk/>
            <pc:sldMk cId="3724548178" sldId="324"/>
            <ac:picMk id="5" creationId="{FE2B06D6-D559-993A-2288-7215E48989A9}"/>
          </ac:picMkLst>
        </pc:picChg>
      </pc:sldChg>
    </pc:docChg>
  </pc:docChgLst>
  <pc:docChgLst>
    <pc:chgData name="Tigchelaar, Doreanne | Gouwe Academie" userId="d18c6e0a-433c-494b-8521-0f48ebc560b2" providerId="ADAL" clId="{A997E3BD-E1A0-4E21-AC25-6CB2E5B14393}"/>
    <pc:docChg chg="undo custSel addSld delSld modSld sldOrd">
      <pc:chgData name="Tigchelaar, Doreanne | Gouwe Academie" userId="d18c6e0a-433c-494b-8521-0f48ebc560b2" providerId="ADAL" clId="{A997E3BD-E1A0-4E21-AC25-6CB2E5B14393}" dt="2023-10-10T10:00:05.614" v="2967" actId="20577"/>
      <pc:docMkLst>
        <pc:docMk/>
      </pc:docMkLst>
      <pc:sldChg chg="modSp mod modNotesTx">
        <pc:chgData name="Tigchelaar, Doreanne | Gouwe Academie" userId="d18c6e0a-433c-494b-8521-0f48ebc560b2" providerId="ADAL" clId="{A997E3BD-E1A0-4E21-AC25-6CB2E5B14393}" dt="2023-10-10T07:01:24.524" v="1525" actId="20577"/>
        <pc:sldMkLst>
          <pc:docMk/>
          <pc:sldMk cId="300369839" sldId="257"/>
        </pc:sldMkLst>
        <pc:spChg chg="mod">
          <ac:chgData name="Tigchelaar, Doreanne | Gouwe Academie" userId="d18c6e0a-433c-494b-8521-0f48ebc560b2" providerId="ADAL" clId="{A997E3BD-E1A0-4E21-AC25-6CB2E5B14393}" dt="2023-10-10T06:59:50.158" v="1209" actId="6549"/>
          <ac:spMkLst>
            <pc:docMk/>
            <pc:sldMk cId="300369839" sldId="257"/>
            <ac:spMk id="7" creationId="{17940E2D-B4D2-374A-A7EE-B4E662005BAC}"/>
          </ac:spMkLst>
        </pc:spChg>
      </pc:sldChg>
      <pc:sldChg chg="del">
        <pc:chgData name="Tigchelaar, Doreanne | Gouwe Academie" userId="d18c6e0a-433c-494b-8521-0f48ebc560b2" providerId="ADAL" clId="{A997E3BD-E1A0-4E21-AC25-6CB2E5B14393}" dt="2023-10-10T09:47:48.964" v="2622" actId="47"/>
        <pc:sldMkLst>
          <pc:docMk/>
          <pc:sldMk cId="2361026181" sldId="260"/>
        </pc:sldMkLst>
      </pc:sldChg>
      <pc:sldChg chg="ord">
        <pc:chgData name="Tigchelaar, Doreanne | Gouwe Academie" userId="d18c6e0a-433c-494b-8521-0f48ebc560b2" providerId="ADAL" clId="{A997E3BD-E1A0-4E21-AC25-6CB2E5B14393}" dt="2023-10-10T09:57:33.700" v="2822"/>
        <pc:sldMkLst>
          <pc:docMk/>
          <pc:sldMk cId="611046669" sldId="262"/>
        </pc:sldMkLst>
      </pc:sldChg>
      <pc:sldChg chg="addSp delSp modSp mod modNotesTx">
        <pc:chgData name="Tigchelaar, Doreanne | Gouwe Academie" userId="d18c6e0a-433c-494b-8521-0f48ebc560b2" providerId="ADAL" clId="{A997E3BD-E1A0-4E21-AC25-6CB2E5B14393}" dt="2023-10-09T12:35:11.629" v="1070" actId="1076"/>
        <pc:sldMkLst>
          <pc:docMk/>
          <pc:sldMk cId="3610639856" sldId="264"/>
        </pc:sldMkLst>
        <pc:spChg chg="mod">
          <ac:chgData name="Tigchelaar, Doreanne | Gouwe Academie" userId="d18c6e0a-433c-494b-8521-0f48ebc560b2" providerId="ADAL" clId="{A997E3BD-E1A0-4E21-AC25-6CB2E5B14393}" dt="2023-10-09T12:35:03.381" v="1069" actId="1076"/>
          <ac:spMkLst>
            <pc:docMk/>
            <pc:sldMk cId="3610639856" sldId="264"/>
            <ac:spMk id="2" creationId="{49F219AB-7E84-4360-B885-0C90369E01E4}"/>
          </ac:spMkLst>
        </pc:spChg>
        <pc:spChg chg="mod">
          <ac:chgData name="Tigchelaar, Doreanne | Gouwe Academie" userId="d18c6e0a-433c-494b-8521-0f48ebc560b2" providerId="ADAL" clId="{A997E3BD-E1A0-4E21-AC25-6CB2E5B14393}" dt="2023-10-09T12:34:54.504" v="1066" actId="1076"/>
          <ac:spMkLst>
            <pc:docMk/>
            <pc:sldMk cId="3610639856" sldId="264"/>
            <ac:spMk id="3" creationId="{7F1F9814-6AC1-4FBC-B042-0333BE7FB054}"/>
          </ac:spMkLst>
        </pc:spChg>
        <pc:spChg chg="add del">
          <ac:chgData name="Tigchelaar, Doreanne | Gouwe Academie" userId="d18c6e0a-433c-494b-8521-0f48ebc560b2" providerId="ADAL" clId="{A997E3BD-E1A0-4E21-AC25-6CB2E5B14393}" dt="2023-10-09T12:34:03.715" v="1053"/>
          <ac:spMkLst>
            <pc:docMk/>
            <pc:sldMk cId="3610639856" sldId="264"/>
            <ac:spMk id="6" creationId="{80AAF850-F2C1-AEA6-DDAF-A07927D9B1D7}"/>
          </ac:spMkLst>
        </pc:spChg>
        <pc:picChg chg="add del mod">
          <ac:chgData name="Tigchelaar, Doreanne | Gouwe Academie" userId="d18c6e0a-433c-494b-8521-0f48ebc560b2" providerId="ADAL" clId="{A997E3BD-E1A0-4E21-AC25-6CB2E5B14393}" dt="2023-10-09T12:20:28.227" v="62" actId="478"/>
          <ac:picMkLst>
            <pc:docMk/>
            <pc:sldMk cId="3610639856" sldId="264"/>
            <ac:picMk id="4" creationId="{2BC5E346-2546-BC9E-4740-7A9D3DC0CA34}"/>
          </ac:picMkLst>
        </pc:picChg>
        <pc:picChg chg="add mod modCrop">
          <ac:chgData name="Tigchelaar, Doreanne | Gouwe Academie" userId="d18c6e0a-433c-494b-8521-0f48ebc560b2" providerId="ADAL" clId="{A997E3BD-E1A0-4E21-AC25-6CB2E5B14393}" dt="2023-10-09T12:35:11.629" v="1070" actId="1076"/>
          <ac:picMkLst>
            <pc:docMk/>
            <pc:sldMk cId="3610639856" sldId="264"/>
            <ac:picMk id="7" creationId="{8A6BE56B-5A68-CF80-DCB8-1E65003765DA}"/>
          </ac:picMkLst>
        </pc:picChg>
      </pc:sldChg>
      <pc:sldChg chg="addSp delSp modSp mod modNotesTx">
        <pc:chgData name="Tigchelaar, Doreanne | Gouwe Academie" userId="d18c6e0a-433c-494b-8521-0f48ebc560b2" providerId="ADAL" clId="{A997E3BD-E1A0-4E21-AC25-6CB2E5B14393}" dt="2023-10-09T12:22:43.116" v="77" actId="1076"/>
        <pc:sldMkLst>
          <pc:docMk/>
          <pc:sldMk cId="3644220981" sldId="265"/>
        </pc:sldMkLst>
        <pc:picChg chg="del">
          <ac:chgData name="Tigchelaar, Doreanne | Gouwe Academie" userId="d18c6e0a-433c-494b-8521-0f48ebc560b2" providerId="ADAL" clId="{A997E3BD-E1A0-4E21-AC25-6CB2E5B14393}" dt="2023-10-09T12:22:32.147" v="74" actId="478"/>
          <ac:picMkLst>
            <pc:docMk/>
            <pc:sldMk cId="3644220981" sldId="265"/>
            <ac:picMk id="4" creationId="{C934EB6D-CF4A-4BE7-904D-5681F88AA644}"/>
          </ac:picMkLst>
        </pc:picChg>
        <pc:picChg chg="add mod modCrop">
          <ac:chgData name="Tigchelaar, Doreanne | Gouwe Academie" userId="d18c6e0a-433c-494b-8521-0f48ebc560b2" providerId="ADAL" clId="{A997E3BD-E1A0-4E21-AC25-6CB2E5B14393}" dt="2023-10-09T12:22:43.116" v="77" actId="1076"/>
          <ac:picMkLst>
            <pc:docMk/>
            <pc:sldMk cId="3644220981" sldId="265"/>
            <ac:picMk id="5" creationId="{4E536903-9768-EC0D-42B4-6C4322CE2AA1}"/>
          </ac:picMkLst>
        </pc:picChg>
      </pc:sldChg>
      <pc:sldChg chg="modNotesTx">
        <pc:chgData name="Tigchelaar, Doreanne | Gouwe Academie" userId="d18c6e0a-433c-494b-8521-0f48ebc560b2" providerId="ADAL" clId="{A997E3BD-E1A0-4E21-AC25-6CB2E5B14393}" dt="2023-10-10T09:37:01.041" v="1593" actId="6549"/>
        <pc:sldMkLst>
          <pc:docMk/>
          <pc:sldMk cId="2818648744" sldId="271"/>
        </pc:sldMkLst>
      </pc:sldChg>
      <pc:sldChg chg="del">
        <pc:chgData name="Tigchelaar, Doreanne | Gouwe Academie" userId="d18c6e0a-433c-494b-8521-0f48ebc560b2" providerId="ADAL" clId="{A997E3BD-E1A0-4E21-AC25-6CB2E5B14393}" dt="2023-10-10T09:47:48.964" v="2622" actId="47"/>
        <pc:sldMkLst>
          <pc:docMk/>
          <pc:sldMk cId="2570045696" sldId="275"/>
        </pc:sldMkLst>
      </pc:sldChg>
      <pc:sldChg chg="del">
        <pc:chgData name="Tigchelaar, Doreanne | Gouwe Academie" userId="d18c6e0a-433c-494b-8521-0f48ebc560b2" providerId="ADAL" clId="{A997E3BD-E1A0-4E21-AC25-6CB2E5B14393}" dt="2023-10-10T09:47:48.964" v="2622" actId="47"/>
        <pc:sldMkLst>
          <pc:docMk/>
          <pc:sldMk cId="3888411736" sldId="276"/>
        </pc:sldMkLst>
      </pc:sldChg>
      <pc:sldChg chg="del">
        <pc:chgData name="Tigchelaar, Doreanne | Gouwe Academie" userId="d18c6e0a-433c-494b-8521-0f48ebc560b2" providerId="ADAL" clId="{A997E3BD-E1A0-4E21-AC25-6CB2E5B14393}" dt="2023-10-10T09:47:48.964" v="2622" actId="47"/>
        <pc:sldMkLst>
          <pc:docMk/>
          <pc:sldMk cId="195924934" sldId="277"/>
        </pc:sldMkLst>
      </pc:sldChg>
      <pc:sldChg chg="del">
        <pc:chgData name="Tigchelaar, Doreanne | Gouwe Academie" userId="d18c6e0a-433c-494b-8521-0f48ebc560b2" providerId="ADAL" clId="{A997E3BD-E1A0-4E21-AC25-6CB2E5B14393}" dt="2023-10-10T09:47:48.964" v="2622" actId="47"/>
        <pc:sldMkLst>
          <pc:docMk/>
          <pc:sldMk cId="2666505075" sldId="278"/>
        </pc:sldMkLst>
      </pc:sldChg>
      <pc:sldChg chg="del">
        <pc:chgData name="Tigchelaar, Doreanne | Gouwe Academie" userId="d18c6e0a-433c-494b-8521-0f48ebc560b2" providerId="ADAL" clId="{A997E3BD-E1A0-4E21-AC25-6CB2E5B14393}" dt="2023-10-10T09:47:48.964" v="2622" actId="47"/>
        <pc:sldMkLst>
          <pc:docMk/>
          <pc:sldMk cId="3688338095" sldId="279"/>
        </pc:sldMkLst>
      </pc:sldChg>
      <pc:sldChg chg="del">
        <pc:chgData name="Tigchelaar, Doreanne | Gouwe Academie" userId="d18c6e0a-433c-494b-8521-0f48ebc560b2" providerId="ADAL" clId="{A997E3BD-E1A0-4E21-AC25-6CB2E5B14393}" dt="2023-10-10T09:47:48.964" v="2622" actId="47"/>
        <pc:sldMkLst>
          <pc:docMk/>
          <pc:sldMk cId="2533077611" sldId="280"/>
        </pc:sldMkLst>
      </pc:sldChg>
      <pc:sldChg chg="del">
        <pc:chgData name="Tigchelaar, Doreanne | Gouwe Academie" userId="d18c6e0a-433c-494b-8521-0f48ebc560b2" providerId="ADAL" clId="{A997E3BD-E1A0-4E21-AC25-6CB2E5B14393}" dt="2023-10-10T09:47:48.964" v="2622" actId="47"/>
        <pc:sldMkLst>
          <pc:docMk/>
          <pc:sldMk cId="3600427329" sldId="281"/>
        </pc:sldMkLst>
      </pc:sldChg>
      <pc:sldChg chg="del">
        <pc:chgData name="Tigchelaar, Doreanne | Gouwe Academie" userId="d18c6e0a-433c-494b-8521-0f48ebc560b2" providerId="ADAL" clId="{A997E3BD-E1A0-4E21-AC25-6CB2E5B14393}" dt="2023-10-10T09:47:48.964" v="2622" actId="47"/>
        <pc:sldMkLst>
          <pc:docMk/>
          <pc:sldMk cId="909483130" sldId="282"/>
        </pc:sldMkLst>
      </pc:sldChg>
      <pc:sldChg chg="del">
        <pc:chgData name="Tigchelaar, Doreanne | Gouwe Academie" userId="d18c6e0a-433c-494b-8521-0f48ebc560b2" providerId="ADAL" clId="{A997E3BD-E1A0-4E21-AC25-6CB2E5B14393}" dt="2023-10-10T09:47:48.964" v="2622" actId="47"/>
        <pc:sldMkLst>
          <pc:docMk/>
          <pc:sldMk cId="565076178" sldId="283"/>
        </pc:sldMkLst>
      </pc:sldChg>
      <pc:sldChg chg="del">
        <pc:chgData name="Tigchelaar, Doreanne | Gouwe Academie" userId="d18c6e0a-433c-494b-8521-0f48ebc560b2" providerId="ADAL" clId="{A997E3BD-E1A0-4E21-AC25-6CB2E5B14393}" dt="2023-10-10T09:47:48.964" v="2622" actId="47"/>
        <pc:sldMkLst>
          <pc:docMk/>
          <pc:sldMk cId="2568264131" sldId="284"/>
        </pc:sldMkLst>
      </pc:sldChg>
      <pc:sldChg chg="addSp modSp mod modNotesTx">
        <pc:chgData name="Tigchelaar, Doreanne | Gouwe Academie" userId="d18c6e0a-433c-494b-8521-0f48ebc560b2" providerId="ADAL" clId="{A997E3BD-E1A0-4E21-AC25-6CB2E5B14393}" dt="2023-10-10T07:42:43.445" v="1590"/>
        <pc:sldMkLst>
          <pc:docMk/>
          <pc:sldMk cId="3354737121" sldId="286"/>
        </pc:sldMkLst>
        <pc:spChg chg="mod">
          <ac:chgData name="Tigchelaar, Doreanne | Gouwe Academie" userId="d18c6e0a-433c-494b-8521-0f48ebc560b2" providerId="ADAL" clId="{A997E3BD-E1A0-4E21-AC25-6CB2E5B14393}" dt="2023-10-10T07:01:45.300" v="1553" actId="6549"/>
          <ac:spMkLst>
            <pc:docMk/>
            <pc:sldMk cId="3354737121" sldId="286"/>
            <ac:spMk id="7" creationId="{56012151-220C-498D-AFE7-38186E850311}"/>
          </ac:spMkLst>
        </pc:spChg>
        <pc:picChg chg="add mod">
          <ac:chgData name="Tigchelaar, Doreanne | Gouwe Academie" userId="d18c6e0a-433c-494b-8521-0f48ebc560b2" providerId="ADAL" clId="{A997E3BD-E1A0-4E21-AC25-6CB2E5B14393}" dt="2023-10-10T07:42:43.445" v="1590"/>
          <ac:picMkLst>
            <pc:docMk/>
            <pc:sldMk cId="3354737121" sldId="286"/>
            <ac:picMk id="3" creationId="{3D55D43A-EF8D-C0F8-0E42-41B78AAD667F}"/>
          </ac:picMkLst>
        </pc:picChg>
      </pc:sldChg>
      <pc:sldChg chg="del">
        <pc:chgData name="Tigchelaar, Doreanne | Gouwe Academie" userId="d18c6e0a-433c-494b-8521-0f48ebc560b2" providerId="ADAL" clId="{A997E3BD-E1A0-4E21-AC25-6CB2E5B14393}" dt="2023-10-10T09:47:48.964" v="2622" actId="47"/>
        <pc:sldMkLst>
          <pc:docMk/>
          <pc:sldMk cId="2776759699" sldId="287"/>
        </pc:sldMkLst>
      </pc:sldChg>
      <pc:sldChg chg="del">
        <pc:chgData name="Tigchelaar, Doreanne | Gouwe Academie" userId="d18c6e0a-433c-494b-8521-0f48ebc560b2" providerId="ADAL" clId="{A997E3BD-E1A0-4E21-AC25-6CB2E5B14393}" dt="2023-10-10T09:47:48.964" v="2622" actId="47"/>
        <pc:sldMkLst>
          <pc:docMk/>
          <pc:sldMk cId="2059781790" sldId="288"/>
        </pc:sldMkLst>
      </pc:sldChg>
      <pc:sldChg chg="del">
        <pc:chgData name="Tigchelaar, Doreanne | Gouwe Academie" userId="d18c6e0a-433c-494b-8521-0f48ebc560b2" providerId="ADAL" clId="{A997E3BD-E1A0-4E21-AC25-6CB2E5B14393}" dt="2023-10-10T06:54:32.911" v="1181" actId="47"/>
        <pc:sldMkLst>
          <pc:docMk/>
          <pc:sldMk cId="2130778505" sldId="289"/>
        </pc:sldMkLst>
      </pc:sldChg>
      <pc:sldChg chg="del ord">
        <pc:chgData name="Tigchelaar, Doreanne | Gouwe Academie" userId="d18c6e0a-433c-494b-8521-0f48ebc560b2" providerId="ADAL" clId="{A997E3BD-E1A0-4E21-AC25-6CB2E5B14393}" dt="2023-10-10T07:42:47.638" v="1591" actId="47"/>
        <pc:sldMkLst>
          <pc:docMk/>
          <pc:sldMk cId="196172142" sldId="290"/>
        </pc:sldMkLst>
      </pc:sldChg>
      <pc:sldChg chg="del">
        <pc:chgData name="Tigchelaar, Doreanne | Gouwe Academie" userId="d18c6e0a-433c-494b-8521-0f48ebc560b2" providerId="ADAL" clId="{A997E3BD-E1A0-4E21-AC25-6CB2E5B14393}" dt="2023-10-10T09:47:40.768" v="2621" actId="47"/>
        <pc:sldMkLst>
          <pc:docMk/>
          <pc:sldMk cId="2006918721" sldId="291"/>
        </pc:sldMkLst>
      </pc:sldChg>
      <pc:sldChg chg="addSp delSp modSp new mod">
        <pc:chgData name="Tigchelaar, Doreanne | Gouwe Academie" userId="d18c6e0a-433c-494b-8521-0f48ebc560b2" providerId="ADAL" clId="{A997E3BD-E1A0-4E21-AC25-6CB2E5B14393}" dt="2023-10-09T12:14:22.576" v="4" actId="478"/>
        <pc:sldMkLst>
          <pc:docMk/>
          <pc:sldMk cId="3440396132" sldId="292"/>
        </pc:sldMkLst>
        <pc:spChg chg="del">
          <ac:chgData name="Tigchelaar, Doreanne | Gouwe Academie" userId="d18c6e0a-433c-494b-8521-0f48ebc560b2" providerId="ADAL" clId="{A997E3BD-E1A0-4E21-AC25-6CB2E5B14393}" dt="2023-10-09T12:14:22.576" v="4" actId="478"/>
          <ac:spMkLst>
            <pc:docMk/>
            <pc:sldMk cId="3440396132" sldId="292"/>
            <ac:spMk id="2" creationId="{CA3EBC00-7AAD-9052-307A-DE4A632AF3B2}"/>
          </ac:spMkLst>
        </pc:spChg>
        <pc:spChg chg="del mod">
          <ac:chgData name="Tigchelaar, Doreanne | Gouwe Academie" userId="d18c6e0a-433c-494b-8521-0f48ebc560b2" providerId="ADAL" clId="{A997E3BD-E1A0-4E21-AC25-6CB2E5B14393}" dt="2023-10-09T12:14:19.809" v="3" actId="478"/>
          <ac:spMkLst>
            <pc:docMk/>
            <pc:sldMk cId="3440396132" sldId="292"/>
            <ac:spMk id="3" creationId="{2C4F7025-1199-8D89-1E88-4BF5B59BD57B}"/>
          </ac:spMkLst>
        </pc:spChg>
        <pc:picChg chg="add">
          <ac:chgData name="Tigchelaar, Doreanne | Gouwe Academie" userId="d18c6e0a-433c-494b-8521-0f48ebc560b2" providerId="ADAL" clId="{A997E3BD-E1A0-4E21-AC25-6CB2E5B14393}" dt="2023-10-09T12:14:13.842" v="1" actId="22"/>
          <ac:picMkLst>
            <pc:docMk/>
            <pc:sldMk cId="3440396132" sldId="292"/>
            <ac:picMk id="5" creationId="{5E7E03E3-57BE-E191-1DC5-0FD8B958E733}"/>
          </ac:picMkLst>
        </pc:picChg>
      </pc:sldChg>
      <pc:sldChg chg="modSp new del mod">
        <pc:chgData name="Tigchelaar, Doreanne | Gouwe Academie" userId="d18c6e0a-433c-494b-8521-0f48ebc560b2" providerId="ADAL" clId="{A997E3BD-E1A0-4E21-AC25-6CB2E5B14393}" dt="2023-10-09T12:23:16.348" v="84" actId="47"/>
        <pc:sldMkLst>
          <pc:docMk/>
          <pc:sldMk cId="3908167994" sldId="293"/>
        </pc:sldMkLst>
        <pc:spChg chg="mod">
          <ac:chgData name="Tigchelaar, Doreanne | Gouwe Academie" userId="d18c6e0a-433c-494b-8521-0f48ebc560b2" providerId="ADAL" clId="{A997E3BD-E1A0-4E21-AC25-6CB2E5B14393}" dt="2023-10-09T12:23:08.245" v="82" actId="20577"/>
          <ac:spMkLst>
            <pc:docMk/>
            <pc:sldMk cId="3908167994" sldId="293"/>
            <ac:spMk id="2" creationId="{DCAAC685-7467-CBCF-9786-4A1EF834BB2A}"/>
          </ac:spMkLst>
        </pc:spChg>
      </pc:sldChg>
      <pc:sldChg chg="addSp delSp modSp add mod modNotesTx">
        <pc:chgData name="Tigchelaar, Doreanne | Gouwe Academie" userId="d18c6e0a-433c-494b-8521-0f48ebc560b2" providerId="ADAL" clId="{A997E3BD-E1A0-4E21-AC25-6CB2E5B14393}" dt="2023-10-09T12:25:04.954" v="370" actId="313"/>
        <pc:sldMkLst>
          <pc:docMk/>
          <pc:sldMk cId="785530160" sldId="294"/>
        </pc:sldMkLst>
        <pc:spChg chg="mod">
          <ac:chgData name="Tigchelaar, Doreanne | Gouwe Academie" userId="d18c6e0a-433c-494b-8521-0f48ebc560b2" providerId="ADAL" clId="{A997E3BD-E1A0-4E21-AC25-6CB2E5B14393}" dt="2023-10-09T12:23:24.636" v="102" actId="20577"/>
          <ac:spMkLst>
            <pc:docMk/>
            <pc:sldMk cId="785530160" sldId="294"/>
            <ac:spMk id="2" creationId="{657D0D15-BB72-4581-BFE1-8BBB10EF8FB9}"/>
          </ac:spMkLst>
        </pc:spChg>
        <pc:picChg chg="add mod modCrop">
          <ac:chgData name="Tigchelaar, Doreanne | Gouwe Academie" userId="d18c6e0a-433c-494b-8521-0f48ebc560b2" providerId="ADAL" clId="{A997E3BD-E1A0-4E21-AC25-6CB2E5B14393}" dt="2023-10-09T12:23:50.350" v="108" actId="1076"/>
          <ac:picMkLst>
            <pc:docMk/>
            <pc:sldMk cId="785530160" sldId="294"/>
            <ac:picMk id="4" creationId="{69D1A6F4-A8D8-E959-1EFF-36A00A9FBD20}"/>
          </ac:picMkLst>
        </pc:picChg>
        <pc:picChg chg="del">
          <ac:chgData name="Tigchelaar, Doreanne | Gouwe Academie" userId="d18c6e0a-433c-494b-8521-0f48ebc560b2" providerId="ADAL" clId="{A997E3BD-E1A0-4E21-AC25-6CB2E5B14393}" dt="2023-10-09T12:23:32.052" v="104" actId="478"/>
          <ac:picMkLst>
            <pc:docMk/>
            <pc:sldMk cId="785530160" sldId="294"/>
            <ac:picMk id="5" creationId="{4E536903-9768-EC0D-42B4-6C4322CE2AA1}"/>
          </ac:picMkLst>
        </pc:picChg>
      </pc:sldChg>
      <pc:sldChg chg="addSp modSp add mod modShow modNotesTx">
        <pc:chgData name="Tigchelaar, Doreanne | Gouwe Academie" userId="d18c6e0a-433c-494b-8521-0f48ebc560b2" providerId="ADAL" clId="{A997E3BD-E1A0-4E21-AC25-6CB2E5B14393}" dt="2023-10-09T12:27:01.931" v="736" actId="729"/>
        <pc:sldMkLst>
          <pc:docMk/>
          <pc:sldMk cId="1812539832" sldId="295"/>
        </pc:sldMkLst>
        <pc:picChg chg="add mod modCrop">
          <ac:chgData name="Tigchelaar, Doreanne | Gouwe Academie" userId="d18c6e0a-433c-494b-8521-0f48ebc560b2" providerId="ADAL" clId="{A997E3BD-E1A0-4E21-AC25-6CB2E5B14393}" dt="2023-10-09T12:25:19.065" v="373" actId="1076"/>
          <ac:picMkLst>
            <pc:docMk/>
            <pc:sldMk cId="1812539832" sldId="295"/>
            <ac:picMk id="4" creationId="{04B3F353-7C2D-6DB7-E2D0-F2F1699FEDE8}"/>
          </ac:picMkLst>
        </pc:picChg>
      </pc:sldChg>
      <pc:sldChg chg="addSp delSp modSp add mod modNotesTx">
        <pc:chgData name="Tigchelaar, Doreanne | Gouwe Academie" userId="d18c6e0a-433c-494b-8521-0f48ebc560b2" providerId="ADAL" clId="{A997E3BD-E1A0-4E21-AC25-6CB2E5B14393}" dt="2023-10-09T12:28:14.230" v="871" actId="20577"/>
        <pc:sldMkLst>
          <pc:docMk/>
          <pc:sldMk cId="3982957538" sldId="296"/>
        </pc:sldMkLst>
        <pc:picChg chg="del">
          <ac:chgData name="Tigchelaar, Doreanne | Gouwe Academie" userId="d18c6e0a-433c-494b-8521-0f48ebc560b2" providerId="ADAL" clId="{A997E3BD-E1A0-4E21-AC25-6CB2E5B14393}" dt="2023-10-09T12:27:21.431" v="738" actId="478"/>
          <ac:picMkLst>
            <pc:docMk/>
            <pc:sldMk cId="3982957538" sldId="296"/>
            <ac:picMk id="4" creationId="{04B3F353-7C2D-6DB7-E2D0-F2F1699FEDE8}"/>
          </ac:picMkLst>
        </pc:picChg>
        <pc:picChg chg="add mod modCrop">
          <ac:chgData name="Tigchelaar, Doreanne | Gouwe Academie" userId="d18c6e0a-433c-494b-8521-0f48ebc560b2" providerId="ADAL" clId="{A997E3BD-E1A0-4E21-AC25-6CB2E5B14393}" dt="2023-10-09T12:27:29.305" v="741" actId="1076"/>
          <ac:picMkLst>
            <pc:docMk/>
            <pc:sldMk cId="3982957538" sldId="296"/>
            <ac:picMk id="5" creationId="{69398340-BC1D-C628-5953-BD4C938052A9}"/>
          </ac:picMkLst>
        </pc:picChg>
      </pc:sldChg>
      <pc:sldChg chg="addSp delSp modSp add mod modNotesTx">
        <pc:chgData name="Tigchelaar, Doreanne | Gouwe Academie" userId="d18c6e0a-433c-494b-8521-0f48ebc560b2" providerId="ADAL" clId="{A997E3BD-E1A0-4E21-AC25-6CB2E5B14393}" dt="2023-10-09T12:29:15.732" v="1051" actId="20577"/>
        <pc:sldMkLst>
          <pc:docMk/>
          <pc:sldMk cId="361197377" sldId="297"/>
        </pc:sldMkLst>
        <pc:picChg chg="add mod">
          <ac:chgData name="Tigchelaar, Doreanne | Gouwe Academie" userId="d18c6e0a-433c-494b-8521-0f48ebc560b2" providerId="ADAL" clId="{A997E3BD-E1A0-4E21-AC25-6CB2E5B14393}" dt="2023-10-09T12:28:43.313" v="877" actId="1076"/>
          <ac:picMkLst>
            <pc:docMk/>
            <pc:sldMk cId="361197377" sldId="297"/>
            <ac:picMk id="4" creationId="{B97CD823-CCA6-2847-230D-FCCB75D8B997}"/>
          </ac:picMkLst>
        </pc:picChg>
        <pc:picChg chg="del">
          <ac:chgData name="Tigchelaar, Doreanne | Gouwe Academie" userId="d18c6e0a-433c-494b-8521-0f48ebc560b2" providerId="ADAL" clId="{A997E3BD-E1A0-4E21-AC25-6CB2E5B14393}" dt="2023-10-09T12:28:34.448" v="873" actId="478"/>
          <ac:picMkLst>
            <pc:docMk/>
            <pc:sldMk cId="361197377" sldId="297"/>
            <ac:picMk id="5" creationId="{69398340-BC1D-C628-5953-BD4C938052A9}"/>
          </ac:picMkLst>
        </pc:picChg>
      </pc:sldChg>
      <pc:sldChg chg="addSp modSp new mod ord modShow modNotesTx">
        <pc:chgData name="Tigchelaar, Doreanne | Gouwe Academie" userId="d18c6e0a-433c-494b-8521-0f48ebc560b2" providerId="ADAL" clId="{A997E3BD-E1A0-4E21-AC25-6CB2E5B14393}" dt="2023-10-10T06:54:31.666" v="1180" actId="729"/>
        <pc:sldMkLst>
          <pc:docMk/>
          <pc:sldMk cId="942938763" sldId="298"/>
        </pc:sldMkLst>
        <pc:spChg chg="mod">
          <ac:chgData name="Tigchelaar, Doreanne | Gouwe Academie" userId="d18c6e0a-433c-494b-8521-0f48ebc560b2" providerId="ADAL" clId="{A997E3BD-E1A0-4E21-AC25-6CB2E5B14393}" dt="2023-10-10T06:53:45.285" v="1095" actId="20577"/>
          <ac:spMkLst>
            <pc:docMk/>
            <pc:sldMk cId="942938763" sldId="298"/>
            <ac:spMk id="2" creationId="{DB3AE9B8-5229-4BB3-FA34-DF4F65601C83}"/>
          </ac:spMkLst>
        </pc:spChg>
        <pc:picChg chg="add mod">
          <ac:chgData name="Tigchelaar, Doreanne | Gouwe Academie" userId="d18c6e0a-433c-494b-8521-0f48ebc560b2" providerId="ADAL" clId="{A997E3BD-E1A0-4E21-AC25-6CB2E5B14393}" dt="2023-10-10T06:53:52.568" v="1098" actId="1440"/>
          <ac:picMkLst>
            <pc:docMk/>
            <pc:sldMk cId="942938763" sldId="298"/>
            <ac:picMk id="5" creationId="{2634F5BD-85A5-6425-D925-476890F34673}"/>
          </ac:picMkLst>
        </pc:picChg>
      </pc:sldChg>
      <pc:sldChg chg="addSp modSp new mod modNotesTx">
        <pc:chgData name="Tigchelaar, Doreanne | Gouwe Academie" userId="d18c6e0a-433c-494b-8521-0f48ebc560b2" providerId="ADAL" clId="{A997E3BD-E1A0-4E21-AC25-6CB2E5B14393}" dt="2023-10-10T09:41:01.321" v="2006" actId="20577"/>
        <pc:sldMkLst>
          <pc:docMk/>
          <pc:sldMk cId="2096389268" sldId="299"/>
        </pc:sldMkLst>
        <pc:spChg chg="mod">
          <ac:chgData name="Tigchelaar, Doreanne | Gouwe Academie" userId="d18c6e0a-433c-494b-8521-0f48ebc560b2" providerId="ADAL" clId="{A997E3BD-E1A0-4E21-AC25-6CB2E5B14393}" dt="2023-10-10T09:38:02.883" v="1636" actId="20577"/>
          <ac:spMkLst>
            <pc:docMk/>
            <pc:sldMk cId="2096389268" sldId="299"/>
            <ac:spMk id="2" creationId="{092A0141-A9DA-6941-0655-9814DDD4D741}"/>
          </ac:spMkLst>
        </pc:spChg>
        <pc:spChg chg="mod">
          <ac:chgData name="Tigchelaar, Doreanne | Gouwe Academie" userId="d18c6e0a-433c-494b-8521-0f48ebc560b2" providerId="ADAL" clId="{A997E3BD-E1A0-4E21-AC25-6CB2E5B14393}" dt="2023-10-10T09:40:23.877" v="1786" actId="20577"/>
          <ac:spMkLst>
            <pc:docMk/>
            <pc:sldMk cId="2096389268" sldId="299"/>
            <ac:spMk id="3" creationId="{C808F4CE-01ED-F946-85D1-08D131D94588}"/>
          </ac:spMkLst>
        </pc:spChg>
        <pc:picChg chg="add mod">
          <ac:chgData name="Tigchelaar, Doreanne | Gouwe Academie" userId="d18c6e0a-433c-494b-8521-0f48ebc560b2" providerId="ADAL" clId="{A997E3BD-E1A0-4E21-AC25-6CB2E5B14393}" dt="2023-10-10T09:39:59.185" v="1748" actId="1076"/>
          <ac:picMkLst>
            <pc:docMk/>
            <pc:sldMk cId="2096389268" sldId="299"/>
            <ac:picMk id="5" creationId="{FBE7B5EB-AA6B-6A3A-171F-78D8231480CB}"/>
          </ac:picMkLst>
        </pc:picChg>
      </pc:sldChg>
      <pc:sldChg chg="addSp modSp new mod">
        <pc:chgData name="Tigchelaar, Doreanne | Gouwe Academie" userId="d18c6e0a-433c-494b-8521-0f48ebc560b2" providerId="ADAL" clId="{A997E3BD-E1A0-4E21-AC25-6CB2E5B14393}" dt="2023-10-10T09:41:29.399" v="2030" actId="1076"/>
        <pc:sldMkLst>
          <pc:docMk/>
          <pc:sldMk cId="2247275721" sldId="300"/>
        </pc:sldMkLst>
        <pc:spChg chg="mod">
          <ac:chgData name="Tigchelaar, Doreanne | Gouwe Academie" userId="d18c6e0a-433c-494b-8521-0f48ebc560b2" providerId="ADAL" clId="{A997E3BD-E1A0-4E21-AC25-6CB2E5B14393}" dt="2023-10-10T09:41:25.947" v="2028" actId="20577"/>
          <ac:spMkLst>
            <pc:docMk/>
            <pc:sldMk cId="2247275721" sldId="300"/>
            <ac:spMk id="2" creationId="{68C17894-E093-B38B-A784-CE100538281A}"/>
          </ac:spMkLst>
        </pc:spChg>
        <pc:picChg chg="add mod">
          <ac:chgData name="Tigchelaar, Doreanne | Gouwe Academie" userId="d18c6e0a-433c-494b-8521-0f48ebc560b2" providerId="ADAL" clId="{A997E3BD-E1A0-4E21-AC25-6CB2E5B14393}" dt="2023-10-10T09:41:29.399" v="2030" actId="1076"/>
          <ac:picMkLst>
            <pc:docMk/>
            <pc:sldMk cId="2247275721" sldId="300"/>
            <ac:picMk id="5" creationId="{8BEBF59A-1181-C7B4-E9DA-E08CD2451BF9}"/>
          </ac:picMkLst>
        </pc:picChg>
      </pc:sldChg>
      <pc:sldChg chg="addSp modSp new mod">
        <pc:chgData name="Tigchelaar, Doreanne | Gouwe Academie" userId="d18c6e0a-433c-494b-8521-0f48ebc560b2" providerId="ADAL" clId="{A997E3BD-E1A0-4E21-AC25-6CB2E5B14393}" dt="2023-10-10T09:42:04.450" v="2121" actId="313"/>
        <pc:sldMkLst>
          <pc:docMk/>
          <pc:sldMk cId="3581901248" sldId="301"/>
        </pc:sldMkLst>
        <pc:spChg chg="mod">
          <ac:chgData name="Tigchelaar, Doreanne | Gouwe Academie" userId="d18c6e0a-433c-494b-8521-0f48ebc560b2" providerId="ADAL" clId="{A997E3BD-E1A0-4E21-AC25-6CB2E5B14393}" dt="2023-10-10T09:42:04.450" v="2121" actId="313"/>
          <ac:spMkLst>
            <pc:docMk/>
            <pc:sldMk cId="3581901248" sldId="301"/>
            <ac:spMk id="2" creationId="{768FA81B-BB22-BE53-AD10-B7FAD6A3FE7E}"/>
          </ac:spMkLst>
        </pc:spChg>
        <pc:picChg chg="add">
          <ac:chgData name="Tigchelaar, Doreanne | Gouwe Academie" userId="d18c6e0a-433c-494b-8521-0f48ebc560b2" providerId="ADAL" clId="{A997E3BD-E1A0-4E21-AC25-6CB2E5B14393}" dt="2023-10-10T09:41:53.779" v="2058" actId="22"/>
          <ac:picMkLst>
            <pc:docMk/>
            <pc:sldMk cId="3581901248" sldId="301"/>
            <ac:picMk id="5" creationId="{DAB61369-E783-44CB-463F-2C71EC247A85}"/>
          </ac:picMkLst>
        </pc:picChg>
      </pc:sldChg>
      <pc:sldChg chg="addSp modSp new mod">
        <pc:chgData name="Tigchelaar, Doreanne | Gouwe Academie" userId="d18c6e0a-433c-494b-8521-0f48ebc560b2" providerId="ADAL" clId="{A997E3BD-E1A0-4E21-AC25-6CB2E5B14393}" dt="2023-10-10T09:44:30.331" v="2324" actId="20577"/>
        <pc:sldMkLst>
          <pc:docMk/>
          <pc:sldMk cId="350721961" sldId="302"/>
        </pc:sldMkLst>
        <pc:spChg chg="mod">
          <ac:chgData name="Tigchelaar, Doreanne | Gouwe Academie" userId="d18c6e0a-433c-494b-8521-0f48ebc560b2" providerId="ADAL" clId="{A997E3BD-E1A0-4E21-AC25-6CB2E5B14393}" dt="2023-10-10T09:44:30.331" v="2324" actId="20577"/>
          <ac:spMkLst>
            <pc:docMk/>
            <pc:sldMk cId="350721961" sldId="302"/>
            <ac:spMk id="2" creationId="{B6F4DFA6-2DA8-834B-0AF9-980BB9D0667E}"/>
          </ac:spMkLst>
        </pc:spChg>
        <pc:spChg chg="mod">
          <ac:chgData name="Tigchelaar, Doreanne | Gouwe Academie" userId="d18c6e0a-433c-494b-8521-0f48ebc560b2" providerId="ADAL" clId="{A997E3BD-E1A0-4E21-AC25-6CB2E5B14393}" dt="2023-10-10T09:44:09.147" v="2288" actId="20577"/>
          <ac:spMkLst>
            <pc:docMk/>
            <pc:sldMk cId="350721961" sldId="302"/>
            <ac:spMk id="3" creationId="{5D8EC0AD-BFBE-5B4F-21A4-FFC3427ED762}"/>
          </ac:spMkLst>
        </pc:spChg>
        <pc:picChg chg="add mod">
          <ac:chgData name="Tigchelaar, Doreanne | Gouwe Academie" userId="d18c6e0a-433c-494b-8521-0f48ebc560b2" providerId="ADAL" clId="{A997E3BD-E1A0-4E21-AC25-6CB2E5B14393}" dt="2023-10-10T09:44:19.256" v="2289" actId="1076"/>
          <ac:picMkLst>
            <pc:docMk/>
            <pc:sldMk cId="350721961" sldId="302"/>
            <ac:picMk id="5" creationId="{1C5CA2E6-37AA-4600-36A4-F843F6EC8CDF}"/>
          </ac:picMkLst>
        </pc:picChg>
      </pc:sldChg>
      <pc:sldChg chg="addSp modSp new mod modAnim">
        <pc:chgData name="Tigchelaar, Doreanne | Gouwe Academie" userId="d18c6e0a-433c-494b-8521-0f48ebc560b2" providerId="ADAL" clId="{A997E3BD-E1A0-4E21-AC25-6CB2E5B14393}" dt="2023-10-10T09:47:24.309" v="2619" actId="20577"/>
        <pc:sldMkLst>
          <pc:docMk/>
          <pc:sldMk cId="1262739464" sldId="303"/>
        </pc:sldMkLst>
        <pc:spChg chg="mod">
          <ac:chgData name="Tigchelaar, Doreanne | Gouwe Academie" userId="d18c6e0a-433c-494b-8521-0f48ebc560b2" providerId="ADAL" clId="{A997E3BD-E1A0-4E21-AC25-6CB2E5B14393}" dt="2023-10-10T09:44:38.847" v="2357" actId="20577"/>
          <ac:spMkLst>
            <pc:docMk/>
            <pc:sldMk cId="1262739464" sldId="303"/>
            <ac:spMk id="2" creationId="{F02DE33A-5FFF-D45D-45B0-FBDFA7BD4965}"/>
          </ac:spMkLst>
        </pc:spChg>
        <pc:spChg chg="mod">
          <ac:chgData name="Tigchelaar, Doreanne | Gouwe Academie" userId="d18c6e0a-433c-494b-8521-0f48ebc560b2" providerId="ADAL" clId="{A997E3BD-E1A0-4E21-AC25-6CB2E5B14393}" dt="2023-10-10T09:47:24.309" v="2619" actId="20577"/>
          <ac:spMkLst>
            <pc:docMk/>
            <pc:sldMk cId="1262739464" sldId="303"/>
            <ac:spMk id="3" creationId="{FA57F101-35E1-96DE-BAA9-C966015BC3C0}"/>
          </ac:spMkLst>
        </pc:spChg>
        <pc:picChg chg="add mod">
          <ac:chgData name="Tigchelaar, Doreanne | Gouwe Academie" userId="d18c6e0a-433c-494b-8521-0f48ebc560b2" providerId="ADAL" clId="{A997E3BD-E1A0-4E21-AC25-6CB2E5B14393}" dt="2023-10-10T09:46:46.052" v="2577" actId="1076"/>
          <ac:picMkLst>
            <pc:docMk/>
            <pc:sldMk cId="1262739464" sldId="303"/>
            <ac:picMk id="5" creationId="{A7930E74-E29D-E8AE-F808-6F64045319EC}"/>
          </ac:picMkLst>
        </pc:picChg>
        <pc:cxnChg chg="add mod">
          <ac:chgData name="Tigchelaar, Doreanne | Gouwe Academie" userId="d18c6e0a-433c-494b-8521-0f48ebc560b2" providerId="ADAL" clId="{A997E3BD-E1A0-4E21-AC25-6CB2E5B14393}" dt="2023-10-10T09:47:11.076" v="2580" actId="1582"/>
          <ac:cxnSpMkLst>
            <pc:docMk/>
            <pc:sldMk cId="1262739464" sldId="303"/>
            <ac:cxnSpMk id="7" creationId="{73CCDDD3-8C69-8DD0-F0A2-BEB04AA8AC7E}"/>
          </ac:cxnSpMkLst>
        </pc:cxnChg>
      </pc:sldChg>
      <pc:sldChg chg="addSp modSp new mod">
        <pc:chgData name="Tigchelaar, Doreanne | Gouwe Academie" userId="d18c6e0a-433c-494b-8521-0f48ebc560b2" providerId="ADAL" clId="{A997E3BD-E1A0-4E21-AC25-6CB2E5B14393}" dt="2023-10-10T09:47:38.066" v="2620" actId="14100"/>
        <pc:sldMkLst>
          <pc:docMk/>
          <pc:sldMk cId="596194761" sldId="304"/>
        </pc:sldMkLst>
        <pc:spChg chg="mod">
          <ac:chgData name="Tigchelaar, Doreanne | Gouwe Academie" userId="d18c6e0a-433c-494b-8521-0f48ebc560b2" providerId="ADAL" clId="{A997E3BD-E1A0-4E21-AC25-6CB2E5B14393}" dt="2023-10-10T09:46:06.103" v="2574" actId="20577"/>
          <ac:spMkLst>
            <pc:docMk/>
            <pc:sldMk cId="596194761" sldId="304"/>
            <ac:spMk id="2" creationId="{A4F0FE28-C736-DCB1-24D2-A4F3CCE26576}"/>
          </ac:spMkLst>
        </pc:spChg>
        <pc:spChg chg="mod">
          <ac:chgData name="Tigchelaar, Doreanne | Gouwe Academie" userId="d18c6e0a-433c-494b-8521-0f48ebc560b2" providerId="ADAL" clId="{A997E3BD-E1A0-4E21-AC25-6CB2E5B14393}" dt="2023-10-10T09:47:38.066" v="2620" actId="14100"/>
          <ac:spMkLst>
            <pc:docMk/>
            <pc:sldMk cId="596194761" sldId="304"/>
            <ac:spMk id="3" creationId="{AF2EDE95-FBCE-66D4-826B-14D510F74BA4}"/>
          </ac:spMkLst>
        </pc:spChg>
        <pc:picChg chg="add mod">
          <ac:chgData name="Tigchelaar, Doreanne | Gouwe Academie" userId="d18c6e0a-433c-494b-8521-0f48ebc560b2" providerId="ADAL" clId="{A997E3BD-E1A0-4E21-AC25-6CB2E5B14393}" dt="2023-10-10T09:45:21.518" v="2444" actId="14100"/>
          <ac:picMkLst>
            <pc:docMk/>
            <pc:sldMk cId="596194761" sldId="304"/>
            <ac:picMk id="5" creationId="{E264BA66-45BF-7F5D-ABE5-1821ACA757C4}"/>
          </ac:picMkLst>
        </pc:picChg>
      </pc:sldChg>
      <pc:sldChg chg="modSp new mod modShow">
        <pc:chgData name="Tigchelaar, Doreanne | Gouwe Academie" userId="d18c6e0a-433c-494b-8521-0f48ebc560b2" providerId="ADAL" clId="{A997E3BD-E1A0-4E21-AC25-6CB2E5B14393}" dt="2023-10-10T10:00:05.614" v="2967" actId="20577"/>
        <pc:sldMkLst>
          <pc:docMk/>
          <pc:sldMk cId="2293173019" sldId="305"/>
        </pc:sldMkLst>
        <pc:spChg chg="mod">
          <ac:chgData name="Tigchelaar, Doreanne | Gouwe Academie" userId="d18c6e0a-433c-494b-8521-0f48ebc560b2" providerId="ADAL" clId="{A997E3BD-E1A0-4E21-AC25-6CB2E5B14393}" dt="2023-10-10T10:00:05.614" v="2967" actId="20577"/>
          <ac:spMkLst>
            <pc:docMk/>
            <pc:sldMk cId="2293173019" sldId="305"/>
            <ac:spMk id="2" creationId="{C3E703A2-E744-7BF5-DEA3-1E1754A3099D}"/>
          </ac:spMkLst>
        </pc:spChg>
        <pc:spChg chg="mod">
          <ac:chgData name="Tigchelaar, Doreanne | Gouwe Academie" userId="d18c6e0a-433c-494b-8521-0f48ebc560b2" providerId="ADAL" clId="{A997E3BD-E1A0-4E21-AC25-6CB2E5B14393}" dt="2023-10-10T09:48:26.053" v="2764" actId="14100"/>
          <ac:spMkLst>
            <pc:docMk/>
            <pc:sldMk cId="2293173019" sldId="305"/>
            <ac:spMk id="3" creationId="{A122B75B-B0E5-DF1D-C0FF-CA891A5E1B08}"/>
          </ac:spMkLst>
        </pc:spChg>
      </pc:sldChg>
      <pc:sldChg chg="addSp modSp new mod">
        <pc:chgData name="Tigchelaar, Doreanne | Gouwe Academie" userId="d18c6e0a-433c-494b-8521-0f48ebc560b2" providerId="ADAL" clId="{A997E3BD-E1A0-4E21-AC25-6CB2E5B14393}" dt="2023-10-10T09:49:25.861" v="2771" actId="1076"/>
        <pc:sldMkLst>
          <pc:docMk/>
          <pc:sldMk cId="307658187" sldId="306"/>
        </pc:sldMkLst>
        <pc:picChg chg="add mod modCrop">
          <ac:chgData name="Tigchelaar, Doreanne | Gouwe Academie" userId="d18c6e0a-433c-494b-8521-0f48ebc560b2" providerId="ADAL" clId="{A997E3BD-E1A0-4E21-AC25-6CB2E5B14393}" dt="2023-10-10T09:49:25.861" v="2771" actId="1076"/>
          <ac:picMkLst>
            <pc:docMk/>
            <pc:sldMk cId="307658187" sldId="306"/>
            <ac:picMk id="5" creationId="{F2D9441C-F40C-FA08-6AB2-BF95A5B93748}"/>
          </ac:picMkLst>
        </pc:picChg>
      </pc:sldChg>
      <pc:sldChg chg="addSp delSp modSp new mod">
        <pc:chgData name="Tigchelaar, Doreanne | Gouwe Academie" userId="d18c6e0a-433c-494b-8521-0f48ebc560b2" providerId="ADAL" clId="{A997E3BD-E1A0-4E21-AC25-6CB2E5B14393}" dt="2023-10-10T09:51:42.739" v="2787" actId="1076"/>
        <pc:sldMkLst>
          <pc:docMk/>
          <pc:sldMk cId="1595383235" sldId="307"/>
        </pc:sldMkLst>
        <pc:picChg chg="add del">
          <ac:chgData name="Tigchelaar, Doreanne | Gouwe Academie" userId="d18c6e0a-433c-494b-8521-0f48ebc560b2" providerId="ADAL" clId="{A997E3BD-E1A0-4E21-AC25-6CB2E5B14393}" dt="2023-10-10T09:50:46.237" v="2777" actId="478"/>
          <ac:picMkLst>
            <pc:docMk/>
            <pc:sldMk cId="1595383235" sldId="307"/>
            <ac:picMk id="5" creationId="{41AFB05E-455C-5527-C9E0-590481E947CB}"/>
          </ac:picMkLst>
        </pc:picChg>
        <pc:picChg chg="add mod modCrop">
          <ac:chgData name="Tigchelaar, Doreanne | Gouwe Academie" userId="d18c6e0a-433c-494b-8521-0f48ebc560b2" providerId="ADAL" clId="{A997E3BD-E1A0-4E21-AC25-6CB2E5B14393}" dt="2023-10-10T09:51:42.739" v="2787" actId="1076"/>
          <ac:picMkLst>
            <pc:docMk/>
            <pc:sldMk cId="1595383235" sldId="307"/>
            <ac:picMk id="7" creationId="{461600EA-7832-BA5A-0480-77E53005FCB1}"/>
          </ac:picMkLst>
        </pc:picChg>
      </pc:sldChg>
      <pc:sldChg chg="addSp modSp new mod">
        <pc:chgData name="Tigchelaar, Doreanne | Gouwe Academie" userId="d18c6e0a-433c-494b-8521-0f48ebc560b2" providerId="ADAL" clId="{A997E3BD-E1A0-4E21-AC25-6CB2E5B14393}" dt="2023-10-10T09:51:17.645" v="2784" actId="1076"/>
        <pc:sldMkLst>
          <pc:docMk/>
          <pc:sldMk cId="364231413" sldId="308"/>
        </pc:sldMkLst>
        <pc:picChg chg="add mod">
          <ac:chgData name="Tigchelaar, Doreanne | Gouwe Academie" userId="d18c6e0a-433c-494b-8521-0f48ebc560b2" providerId="ADAL" clId="{A997E3BD-E1A0-4E21-AC25-6CB2E5B14393}" dt="2023-10-10T09:51:17.645" v="2784" actId="1076"/>
          <ac:picMkLst>
            <pc:docMk/>
            <pc:sldMk cId="364231413" sldId="308"/>
            <ac:picMk id="5" creationId="{75ABE0BA-44CC-089A-5CF4-36852E7D0346}"/>
          </ac:picMkLst>
        </pc:picChg>
      </pc:sldChg>
      <pc:sldChg chg="addSp modSp new mod">
        <pc:chgData name="Tigchelaar, Doreanne | Gouwe Academie" userId="d18c6e0a-433c-494b-8521-0f48ebc560b2" providerId="ADAL" clId="{A997E3BD-E1A0-4E21-AC25-6CB2E5B14393}" dt="2023-10-10T09:52:29.149" v="2794" actId="1076"/>
        <pc:sldMkLst>
          <pc:docMk/>
          <pc:sldMk cId="1827459204" sldId="309"/>
        </pc:sldMkLst>
        <pc:picChg chg="add mod modCrop">
          <ac:chgData name="Tigchelaar, Doreanne | Gouwe Academie" userId="d18c6e0a-433c-494b-8521-0f48ebc560b2" providerId="ADAL" clId="{A997E3BD-E1A0-4E21-AC25-6CB2E5B14393}" dt="2023-10-10T09:52:29.149" v="2794" actId="1076"/>
          <ac:picMkLst>
            <pc:docMk/>
            <pc:sldMk cId="1827459204" sldId="309"/>
            <ac:picMk id="5" creationId="{E1C406F6-0D01-7DAB-3CAC-D735A290443D}"/>
          </ac:picMkLst>
        </pc:picChg>
      </pc:sldChg>
      <pc:sldChg chg="addSp new mod">
        <pc:chgData name="Tigchelaar, Doreanne | Gouwe Academie" userId="d18c6e0a-433c-494b-8521-0f48ebc560b2" providerId="ADAL" clId="{A997E3BD-E1A0-4E21-AC25-6CB2E5B14393}" dt="2023-10-10T09:52:49.280" v="2795" actId="22"/>
        <pc:sldMkLst>
          <pc:docMk/>
          <pc:sldMk cId="1864384111" sldId="310"/>
        </pc:sldMkLst>
        <pc:picChg chg="add">
          <ac:chgData name="Tigchelaar, Doreanne | Gouwe Academie" userId="d18c6e0a-433c-494b-8521-0f48ebc560b2" providerId="ADAL" clId="{A997E3BD-E1A0-4E21-AC25-6CB2E5B14393}" dt="2023-10-10T09:52:49.280" v="2795" actId="22"/>
          <ac:picMkLst>
            <pc:docMk/>
            <pc:sldMk cId="1864384111" sldId="310"/>
            <ac:picMk id="5" creationId="{50D7D127-4B96-87D6-0C65-0076F40A98B3}"/>
          </ac:picMkLst>
        </pc:picChg>
      </pc:sldChg>
      <pc:sldChg chg="addSp new mod">
        <pc:chgData name="Tigchelaar, Doreanne | Gouwe Academie" userId="d18c6e0a-433c-494b-8521-0f48ebc560b2" providerId="ADAL" clId="{A997E3BD-E1A0-4E21-AC25-6CB2E5B14393}" dt="2023-10-10T09:53:10.998" v="2803" actId="22"/>
        <pc:sldMkLst>
          <pc:docMk/>
          <pc:sldMk cId="502252972" sldId="311"/>
        </pc:sldMkLst>
        <pc:picChg chg="add">
          <ac:chgData name="Tigchelaar, Doreanne | Gouwe Academie" userId="d18c6e0a-433c-494b-8521-0f48ebc560b2" providerId="ADAL" clId="{A997E3BD-E1A0-4E21-AC25-6CB2E5B14393}" dt="2023-10-10T09:53:10.998" v="2803" actId="22"/>
          <ac:picMkLst>
            <pc:docMk/>
            <pc:sldMk cId="502252972" sldId="311"/>
            <ac:picMk id="5" creationId="{694FBDA8-8C2B-5D35-73E9-CE298182D1CA}"/>
          </ac:picMkLst>
        </pc:picChg>
      </pc:sldChg>
      <pc:sldChg chg="addSp new mod">
        <pc:chgData name="Tigchelaar, Doreanne | Gouwe Academie" userId="d18c6e0a-433c-494b-8521-0f48ebc560b2" providerId="ADAL" clId="{A997E3BD-E1A0-4E21-AC25-6CB2E5B14393}" dt="2023-10-10T09:53:29.382" v="2804" actId="22"/>
        <pc:sldMkLst>
          <pc:docMk/>
          <pc:sldMk cId="278881048" sldId="312"/>
        </pc:sldMkLst>
        <pc:picChg chg="add">
          <ac:chgData name="Tigchelaar, Doreanne | Gouwe Academie" userId="d18c6e0a-433c-494b-8521-0f48ebc560b2" providerId="ADAL" clId="{A997E3BD-E1A0-4E21-AC25-6CB2E5B14393}" dt="2023-10-10T09:53:29.382" v="2804" actId="22"/>
          <ac:picMkLst>
            <pc:docMk/>
            <pc:sldMk cId="278881048" sldId="312"/>
            <ac:picMk id="5" creationId="{A827F0E1-4A08-5B86-664A-B86FFFBC6F32}"/>
          </ac:picMkLst>
        </pc:picChg>
      </pc:sldChg>
      <pc:sldChg chg="addSp modSp new mod">
        <pc:chgData name="Tigchelaar, Doreanne | Gouwe Academie" userId="d18c6e0a-433c-494b-8521-0f48ebc560b2" providerId="ADAL" clId="{A997E3BD-E1A0-4E21-AC25-6CB2E5B14393}" dt="2023-10-10T09:54:07.230" v="2808" actId="1076"/>
        <pc:sldMkLst>
          <pc:docMk/>
          <pc:sldMk cId="2087507854" sldId="313"/>
        </pc:sldMkLst>
        <pc:picChg chg="add mod modCrop">
          <ac:chgData name="Tigchelaar, Doreanne | Gouwe Academie" userId="d18c6e0a-433c-494b-8521-0f48ebc560b2" providerId="ADAL" clId="{A997E3BD-E1A0-4E21-AC25-6CB2E5B14393}" dt="2023-10-10T09:54:07.230" v="2808" actId="1076"/>
          <ac:picMkLst>
            <pc:docMk/>
            <pc:sldMk cId="2087507854" sldId="313"/>
            <ac:picMk id="5" creationId="{2CCCDB20-DFF2-4777-BC90-2AEB2FC10615}"/>
          </ac:picMkLst>
        </pc:picChg>
      </pc:sldChg>
      <pc:sldChg chg="addSp new mod">
        <pc:chgData name="Tigchelaar, Doreanne | Gouwe Academie" userId="d18c6e0a-433c-494b-8521-0f48ebc560b2" providerId="ADAL" clId="{A997E3BD-E1A0-4E21-AC25-6CB2E5B14393}" dt="2023-10-10T09:54:32.956" v="2809" actId="22"/>
        <pc:sldMkLst>
          <pc:docMk/>
          <pc:sldMk cId="967187399" sldId="314"/>
        </pc:sldMkLst>
        <pc:picChg chg="add">
          <ac:chgData name="Tigchelaar, Doreanne | Gouwe Academie" userId="d18c6e0a-433c-494b-8521-0f48ebc560b2" providerId="ADAL" clId="{A997E3BD-E1A0-4E21-AC25-6CB2E5B14393}" dt="2023-10-10T09:54:32.956" v="2809" actId="22"/>
          <ac:picMkLst>
            <pc:docMk/>
            <pc:sldMk cId="967187399" sldId="314"/>
            <ac:picMk id="5" creationId="{A0090889-743F-EB00-4D64-6A07138E6B2B}"/>
          </ac:picMkLst>
        </pc:picChg>
      </pc:sldChg>
      <pc:sldChg chg="addSp new mod">
        <pc:chgData name="Tigchelaar, Doreanne | Gouwe Academie" userId="d18c6e0a-433c-494b-8521-0f48ebc560b2" providerId="ADAL" clId="{A997E3BD-E1A0-4E21-AC25-6CB2E5B14393}" dt="2023-10-10T09:54:49.460" v="2810" actId="22"/>
        <pc:sldMkLst>
          <pc:docMk/>
          <pc:sldMk cId="2480068726" sldId="315"/>
        </pc:sldMkLst>
        <pc:picChg chg="add">
          <ac:chgData name="Tigchelaar, Doreanne | Gouwe Academie" userId="d18c6e0a-433c-494b-8521-0f48ebc560b2" providerId="ADAL" clId="{A997E3BD-E1A0-4E21-AC25-6CB2E5B14393}" dt="2023-10-10T09:54:49.460" v="2810" actId="22"/>
          <ac:picMkLst>
            <pc:docMk/>
            <pc:sldMk cId="2480068726" sldId="315"/>
            <ac:picMk id="5" creationId="{A142F26C-9FFC-0DB1-EF5C-E02EBAE23EC6}"/>
          </ac:picMkLst>
        </pc:picChg>
      </pc:sldChg>
      <pc:sldChg chg="addSp modSp new mod">
        <pc:chgData name="Tigchelaar, Doreanne | Gouwe Academie" userId="d18c6e0a-433c-494b-8521-0f48ebc560b2" providerId="ADAL" clId="{A997E3BD-E1A0-4E21-AC25-6CB2E5B14393}" dt="2023-10-10T09:55:33.312" v="2817" actId="1076"/>
        <pc:sldMkLst>
          <pc:docMk/>
          <pc:sldMk cId="1182950044" sldId="316"/>
        </pc:sldMkLst>
        <pc:picChg chg="add mod modCrop">
          <ac:chgData name="Tigchelaar, Doreanne | Gouwe Academie" userId="d18c6e0a-433c-494b-8521-0f48ebc560b2" providerId="ADAL" clId="{A997E3BD-E1A0-4E21-AC25-6CB2E5B14393}" dt="2023-10-10T09:55:33.312" v="2817" actId="1076"/>
          <ac:picMkLst>
            <pc:docMk/>
            <pc:sldMk cId="1182950044" sldId="316"/>
            <ac:picMk id="5" creationId="{5B81D00D-7B2F-E45D-A6C4-B09D8CBF8D4A}"/>
          </ac:picMkLst>
        </pc:picChg>
      </pc:sldChg>
      <pc:sldChg chg="addSp new mod">
        <pc:chgData name="Tigchelaar, Doreanne | Gouwe Academie" userId="d18c6e0a-433c-494b-8521-0f48ebc560b2" providerId="ADAL" clId="{A997E3BD-E1A0-4E21-AC25-6CB2E5B14393}" dt="2023-10-10T09:55:50.763" v="2818" actId="22"/>
        <pc:sldMkLst>
          <pc:docMk/>
          <pc:sldMk cId="2699312457" sldId="317"/>
        </pc:sldMkLst>
        <pc:picChg chg="add">
          <ac:chgData name="Tigchelaar, Doreanne | Gouwe Academie" userId="d18c6e0a-433c-494b-8521-0f48ebc560b2" providerId="ADAL" clId="{A997E3BD-E1A0-4E21-AC25-6CB2E5B14393}" dt="2023-10-10T09:55:50.763" v="2818" actId="22"/>
          <ac:picMkLst>
            <pc:docMk/>
            <pc:sldMk cId="2699312457" sldId="317"/>
            <ac:picMk id="5" creationId="{ABAF1F7F-C5DA-1DFA-B2EF-FE5BD1CEE92A}"/>
          </ac:picMkLst>
        </pc:picChg>
      </pc:sldChg>
      <pc:sldChg chg="addSp new mod">
        <pc:chgData name="Tigchelaar, Doreanne | Gouwe Academie" userId="d18c6e0a-433c-494b-8521-0f48ebc560b2" providerId="ADAL" clId="{A997E3BD-E1A0-4E21-AC25-6CB2E5B14393}" dt="2023-10-10T09:56:35.082" v="2820" actId="22"/>
        <pc:sldMkLst>
          <pc:docMk/>
          <pc:sldMk cId="352751749" sldId="318"/>
        </pc:sldMkLst>
        <pc:picChg chg="add">
          <ac:chgData name="Tigchelaar, Doreanne | Gouwe Academie" userId="d18c6e0a-433c-494b-8521-0f48ebc560b2" providerId="ADAL" clId="{A997E3BD-E1A0-4E21-AC25-6CB2E5B14393}" dt="2023-10-10T09:56:35.082" v="2820" actId="22"/>
          <ac:picMkLst>
            <pc:docMk/>
            <pc:sldMk cId="352751749" sldId="318"/>
            <ac:picMk id="5" creationId="{3AF117A7-A995-D359-FE8D-9EDE8231D41A}"/>
          </ac:picMkLst>
        </pc:picChg>
      </pc:sldChg>
      <pc:sldChg chg="addSp modSp new mod modShow modNotesTx">
        <pc:chgData name="Tigchelaar, Doreanne | Gouwe Academie" userId="d18c6e0a-433c-494b-8521-0f48ebc560b2" providerId="ADAL" clId="{A997E3BD-E1A0-4E21-AC25-6CB2E5B14393}" dt="2023-10-10T09:59:56.337" v="2952" actId="729"/>
        <pc:sldMkLst>
          <pc:docMk/>
          <pc:sldMk cId="3208710121" sldId="319"/>
        </pc:sldMkLst>
        <pc:picChg chg="add mod">
          <ac:chgData name="Tigchelaar, Doreanne | Gouwe Academie" userId="d18c6e0a-433c-494b-8521-0f48ebc560b2" providerId="ADAL" clId="{A997E3BD-E1A0-4E21-AC25-6CB2E5B14393}" dt="2023-10-10T09:59:12.090" v="2825" actId="1076"/>
          <ac:picMkLst>
            <pc:docMk/>
            <pc:sldMk cId="3208710121" sldId="319"/>
            <ac:picMk id="5" creationId="{BE57A760-A63E-0D82-931E-20C812B9B593}"/>
          </ac:picMkLst>
        </pc:picChg>
        <pc:picChg chg="add mod">
          <ac:chgData name="Tigchelaar, Doreanne | Gouwe Academie" userId="d18c6e0a-433c-494b-8521-0f48ebc560b2" providerId="ADAL" clId="{A997E3BD-E1A0-4E21-AC25-6CB2E5B14393}" dt="2023-10-10T09:59:32.931" v="2827" actId="1076"/>
          <ac:picMkLst>
            <pc:docMk/>
            <pc:sldMk cId="3208710121" sldId="319"/>
            <ac:picMk id="7" creationId="{D5D5A830-AABE-DDB3-D2BC-B0051311EAF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2E54F-DD2B-7B42-BBC8-AC4CFBE2854A}" type="datetimeFigureOut">
              <a:rPr lang="nl-NL" smtClean="0"/>
              <a:t>11-10-2023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D9C81-6D6C-BB44-9521-3C1B662E6101}" type="slidenum">
              <a:rPr lang="nl-NL" smtClean="0"/>
              <a:t>‹nr.›</a:t>
            </a:fld>
            <a:endParaRPr lang="nl-NL"/>
          </a:p>
        </p:txBody>
      </p:sp>
    </p:spTree>
    <p:extLst>
      <p:ext uri="{BB962C8B-B14F-4D97-AF65-F5344CB8AC3E}">
        <p14:creationId xmlns:p14="http://schemas.microsoft.com/office/powerpoint/2010/main" val="3415177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rtl="0">
              <a:spcBef>
                <a:spcPts val="0"/>
              </a:spcBef>
              <a:buSzPct val="25000"/>
              <a:buNone/>
            </a:pPr>
            <a:r>
              <a:rPr lang="nl-NL" sz="1200" b="0" i="0" u="none" strike="noStrike" cap="none" dirty="0">
                <a:solidFill>
                  <a:schemeClr val="dk1"/>
                </a:solidFill>
                <a:latin typeface="Calibri"/>
                <a:ea typeface="Calibri"/>
                <a:cs typeface="Calibri"/>
                <a:sym typeface="Calibri"/>
              </a:rPr>
              <a:t>Deze presentatie is bedoeld als</a:t>
            </a:r>
            <a:r>
              <a:rPr lang="nl-NL" sz="1200" b="0" i="0" u="none" strike="noStrike" cap="none" baseline="0" dirty="0">
                <a:solidFill>
                  <a:schemeClr val="dk1"/>
                </a:solidFill>
                <a:latin typeface="Calibri"/>
                <a:ea typeface="Calibri"/>
                <a:cs typeface="Calibri"/>
                <a:sym typeface="Calibri"/>
              </a:rPr>
              <a:t> instructie bij het laten invullen van de leerlingvragenlijst Zien+. De afbeeldingen zijn te gebruiken om de leerlingen op weg te helpen bij het invullen. Ook kunnen de foto’s worden gebruikt wanneer je op een later moment met een leerling door wilt praten over een stelling of stellingen.</a:t>
            </a:r>
          </a:p>
          <a:p>
            <a:pPr marL="0" marR="0" lvl="0" indent="0" algn="l" rtl="0">
              <a:spcBef>
                <a:spcPts val="0"/>
              </a:spcBef>
              <a:buSzPct val="25000"/>
              <a:buNone/>
            </a:pPr>
            <a:endParaRPr lang="nl-NL"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nl-NL" sz="1200" b="0" i="0" u="none" strike="noStrike" cap="none" baseline="0" dirty="0">
                <a:solidFill>
                  <a:schemeClr val="dk1"/>
                </a:solidFill>
                <a:latin typeface="Calibri"/>
                <a:ea typeface="Calibri"/>
                <a:cs typeface="Calibri"/>
                <a:sym typeface="Calibri"/>
              </a:rPr>
              <a:t>Kijk goed naar het moment waarop je de vragenlijst gaat laten invullen. Doe het bij voorkeur niet als er de afgelopen 24 uur iets is voorgevallen wat emotionele impact heeft (gehad) op de leerlingen. Je kunt dan beter het invullen even uitstellen, omdat leerlingen moeilijker van een afstandje kunnen kijken naar hoe ze functioneren en hoe ze dingen ervaren over een langere periode. </a:t>
            </a:r>
            <a:endParaRPr lang="nl-NL" sz="1200" b="0" i="0" u="none" strike="noStrike" cap="none" dirty="0">
              <a:solidFill>
                <a:schemeClr val="dk1"/>
              </a:solidFill>
              <a:latin typeface="Calibri"/>
              <a:ea typeface="Calibri"/>
              <a:cs typeface="Calibri"/>
              <a:sym typeface="Calibri"/>
            </a:endParaRP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a:t>
            </a:fld>
            <a:endParaRPr lang="nl-NL"/>
          </a:p>
        </p:txBody>
      </p:sp>
    </p:spTree>
    <p:extLst>
      <p:ext uri="{BB962C8B-B14F-4D97-AF65-F5344CB8AC3E}">
        <p14:creationId xmlns:p14="http://schemas.microsoft.com/office/powerpoint/2010/main" val="3544127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Zorg dat je vooraf de gebruikersnaam + wachtwoord voor alle kinderen hebt uitgedeeld. Deze kan een applicatiebeheerder aanmaken.</a:t>
            </a:r>
          </a:p>
          <a:p>
            <a:r>
              <a:rPr lang="nl-NL" dirty="0"/>
              <a:t>Laat de kinderen naar de website gaan, of zorg dat er een snelkoppeling voor ze is gemaakt.</a:t>
            </a:r>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12</a:t>
            </a:fld>
            <a:endParaRPr lang="nl-NL"/>
          </a:p>
        </p:txBody>
      </p:sp>
    </p:spTree>
    <p:extLst>
      <p:ext uri="{BB962C8B-B14F-4D97-AF65-F5344CB8AC3E}">
        <p14:creationId xmlns:p14="http://schemas.microsoft.com/office/powerpoint/2010/main" val="3504209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18</a:t>
            </a:fld>
            <a:endParaRPr lang="nl-NL"/>
          </a:p>
        </p:txBody>
      </p:sp>
    </p:spTree>
    <p:extLst>
      <p:ext uri="{BB962C8B-B14F-4D97-AF65-F5344CB8AC3E}">
        <p14:creationId xmlns:p14="http://schemas.microsoft.com/office/powerpoint/2010/main" val="3684999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Gebruik deze dia alleen als er leerlingen zijn die de vragenlijst op papier gaan invullen! (bijvoorbeeld omdat ze niet kunnen inloggen om wat voor reden dan ook)</a:t>
            </a:r>
          </a:p>
          <a:p>
            <a:endParaRPr lang="nl-NL" dirty="0"/>
          </a:p>
          <a:p>
            <a:r>
              <a:rPr lang="nl-NL" dirty="0"/>
              <a:t>Vertel dat het papier er zo uit ziet. </a:t>
            </a:r>
          </a:p>
          <a:p>
            <a:r>
              <a:rPr lang="nl-NL" dirty="0"/>
              <a:t>De bedoeling is dat ze per vraag één kruisje zetten, in de kolom die van toepassing. </a:t>
            </a:r>
          </a:p>
          <a:p>
            <a:br>
              <a:rPr lang="nl-NL" dirty="0"/>
            </a:br>
            <a:r>
              <a:rPr lang="nl-NL" dirty="0"/>
              <a:t>Vertel wat ze moeten doen als ze een antwoord willen wijzigen:</a:t>
            </a:r>
          </a:p>
          <a:p>
            <a:pPr marL="171450" indent="-171450">
              <a:buFontTx/>
              <a:buChar char="-"/>
            </a:pPr>
            <a:r>
              <a:rPr lang="nl-NL" dirty="0"/>
              <a:t>uitgummen? (als ze een potlood gebruiken)</a:t>
            </a:r>
          </a:p>
          <a:p>
            <a:pPr marL="171450" indent="-171450">
              <a:buFontTx/>
              <a:buChar char="-"/>
            </a:pPr>
            <a:r>
              <a:rPr lang="nl-NL" dirty="0"/>
              <a:t>Doorstrepen? </a:t>
            </a:r>
          </a:p>
          <a:p>
            <a:pPr marL="171450" indent="-171450">
              <a:buFontTx/>
              <a:buChar char="-"/>
            </a:pPr>
            <a:r>
              <a:rPr lang="nl-NL" dirty="0"/>
              <a:t>…?</a:t>
            </a:r>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19</a:t>
            </a:fld>
            <a:endParaRPr lang="nl-NL"/>
          </a:p>
        </p:txBody>
      </p:sp>
    </p:spTree>
    <p:extLst>
      <p:ext uri="{BB962C8B-B14F-4D97-AF65-F5344CB8AC3E}">
        <p14:creationId xmlns:p14="http://schemas.microsoft.com/office/powerpoint/2010/main" val="492062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dirty="0">
                <a:effectLst/>
                <a:latin typeface="+mn-lt"/>
                <a:ea typeface="+mn-ea"/>
                <a:cs typeface="+mn-cs"/>
                <a:sym typeface="Helvetica Neue"/>
              </a:rPr>
              <a:t>Herhaal nog een keer wat het doel was van de </a:t>
            </a:r>
            <a:r>
              <a:rPr lang="nl-NL" sz="1200" b="0" i="0" u="none" strike="noStrike" dirty="0" err="1">
                <a:effectLst/>
                <a:latin typeface="+mn-lt"/>
                <a:ea typeface="+mn-ea"/>
                <a:cs typeface="+mn-cs"/>
                <a:sym typeface="Helvetica Neue"/>
              </a:rPr>
              <a:t>vragenljist</a:t>
            </a:r>
            <a:r>
              <a:rPr lang="nl-NL" sz="1200" b="0" i="0" u="none" strike="noStrike" dirty="0">
                <a:effectLst/>
                <a:latin typeface="+mn-lt"/>
                <a:ea typeface="+mn-ea"/>
                <a:cs typeface="+mn-cs"/>
                <a:sym typeface="Helvetica Neue"/>
              </a:rPr>
              <a:t>: </a:t>
            </a:r>
            <a:r>
              <a:rPr lang="en-US" sz="1200" b="0" i="0" dirty="0">
                <a:effectLst/>
                <a:latin typeface="+mn-lt"/>
                <a:ea typeface="+mn-ea"/>
                <a:cs typeface="+mn-cs"/>
                <a:sym typeface="Helvetica Neue"/>
              </a:rPr>
              <a:t>​</a:t>
            </a:r>
            <a:endParaRPr lang="en-US" b="0" i="0" dirty="0">
              <a:effectLst/>
            </a:endParaRPr>
          </a:p>
          <a:p>
            <a:pPr rtl="0" fontAlgn="base"/>
            <a:r>
              <a:rPr lang="nl-NL" sz="1200" b="0" i="0" dirty="0">
                <a:effectLst/>
                <a:latin typeface="+mn-lt"/>
                <a:ea typeface="+mn-ea"/>
                <a:cs typeface="+mn-cs"/>
                <a:sym typeface="Helvetica Neue"/>
              </a:rPr>
              <a:t>​</a:t>
            </a:r>
            <a:endParaRPr lang="nl-NL" b="0" i="0" dirty="0">
              <a:effectLst/>
            </a:endParaRPr>
          </a:p>
          <a:p>
            <a:pPr rtl="0" fontAlgn="base"/>
            <a:r>
              <a:rPr lang="nl-NL" sz="1200" b="0" i="1" u="none" strike="noStrike" dirty="0">
                <a:effectLst/>
                <a:latin typeface="+mn-lt"/>
                <a:ea typeface="+mn-ea"/>
                <a:cs typeface="+mn-cs"/>
                <a:sym typeface="Helvetica Neue"/>
              </a:rPr>
              <a:t>“Alle </a:t>
            </a:r>
            <a:r>
              <a:rPr lang="nl-NL" sz="1200" b="0" i="1" u="none" strike="noStrike">
                <a:effectLst/>
                <a:latin typeface="+mn-lt"/>
                <a:ea typeface="+mn-ea"/>
                <a:cs typeface="+mn-cs"/>
                <a:sym typeface="Helvetica Neue"/>
              </a:rPr>
              <a:t>antwoorden kunnen, </a:t>
            </a:r>
            <a:r>
              <a:rPr lang="nl-NL" sz="1200" b="0" i="1" u="none" strike="noStrike" dirty="0">
                <a:effectLst/>
                <a:latin typeface="+mn-lt"/>
                <a:ea typeface="+mn-ea"/>
                <a:cs typeface="+mn-cs"/>
                <a:sym typeface="Helvetica Neue"/>
              </a:rPr>
              <a:t>als het maar is wat jij denkt, voelt of doet. Je krijgt er ook geen cijfer voor. De antwoorden ga ik gebruiken om je beter te kunnen begrijpen en om je te kunnen helpen als dat nodig is. </a:t>
            </a:r>
            <a:r>
              <a:rPr lang="en-US" sz="1200" b="0" i="0" dirty="0">
                <a:effectLst/>
                <a:latin typeface="+mn-lt"/>
                <a:ea typeface="+mn-ea"/>
                <a:cs typeface="+mn-cs"/>
                <a:sym typeface="Helvetica Neue"/>
              </a:rPr>
              <a:t>​</a:t>
            </a:r>
            <a:endParaRPr lang="en-US" b="0" i="0" dirty="0">
              <a:effectLst/>
            </a:endParaRPr>
          </a:p>
          <a:p>
            <a:pPr rtl="0" fontAlgn="base"/>
            <a:r>
              <a:rPr lang="nl-NL" sz="1200" b="0" i="1" u="none" strike="noStrike" dirty="0">
                <a:effectLst/>
                <a:latin typeface="+mn-lt"/>
                <a:ea typeface="+mn-ea"/>
                <a:cs typeface="+mn-cs"/>
                <a:sym typeface="Helvetica Neue"/>
              </a:rPr>
              <a:t>Noem eventueel nog dat je misschien met leerlingen in gesprek gaat. Ook weer om ze te kunnen helpen.”</a:t>
            </a:r>
            <a:endParaRPr lang="nl-NL" b="0" i="0" dirty="0">
              <a:effectLst/>
            </a:endParaRP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20</a:t>
            </a:fld>
            <a:endParaRPr lang="nl-NL"/>
          </a:p>
        </p:txBody>
      </p:sp>
    </p:spTree>
    <p:extLst>
      <p:ext uri="{BB962C8B-B14F-4D97-AF65-F5344CB8AC3E}">
        <p14:creationId xmlns:p14="http://schemas.microsoft.com/office/powerpoint/2010/main" val="605412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portfolio-blad (voor- en achterkant) kan voor de bovenbouw gebruikt worden om aan ontwikkelpunten te werken.</a:t>
            </a:r>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38</a:t>
            </a:fld>
            <a:endParaRPr lang="nl-NL"/>
          </a:p>
        </p:txBody>
      </p:sp>
    </p:spTree>
    <p:extLst>
      <p:ext uri="{BB962C8B-B14F-4D97-AF65-F5344CB8AC3E}">
        <p14:creationId xmlns:p14="http://schemas.microsoft.com/office/powerpoint/2010/main" val="1504165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Waarom zo’n vragenlijst?</a:t>
            </a:r>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Leg goed aan de leerlingen uit waarom ze deze vragenlijst invullen en wat de bedoeling is. Dat is erg belangrijk om ervoor te zorgen dat de leerling zich veilig voelt en de vragenlijst eerlijk invult.</a:t>
            </a:r>
          </a:p>
          <a:p>
            <a:r>
              <a:rPr lang="nl-NL" sz="1200" kern="1200" dirty="0">
                <a:solidFill>
                  <a:schemeClr val="tx1"/>
                </a:solidFill>
                <a:effectLst/>
                <a:latin typeface="+mn-lt"/>
                <a:ea typeface="+mn-ea"/>
                <a:cs typeface="+mn-cs"/>
              </a:rPr>
              <a:t>Wees transparant over jouw bedoeling met de vragenlijst. De lijst is ontworpen om gestandaardiseerd leerlingen te bevragen over hun beleving. Hierdoor is het mogelijk om het perspectief van de leerling te plaatsen naast de observatie van de leerkracht. Wat helpt om af te stemmen op hun behoeften, wat nodig is om te leren en om te bevorderen dat de leerlingen het fijn hebben op school.</a:t>
            </a:r>
          </a:p>
          <a:p>
            <a:r>
              <a:rPr lang="nl-NL" sz="1200" kern="1200" dirty="0">
                <a:solidFill>
                  <a:schemeClr val="tx1"/>
                </a:solidFill>
                <a:effectLst/>
                <a:latin typeface="+mn-lt"/>
                <a:ea typeface="+mn-ea"/>
                <a:cs typeface="+mn-cs"/>
              </a:rPr>
              <a:t>Wanneer het je bedoeling is de uitslag met hen te bespreken, kun je dat aangeven. Ze weten dan dat je er op terug komt. </a:t>
            </a:r>
          </a:p>
          <a:p>
            <a:r>
              <a:rPr lang="nl-NL" sz="1200" kern="1200" dirty="0">
                <a:solidFill>
                  <a:schemeClr val="tx1"/>
                </a:solidFill>
                <a:effectLst/>
                <a:latin typeface="+mn-lt"/>
                <a:ea typeface="+mn-ea"/>
                <a:cs typeface="+mn-cs"/>
              </a:rPr>
              <a:t>Wanneer de school er voor kiest om ook met ouders de uitslag te bespreken adviseren we om (oudere) kinderen hierover te informeren.  </a:t>
            </a:r>
          </a:p>
          <a:p>
            <a:r>
              <a:rPr lang="nl-NL" sz="1200" kern="1200" dirty="0">
                <a:solidFill>
                  <a:schemeClr val="tx1"/>
                </a:solidFill>
                <a:effectLst/>
                <a:latin typeface="+mn-lt"/>
                <a:ea typeface="+mn-ea"/>
                <a:cs typeface="+mn-cs"/>
              </a:rPr>
              <a:t>Voorkom dat je het invullen zo beïnvloedt dat leerlingen sociaal wenselijke antwoorden geven. Maak het niet spannend door het te gewichtig te maken. </a:t>
            </a:r>
          </a:p>
          <a:p>
            <a:r>
              <a:rPr lang="nl-NL" sz="1200" i="1"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“Ik ben heel benieuwd hoe jullie over jezelf denken. Daar is deze vragenlijst voor. Het gaat dus over jezelf, er is daarom geen goed of fout antwoord. Je vult in wat jij denkt, voelt of doet. Daarom is het belangrijk dat je de vragenlijst eerlijk invult, ook als je denkt dat het niet zo’n leuk antwoord is. Alle antwoorden kunnen, als het maar is wat jij denkt, voelt of doet. Je krijgt er ook geen cijfer voor. De antwoorden ga ik gebruiken om je beter te kunnen begrijpen en om je te kunnen helpen als dat nodig is.”</a:t>
            </a:r>
            <a:endParaRPr lang="nl-NL" sz="1200" kern="1200" dirty="0">
              <a:solidFill>
                <a:schemeClr val="tx1"/>
              </a:solidFill>
              <a:effectLst/>
              <a:latin typeface="+mn-lt"/>
              <a:ea typeface="+mn-ea"/>
              <a:cs typeface="+mn-cs"/>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2</a:t>
            </a:fld>
            <a:endParaRPr lang="nl-NL"/>
          </a:p>
        </p:txBody>
      </p:sp>
    </p:spTree>
    <p:extLst>
      <p:ext uri="{BB962C8B-B14F-4D97-AF65-F5344CB8AC3E}">
        <p14:creationId xmlns:p14="http://schemas.microsoft.com/office/powerpoint/2010/main" val="2923856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je gebruik gaat maken van verschillende contexten, dan kun je deze afbeelding laten zien:</a:t>
            </a:r>
          </a:p>
          <a:p>
            <a:r>
              <a:rPr lang="nl-NL" i="1" dirty="0"/>
              <a:t>“De vragenlijst van Zien! gaat over hoe je omgaat met andere kinderen. Dat kunnen vrienden en klasgenoten zijn, of bijvoorbeeld andere kinderen van school.”</a:t>
            </a:r>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3</a:t>
            </a:fld>
            <a:endParaRPr lang="nl-NL"/>
          </a:p>
        </p:txBody>
      </p:sp>
    </p:spTree>
    <p:extLst>
      <p:ext uri="{BB962C8B-B14F-4D97-AF65-F5344CB8AC3E}">
        <p14:creationId xmlns:p14="http://schemas.microsoft.com/office/powerpoint/2010/main" val="4151710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je gebruik gaat maken van verschillende contexten, dan kun je deze afbeelding laten zien bij de context omgaan met activiteiten:</a:t>
            </a:r>
          </a:p>
          <a:p>
            <a:r>
              <a:rPr lang="nl-NL" i="1" dirty="0"/>
              <a:t>“De vragenlijst van Zien! gaat over hoe je omgaat met activiteiten. Dat gaat over het werk dat je moet doen in de klas en daarbuiten. Denk bijvoorbeeld aan de sommen voor rekenen of de knutsel-opdracht die je krijgt.”</a:t>
            </a: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4</a:t>
            </a:fld>
            <a:endParaRPr lang="nl-NL"/>
          </a:p>
        </p:txBody>
      </p:sp>
    </p:spTree>
    <p:extLst>
      <p:ext uri="{BB962C8B-B14F-4D97-AF65-F5344CB8AC3E}">
        <p14:creationId xmlns:p14="http://schemas.microsoft.com/office/powerpoint/2010/main" val="831142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je gebruik gaat maken van verschillende contexten, dan kun je deze afbeelding laten zien bij de context omgaan met media:</a:t>
            </a:r>
          </a:p>
          <a:p>
            <a:r>
              <a:rPr lang="nl-NL" i="1" dirty="0"/>
              <a:t>“De vragenlijst van Zien! gaat over hoe je omgaat met media. Daarmee bedoelen we de computer, tablet en een mobiele telefoon. Weet je hoe hij werkt en ga je er ook verstandig mee om.”</a:t>
            </a: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5</a:t>
            </a:fld>
            <a:endParaRPr lang="nl-NL"/>
          </a:p>
        </p:txBody>
      </p:sp>
    </p:spTree>
    <p:extLst>
      <p:ext uri="{BB962C8B-B14F-4D97-AF65-F5344CB8AC3E}">
        <p14:creationId xmlns:p14="http://schemas.microsoft.com/office/powerpoint/2010/main" val="3154684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je gebruik gaat maken van verschillende contexten, dan kun je deze afbeelding laten zien bij de context omgaan met onbekenden (burgerschap):</a:t>
            </a:r>
          </a:p>
          <a:p>
            <a:r>
              <a:rPr lang="nl-NL" i="1" dirty="0"/>
              <a:t>“De vragenlijst van Zien! gaat over hoe je omgaat met onbekende mensen. Bijvoorbeeld als er een nieuw kind op school komt, of wanneer je op straat of in een winkel bent en iemand tegenkomt die je niet kent.”</a:t>
            </a: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6</a:t>
            </a:fld>
            <a:endParaRPr lang="nl-NL"/>
          </a:p>
        </p:txBody>
      </p:sp>
    </p:spTree>
    <p:extLst>
      <p:ext uri="{BB962C8B-B14F-4D97-AF65-F5344CB8AC3E}">
        <p14:creationId xmlns:p14="http://schemas.microsoft.com/office/powerpoint/2010/main" val="2153810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3. De situatie</a:t>
            </a:r>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Leg uit dat de vragen gaan over de situatie op school. Bespreek met de leerlingen de situatie waarover de stellingen gaan. Gebruik hiervoor een voorbeeldstelling: </a:t>
            </a:r>
            <a:r>
              <a:rPr lang="nl-NL" sz="1200" i="1" kern="1200" dirty="0">
                <a:solidFill>
                  <a:schemeClr val="tx1"/>
                </a:solidFill>
                <a:effectLst/>
                <a:latin typeface="+mn-lt"/>
                <a:ea typeface="+mn-ea"/>
                <a:cs typeface="+mn-cs"/>
              </a:rPr>
              <a:t>‘Ik maak contact met anderen’.</a:t>
            </a:r>
            <a:r>
              <a:rPr lang="nl-NL" sz="1200" kern="1200" dirty="0">
                <a:solidFill>
                  <a:schemeClr val="tx1"/>
                </a:solidFill>
                <a:effectLst/>
                <a:latin typeface="+mn-lt"/>
                <a:ea typeface="+mn-ea"/>
                <a:cs typeface="+mn-cs"/>
              </a:rPr>
              <a:t> </a:t>
            </a:r>
          </a:p>
          <a:p>
            <a:r>
              <a:rPr lang="nl-NL" sz="1200" i="1"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Als je de stellingen in gaat vullen, denk je na of dit voor jou zo is </a:t>
            </a:r>
            <a:r>
              <a:rPr lang="nl-NL" sz="1200" i="1" u="sng" kern="1200" dirty="0">
                <a:solidFill>
                  <a:schemeClr val="tx1"/>
                </a:solidFill>
                <a:effectLst/>
                <a:latin typeface="+mn-lt"/>
                <a:ea typeface="+mn-ea"/>
                <a:cs typeface="+mn-cs"/>
              </a:rPr>
              <a:t>op school</a:t>
            </a:r>
            <a:r>
              <a:rPr lang="nl-NL" sz="1200" i="1" kern="1200" dirty="0">
                <a:solidFill>
                  <a:schemeClr val="tx1"/>
                </a:solidFill>
                <a:effectLst/>
                <a:latin typeface="+mn-lt"/>
                <a:ea typeface="+mn-ea"/>
                <a:cs typeface="+mn-cs"/>
              </a:rPr>
              <a:t>. Het kan gaan over dingen die in onze groep gebeuren, maar ook dingen op het plein, bijvoorbeeld met kinderen van andere groepen. Deze stelling gaat erover of je anderen iets durft te vragen, of naar iemand toe loopt. Ook als je op het plein vraagt of je mee mag spelen, dan telt dit.</a:t>
            </a:r>
            <a:br>
              <a:rPr lang="nl-NL" sz="1200" i="1" kern="1200" dirty="0">
                <a:solidFill>
                  <a:schemeClr val="tx1"/>
                </a:solidFill>
                <a:effectLst/>
                <a:latin typeface="+mn-lt"/>
                <a:ea typeface="+mn-ea"/>
                <a:cs typeface="+mn-cs"/>
              </a:rPr>
            </a:br>
            <a:r>
              <a:rPr lang="nl-NL" sz="1200" i="1" kern="1200" dirty="0">
                <a:solidFill>
                  <a:schemeClr val="tx1"/>
                </a:solidFill>
                <a:effectLst/>
                <a:latin typeface="+mn-lt"/>
                <a:ea typeface="+mn-ea"/>
                <a:cs typeface="+mn-cs"/>
              </a:rPr>
              <a:t>Als je thuis vaak iets aan papa of mama vraagt, of naar je buurmeisje toe gaat, dan telt dat niet mee, want dat is niet op school.</a:t>
            </a:r>
            <a:endParaRPr lang="nl-NL" sz="1200" kern="1200" dirty="0">
              <a:solidFill>
                <a:schemeClr val="tx1"/>
              </a:solidFill>
              <a:effectLst/>
              <a:latin typeface="+mn-lt"/>
              <a:ea typeface="+mn-ea"/>
              <a:cs typeface="+mn-cs"/>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7</a:t>
            </a:fld>
            <a:endParaRPr lang="nl-NL"/>
          </a:p>
        </p:txBody>
      </p:sp>
    </p:spTree>
    <p:extLst>
      <p:ext uri="{BB962C8B-B14F-4D97-AF65-F5344CB8AC3E}">
        <p14:creationId xmlns:p14="http://schemas.microsoft.com/office/powerpoint/2010/main" val="636012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effectLst/>
                <a:latin typeface="+mn-lt"/>
                <a:ea typeface="+mn-ea"/>
                <a:cs typeface="+mn-cs"/>
                <a:sym typeface="Helvetica Neue"/>
              </a:rPr>
              <a:t>Bespreek met de leerlingen het verschil tussen de vier antwoordmogelijkheden.</a:t>
            </a:r>
          </a:p>
          <a:p>
            <a:r>
              <a:rPr lang="nl-NL" sz="1200" dirty="0">
                <a:effectLst/>
                <a:latin typeface="+mn-lt"/>
                <a:ea typeface="+mn-ea"/>
                <a:cs typeface="+mn-cs"/>
                <a:sym typeface="Helvetica Neue"/>
              </a:rPr>
              <a:t>Gebruik hiervoor een voorbeeldstelling:  </a:t>
            </a:r>
            <a:r>
              <a:rPr lang="nl-NL" sz="1200" i="1" dirty="0">
                <a:effectLst/>
                <a:latin typeface="+mn-lt"/>
                <a:ea typeface="+mn-ea"/>
                <a:cs typeface="+mn-cs"/>
                <a:sym typeface="Helvetica Neue"/>
              </a:rPr>
              <a:t>Ik maak contact met anderen</a:t>
            </a:r>
          </a:p>
          <a:p>
            <a:pPr marL="171450" indent="-171450">
              <a:buFontTx/>
              <a:buChar char="-"/>
            </a:pPr>
            <a:r>
              <a:rPr lang="nl-NL" sz="1200" baseline="0" dirty="0"/>
              <a:t>‘dit klopt (bijna) altijd’: Het lukt/gebeurt altijd of bijna altijd</a:t>
            </a:r>
          </a:p>
          <a:p>
            <a:pPr marL="171450" indent="-171450">
              <a:buFontTx/>
              <a:buChar char="-"/>
            </a:pPr>
            <a:r>
              <a:rPr lang="nl-NL" sz="1200" baseline="0" dirty="0"/>
              <a:t>‘dit is vaak zo’: &gt; Vaak lukt het me om …, maar nog niet als … (</a:t>
            </a:r>
            <a:r>
              <a:rPr lang="nl-NL" sz="1200" baseline="0" dirty="0" err="1"/>
              <a:t>bijv</a:t>
            </a:r>
            <a:r>
              <a:rPr lang="nl-NL" sz="1200" baseline="0" dirty="0"/>
              <a:t>: het heel druk is in de klas of ik ben iets leuks aan het doen) </a:t>
            </a:r>
          </a:p>
          <a:p>
            <a:pPr marL="171450" indent="-171450">
              <a:buFontTx/>
              <a:buChar char="-"/>
            </a:pPr>
            <a:r>
              <a:rPr lang="nl-NL" sz="1200" baseline="0" dirty="0"/>
              <a:t>Dit is soms zo: bijvoorbeeld 1x per dag lukt het me om er om te denken dat … maar de meeste keren vergeet ik het nog</a:t>
            </a:r>
          </a:p>
          <a:p>
            <a:pPr marL="171450" indent="-171450">
              <a:buFontTx/>
              <a:buChar char="-"/>
            </a:pPr>
            <a:r>
              <a:rPr lang="nl-NL" sz="1200" baseline="0" dirty="0"/>
              <a:t>Dit is (bijna) nooit zo:  Sinds de 20 dagen vanaf de vakantie ben ik twee keer (bijv. door gegaan met een opdracht toen ik het moeilijk vond). Meestal (</a:t>
            </a:r>
            <a:r>
              <a:rPr lang="nl-NL" sz="1200" baseline="0" dirty="0" err="1"/>
              <a:t>bijv</a:t>
            </a:r>
            <a:r>
              <a:rPr lang="nl-NL" sz="1200" baseline="0" dirty="0"/>
              <a:t> moet de juf me helpen)</a:t>
            </a:r>
          </a:p>
          <a:p>
            <a:endParaRPr lang="nl-NL" sz="1200" dirty="0">
              <a:effectLst/>
              <a:latin typeface="Arial" panose="020B0604020202020204" pitchFamily="34" charset="0"/>
              <a:ea typeface="MS Mincho" panose="02020609040205080304" pitchFamily="49" charset="-128"/>
            </a:endParaRPr>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10</a:t>
            </a:fld>
            <a:endParaRPr lang="nl-NL"/>
          </a:p>
        </p:txBody>
      </p:sp>
    </p:spTree>
    <p:extLst>
      <p:ext uri="{BB962C8B-B14F-4D97-AF65-F5344CB8AC3E}">
        <p14:creationId xmlns:p14="http://schemas.microsoft.com/office/powerpoint/2010/main" val="687175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effectLst/>
                <a:latin typeface="+mn-lt"/>
                <a:ea typeface="+mn-ea"/>
                <a:cs typeface="+mn-cs"/>
                <a:sym typeface="Helvetica Neue"/>
              </a:rPr>
              <a:t>Voor welke juf of meester?</a:t>
            </a:r>
            <a:endParaRPr lang="nl-NL" sz="1200" dirty="0">
              <a:effectLst/>
              <a:latin typeface="+mn-lt"/>
              <a:ea typeface="+mn-ea"/>
              <a:cs typeface="+mn-cs"/>
              <a:sym typeface="Helvetica Neue"/>
            </a:endParaRPr>
          </a:p>
          <a:p>
            <a:r>
              <a:rPr lang="nl-NL" sz="1200" dirty="0">
                <a:effectLst/>
                <a:latin typeface="+mn-lt"/>
                <a:ea typeface="+mn-ea"/>
                <a:cs typeface="+mn-cs"/>
                <a:sym typeface="Helvetica Neue"/>
              </a:rPr>
              <a:t>Er zijn vragen over de juf of de meester. Je wilt de mening weten over hoe ze de relatie beleven. </a:t>
            </a:r>
          </a:p>
          <a:p>
            <a:r>
              <a:rPr lang="nl-NL" sz="1200" dirty="0">
                <a:effectLst/>
                <a:latin typeface="+mn-lt"/>
                <a:ea typeface="+mn-ea"/>
                <a:cs typeface="+mn-cs"/>
                <a:sym typeface="Helvetica Neue"/>
              </a:rPr>
              <a:t>We adviseren</a:t>
            </a:r>
            <a:r>
              <a:rPr lang="nl-NL" sz="1200" baseline="0" dirty="0">
                <a:effectLst/>
                <a:latin typeface="+mn-lt"/>
                <a:ea typeface="+mn-ea"/>
                <a:cs typeface="+mn-cs"/>
                <a:sym typeface="Helvetica Neue"/>
              </a:rPr>
              <a:t> om de leerlingen aan alle juffen en meesters te laten denken waar ze mee te maken hebben, als ze de vragen invullen. </a:t>
            </a:r>
          </a:p>
          <a:p>
            <a:r>
              <a:rPr lang="nl-NL" sz="1200" baseline="0" dirty="0">
                <a:effectLst/>
                <a:latin typeface="+mn-lt"/>
                <a:ea typeface="+mn-ea"/>
                <a:cs typeface="+mn-cs"/>
                <a:sym typeface="Helvetica Neue"/>
              </a:rPr>
              <a:t>Als het bij de ene juf of meester ja is en bij de andere nee, kunnen ze ‘soms’  kiezen. </a:t>
            </a:r>
            <a:endParaRPr lang="nl-NL" sz="1200" dirty="0">
              <a:effectLst/>
              <a:latin typeface="+mn-lt"/>
              <a:ea typeface="+mn-ea"/>
              <a:cs typeface="+mn-cs"/>
              <a:sym typeface="Helvetica Neue"/>
            </a:endParaRPr>
          </a:p>
          <a:p>
            <a:endParaRPr lang="nl-NL" sz="1200" dirty="0">
              <a:effectLst/>
              <a:latin typeface="+mn-lt"/>
              <a:ea typeface="+mn-ea"/>
              <a:cs typeface="+mn-cs"/>
              <a:sym typeface="Helvetica Neue"/>
            </a:endParaRPr>
          </a:p>
          <a:p>
            <a:r>
              <a:rPr lang="nl-NL" sz="1200" dirty="0">
                <a:effectLst/>
                <a:latin typeface="+mn-lt"/>
                <a:ea typeface="+mn-ea"/>
                <a:cs typeface="+mn-cs"/>
                <a:sym typeface="Helvetica Neue"/>
              </a:rPr>
              <a:t>Eventueel: wanneer je samen voor de groep staat (gelijktijdig of op andere momenten) moet je een keuze maken. Wil je kunnen herleiden over wie ze een mening geven? Geef aan dat de leerlingen aan een specifieke leerkracht moeten denken.</a:t>
            </a:r>
          </a:p>
          <a:p>
            <a:r>
              <a:rPr lang="nl-NL" sz="1200" i="1" dirty="0">
                <a:effectLst/>
                <a:latin typeface="+mn-lt"/>
                <a:ea typeface="+mn-ea"/>
                <a:cs typeface="+mn-cs"/>
                <a:sym typeface="Helvetica Neue"/>
              </a:rPr>
              <a:t> </a:t>
            </a:r>
            <a:endParaRPr lang="nl-NL" sz="1200" dirty="0">
              <a:effectLst/>
              <a:latin typeface="+mn-lt"/>
              <a:ea typeface="+mn-ea"/>
              <a:cs typeface="+mn-cs"/>
              <a:sym typeface="Helvetica Neue"/>
            </a:endParaRPr>
          </a:p>
          <a:p>
            <a:r>
              <a:rPr lang="nl-NL" sz="1200" i="1" dirty="0">
                <a:effectLst/>
                <a:latin typeface="+mn-lt"/>
                <a:ea typeface="+mn-ea"/>
                <a:cs typeface="+mn-cs"/>
                <a:sym typeface="Helvetica Neue"/>
              </a:rPr>
              <a:t>Sommige vragen gaan over de juf of meester. We spreken af dat we bij die vragen allemaal denken aan álle</a:t>
            </a:r>
            <a:r>
              <a:rPr lang="nl-NL" sz="1200" i="1" baseline="0" dirty="0">
                <a:effectLst/>
                <a:latin typeface="+mn-lt"/>
                <a:ea typeface="+mn-ea"/>
                <a:cs typeface="+mn-cs"/>
                <a:sym typeface="Helvetica Neue"/>
              </a:rPr>
              <a:t> juffen en meesters die in deze klas werken. </a:t>
            </a:r>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11</a:t>
            </a:fld>
            <a:endParaRPr lang="nl-NL"/>
          </a:p>
        </p:txBody>
      </p:sp>
    </p:spTree>
    <p:extLst>
      <p:ext uri="{BB962C8B-B14F-4D97-AF65-F5344CB8AC3E}">
        <p14:creationId xmlns:p14="http://schemas.microsoft.com/office/powerpoint/2010/main" val="21098398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Start slide 1">
    <p:bg>
      <p:bgPr>
        <a:solidFill>
          <a:srgbClr val="D2ECFC"/>
        </a:solidFill>
        <a:effectLst/>
      </p:bgPr>
    </p:bg>
    <p:spTree>
      <p:nvGrpSpPr>
        <p:cNvPr id="1" name=""/>
        <p:cNvGrpSpPr/>
        <p:nvPr/>
      </p:nvGrpSpPr>
      <p:grpSpPr>
        <a:xfrm>
          <a:off x="0" y="0"/>
          <a:ext cx="0" cy="0"/>
          <a:chOff x="0" y="0"/>
          <a:chExt cx="0" cy="0"/>
        </a:xfrm>
      </p:grpSpPr>
      <p:sp>
        <p:nvSpPr>
          <p:cNvPr id="72" name="Graphic 70">
            <a:extLst>
              <a:ext uri="{FF2B5EF4-FFF2-40B4-BE49-F238E27FC236}">
                <a16:creationId xmlns:a16="http://schemas.microsoft.com/office/drawing/2014/main" id="{EC2E8396-30D8-2446-830C-62E56225F754}"/>
              </a:ext>
            </a:extLst>
          </p:cNvPr>
          <p:cNvSpPr/>
          <p:nvPr userDrawn="1"/>
        </p:nvSpPr>
        <p:spPr>
          <a:xfrm>
            <a:off x="8010266" y="2210329"/>
            <a:ext cx="4181734" cy="4181762"/>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pattFill prst="pct10">
            <a:fgClr>
              <a:srgbClr val="003350"/>
            </a:fgClr>
            <a:bgClr>
              <a:srgbClr val="D2ECFC"/>
            </a:bgClr>
          </a:pattFill>
          <a:ln w="5984" cap="flat">
            <a:noFill/>
            <a:prstDash val="solid"/>
            <a:miter/>
          </a:ln>
        </p:spPr>
        <p:txBody>
          <a:bodyPr rtlCol="0" anchor="ctr"/>
          <a:lstStyle/>
          <a:p>
            <a:endParaRPr lang="nl-NL"/>
          </a:p>
        </p:txBody>
      </p:sp>
      <p:pic>
        <p:nvPicPr>
          <p:cNvPr id="25" name="Graphic 24">
            <a:extLst>
              <a:ext uri="{FF2B5EF4-FFF2-40B4-BE49-F238E27FC236}">
                <a16:creationId xmlns:a16="http://schemas.microsoft.com/office/drawing/2014/main" id="{EBABB9CC-6AD6-1A47-A562-A05C54A771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8655844" cy="6858000"/>
          </a:xfrm>
          <a:prstGeom prst="rect">
            <a:avLst/>
          </a:prstGeom>
          <a:effectLst>
            <a:outerShdw blurRad="304800" dist="38100" dir="9120000" sx="102000" sy="102000" algn="tl" rotWithShape="0">
              <a:srgbClr val="003350">
                <a:alpha val="5000"/>
              </a:srgbClr>
            </a:outerShdw>
          </a:effectLst>
        </p:spPr>
      </p:pic>
      <p:sp>
        <p:nvSpPr>
          <p:cNvPr id="28" name="Tijdelijke aanduiding voor tekst 2">
            <a:extLst>
              <a:ext uri="{FF2B5EF4-FFF2-40B4-BE49-F238E27FC236}">
                <a16:creationId xmlns:a16="http://schemas.microsoft.com/office/drawing/2014/main" id="{463A0855-C4CB-1547-A30C-292D787BF847}"/>
              </a:ext>
            </a:extLst>
          </p:cNvPr>
          <p:cNvSpPr>
            <a:spLocks noGrp="1"/>
          </p:cNvSpPr>
          <p:nvPr>
            <p:ph type="body" idx="1"/>
          </p:nvPr>
        </p:nvSpPr>
        <p:spPr>
          <a:xfrm>
            <a:off x="831851" y="4452439"/>
            <a:ext cx="5567882" cy="415395"/>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29" name="Titel 1">
            <a:extLst>
              <a:ext uri="{FF2B5EF4-FFF2-40B4-BE49-F238E27FC236}">
                <a16:creationId xmlns:a16="http://schemas.microsoft.com/office/drawing/2014/main" id="{27DEFC73-A44F-E646-B03A-2383FF8363D1}"/>
              </a:ext>
            </a:extLst>
          </p:cNvPr>
          <p:cNvSpPr>
            <a:spLocks noGrp="1"/>
          </p:cNvSpPr>
          <p:nvPr>
            <p:ph type="title" hasCustomPrompt="1"/>
          </p:nvPr>
        </p:nvSpPr>
        <p:spPr>
          <a:xfrm>
            <a:off x="831850" y="2210329"/>
            <a:ext cx="6577479" cy="1985153"/>
          </a:xfrm>
        </p:spPr>
        <p:txBody>
          <a:bodyPr anchor="b"/>
          <a:lstStyle>
            <a:lvl1pPr>
              <a:lnSpc>
                <a:spcPts val="6500"/>
              </a:lnSpc>
              <a:defRPr sz="6000" b="1" i="0">
                <a:latin typeface="Calibri" panose="020F0502020204030204" pitchFamily="34" charset="0"/>
                <a:cs typeface="Calibri" panose="020F0502020204030204" pitchFamily="34" charset="0"/>
              </a:defRPr>
            </a:lvl1pPr>
          </a:lstStyle>
          <a:p>
            <a:pPr>
              <a:lnSpc>
                <a:spcPts val="7100"/>
              </a:lnSpc>
            </a:pPr>
            <a:r>
              <a:rPr lang="nl-NL" sz="6000" b="1">
                <a:solidFill>
                  <a:srgbClr val="003350"/>
                </a:solidFill>
                <a:latin typeface="Calibri" panose="020F0502020204030204" pitchFamily="34" charset="0"/>
                <a:cs typeface="Calibri" panose="020F0502020204030204" pitchFamily="34" charset="0"/>
              </a:rPr>
              <a:t>Klik hier om de titel aan te passen</a:t>
            </a:r>
          </a:p>
        </p:txBody>
      </p:sp>
      <p:sp>
        <p:nvSpPr>
          <p:cNvPr id="32" name="Tijdelijke aanduiding voor tekst 2">
            <a:extLst>
              <a:ext uri="{FF2B5EF4-FFF2-40B4-BE49-F238E27FC236}">
                <a16:creationId xmlns:a16="http://schemas.microsoft.com/office/drawing/2014/main" id="{C2534F63-9865-F64F-BF7A-11B9F480E46E}"/>
              </a:ext>
            </a:extLst>
          </p:cNvPr>
          <p:cNvSpPr>
            <a:spLocks noGrp="1"/>
          </p:cNvSpPr>
          <p:nvPr>
            <p:ph type="body" idx="10" hasCustomPrompt="1"/>
          </p:nvPr>
        </p:nvSpPr>
        <p:spPr>
          <a:xfrm>
            <a:off x="831849" y="5124792"/>
            <a:ext cx="5567883" cy="415395"/>
          </a:xfrm>
        </p:spPr>
        <p:txBody>
          <a:bodyPr>
            <a:normAutofit/>
          </a:bodyPr>
          <a:lstStyle>
            <a:lvl1pPr marL="0" indent="0">
              <a:buNone/>
              <a:defRPr sz="2000" b="1" i="1">
                <a:solidFill>
                  <a:schemeClr val="bg2">
                    <a:lumMod val="50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Datum</a:t>
            </a:r>
          </a:p>
        </p:txBody>
      </p:sp>
      <p:pic>
        <p:nvPicPr>
          <p:cNvPr id="42" name="Afbeelding 41">
            <a:extLst>
              <a:ext uri="{FF2B5EF4-FFF2-40B4-BE49-F238E27FC236}">
                <a16:creationId xmlns:a16="http://schemas.microsoft.com/office/drawing/2014/main" id="{FD9AE184-29A5-BC4D-9D16-8479E09A95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2909" y="351238"/>
            <a:ext cx="3299794" cy="1507853"/>
          </a:xfrm>
          <a:prstGeom prst="rect">
            <a:avLst/>
          </a:prstGeom>
        </p:spPr>
      </p:pic>
      <p:grpSp>
        <p:nvGrpSpPr>
          <p:cNvPr id="73" name="Graphic 7">
            <a:extLst>
              <a:ext uri="{FF2B5EF4-FFF2-40B4-BE49-F238E27FC236}">
                <a16:creationId xmlns:a16="http://schemas.microsoft.com/office/drawing/2014/main" id="{722B8A5F-3486-0743-87CE-8F384BDF892F}"/>
              </a:ext>
            </a:extLst>
          </p:cNvPr>
          <p:cNvGrpSpPr/>
          <p:nvPr userDrawn="1"/>
        </p:nvGrpSpPr>
        <p:grpSpPr>
          <a:xfrm>
            <a:off x="11144434" y="5743258"/>
            <a:ext cx="791513" cy="870129"/>
            <a:chOff x="11092753" y="5743258"/>
            <a:chExt cx="791513" cy="870129"/>
          </a:xfrm>
        </p:grpSpPr>
        <p:sp>
          <p:nvSpPr>
            <p:cNvPr id="74" name="Vrije vorm 73">
              <a:extLst>
                <a:ext uri="{FF2B5EF4-FFF2-40B4-BE49-F238E27FC236}">
                  <a16:creationId xmlns:a16="http://schemas.microsoft.com/office/drawing/2014/main" id="{35799FD0-17F5-1349-A451-7784384A0244}"/>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chemeClr val="bg1"/>
            </a:solidFill>
            <a:ln w="589" cap="flat">
              <a:noFill/>
              <a:prstDash val="solid"/>
              <a:miter/>
            </a:ln>
          </p:spPr>
          <p:txBody>
            <a:bodyPr rtlCol="0" anchor="ctr"/>
            <a:lstStyle/>
            <a:p>
              <a:endParaRPr lang="nl-NL"/>
            </a:p>
          </p:txBody>
        </p:sp>
        <p:sp>
          <p:nvSpPr>
            <p:cNvPr id="75" name="Vrije vorm 74">
              <a:extLst>
                <a:ext uri="{FF2B5EF4-FFF2-40B4-BE49-F238E27FC236}">
                  <a16:creationId xmlns:a16="http://schemas.microsoft.com/office/drawing/2014/main" id="{65FB22C0-FF70-FC49-82A4-DEDF80F76AC4}"/>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spTree>
    <p:extLst>
      <p:ext uri="{BB962C8B-B14F-4D97-AF65-F5344CB8AC3E}">
        <p14:creationId xmlns:p14="http://schemas.microsoft.com/office/powerpoint/2010/main" val="1148300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slide 1">
    <p:bg>
      <p:bgPr>
        <a:solidFill>
          <a:srgbClr val="D2ECFC"/>
        </a:solidFill>
        <a:effectLst/>
      </p:bgPr>
    </p:bg>
    <p:spTree>
      <p:nvGrpSpPr>
        <p:cNvPr id="1" name=""/>
        <p:cNvGrpSpPr/>
        <p:nvPr/>
      </p:nvGrpSpPr>
      <p:grpSpPr>
        <a:xfrm>
          <a:off x="0" y="0"/>
          <a:ext cx="0" cy="0"/>
          <a:chOff x="0" y="0"/>
          <a:chExt cx="0" cy="0"/>
        </a:xfrm>
      </p:grpSpPr>
      <p:sp>
        <p:nvSpPr>
          <p:cNvPr id="72" name="Graphic 70">
            <a:extLst>
              <a:ext uri="{FF2B5EF4-FFF2-40B4-BE49-F238E27FC236}">
                <a16:creationId xmlns:a16="http://schemas.microsoft.com/office/drawing/2014/main" id="{EC2E8396-30D8-2446-830C-62E56225F754}"/>
              </a:ext>
            </a:extLst>
          </p:cNvPr>
          <p:cNvSpPr/>
          <p:nvPr userDrawn="1"/>
        </p:nvSpPr>
        <p:spPr>
          <a:xfrm>
            <a:off x="8010266" y="2210329"/>
            <a:ext cx="4181734" cy="4181762"/>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pattFill prst="pct10">
            <a:fgClr>
              <a:srgbClr val="003350"/>
            </a:fgClr>
            <a:bgClr>
              <a:srgbClr val="D2ECFC"/>
            </a:bgClr>
          </a:pattFill>
          <a:ln w="5984" cap="flat">
            <a:noFill/>
            <a:prstDash val="solid"/>
            <a:miter/>
          </a:ln>
        </p:spPr>
        <p:txBody>
          <a:bodyPr rtlCol="0" anchor="ctr"/>
          <a:lstStyle/>
          <a:p>
            <a:endParaRPr lang="nl-NL"/>
          </a:p>
        </p:txBody>
      </p:sp>
      <p:pic>
        <p:nvPicPr>
          <p:cNvPr id="25" name="Graphic 24">
            <a:extLst>
              <a:ext uri="{FF2B5EF4-FFF2-40B4-BE49-F238E27FC236}">
                <a16:creationId xmlns:a16="http://schemas.microsoft.com/office/drawing/2014/main" id="{EBABB9CC-6AD6-1A47-A562-A05C54A771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8655844" cy="6858000"/>
          </a:xfrm>
          <a:prstGeom prst="rect">
            <a:avLst/>
          </a:prstGeom>
          <a:effectLst>
            <a:outerShdw blurRad="304800" dist="38100" dir="9120000" sx="102000" sy="102000" algn="tl" rotWithShape="0">
              <a:srgbClr val="003350">
                <a:alpha val="5000"/>
              </a:srgbClr>
            </a:outerShdw>
          </a:effectLst>
        </p:spPr>
      </p:pic>
      <p:sp>
        <p:nvSpPr>
          <p:cNvPr id="28" name="Tijdelijke aanduiding voor tekst 2">
            <a:extLst>
              <a:ext uri="{FF2B5EF4-FFF2-40B4-BE49-F238E27FC236}">
                <a16:creationId xmlns:a16="http://schemas.microsoft.com/office/drawing/2014/main" id="{463A0855-C4CB-1547-A30C-292D787BF847}"/>
              </a:ext>
            </a:extLst>
          </p:cNvPr>
          <p:cNvSpPr>
            <a:spLocks noGrp="1"/>
          </p:cNvSpPr>
          <p:nvPr>
            <p:ph type="body" idx="1"/>
          </p:nvPr>
        </p:nvSpPr>
        <p:spPr>
          <a:xfrm>
            <a:off x="831851" y="4452439"/>
            <a:ext cx="5567882" cy="415395"/>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29" name="Titel 1">
            <a:extLst>
              <a:ext uri="{FF2B5EF4-FFF2-40B4-BE49-F238E27FC236}">
                <a16:creationId xmlns:a16="http://schemas.microsoft.com/office/drawing/2014/main" id="{27DEFC73-A44F-E646-B03A-2383FF8363D1}"/>
              </a:ext>
            </a:extLst>
          </p:cNvPr>
          <p:cNvSpPr>
            <a:spLocks noGrp="1"/>
          </p:cNvSpPr>
          <p:nvPr>
            <p:ph type="title" hasCustomPrompt="1"/>
          </p:nvPr>
        </p:nvSpPr>
        <p:spPr>
          <a:xfrm>
            <a:off x="831850" y="2210329"/>
            <a:ext cx="6577479" cy="1985153"/>
          </a:xfrm>
        </p:spPr>
        <p:txBody>
          <a:bodyPr anchor="b"/>
          <a:lstStyle>
            <a:lvl1pPr>
              <a:lnSpc>
                <a:spcPts val="6500"/>
              </a:lnSpc>
              <a:defRPr sz="6000" b="1" i="0">
                <a:latin typeface="Calibri" panose="020F0502020204030204" pitchFamily="34" charset="0"/>
                <a:cs typeface="Calibri" panose="020F0502020204030204" pitchFamily="34" charset="0"/>
              </a:defRPr>
            </a:lvl1pPr>
          </a:lstStyle>
          <a:p>
            <a:pPr>
              <a:lnSpc>
                <a:spcPts val="7100"/>
              </a:lnSpc>
            </a:pPr>
            <a:r>
              <a:rPr lang="nl-NL" sz="6000" b="1">
                <a:solidFill>
                  <a:srgbClr val="003350"/>
                </a:solidFill>
                <a:latin typeface="Calibri" panose="020F0502020204030204" pitchFamily="34" charset="0"/>
                <a:cs typeface="Calibri" panose="020F0502020204030204" pitchFamily="34" charset="0"/>
              </a:rPr>
              <a:t>Klik hier om de titel aan te passen</a:t>
            </a:r>
          </a:p>
        </p:txBody>
      </p:sp>
      <p:sp>
        <p:nvSpPr>
          <p:cNvPr id="32" name="Tijdelijke aanduiding voor tekst 2">
            <a:extLst>
              <a:ext uri="{FF2B5EF4-FFF2-40B4-BE49-F238E27FC236}">
                <a16:creationId xmlns:a16="http://schemas.microsoft.com/office/drawing/2014/main" id="{C2534F63-9865-F64F-BF7A-11B9F480E46E}"/>
              </a:ext>
            </a:extLst>
          </p:cNvPr>
          <p:cNvSpPr>
            <a:spLocks noGrp="1"/>
          </p:cNvSpPr>
          <p:nvPr>
            <p:ph type="body" idx="10" hasCustomPrompt="1"/>
          </p:nvPr>
        </p:nvSpPr>
        <p:spPr>
          <a:xfrm>
            <a:off x="831849" y="5124792"/>
            <a:ext cx="5567883" cy="415395"/>
          </a:xfrm>
        </p:spPr>
        <p:txBody>
          <a:bodyPr>
            <a:normAutofit/>
          </a:bodyPr>
          <a:lstStyle>
            <a:lvl1pPr marL="0" indent="0">
              <a:buNone/>
              <a:defRPr sz="2000" b="1" i="1">
                <a:solidFill>
                  <a:schemeClr val="bg2">
                    <a:lumMod val="50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Datum</a:t>
            </a:r>
          </a:p>
        </p:txBody>
      </p:sp>
      <p:pic>
        <p:nvPicPr>
          <p:cNvPr id="42" name="Afbeelding 41">
            <a:extLst>
              <a:ext uri="{FF2B5EF4-FFF2-40B4-BE49-F238E27FC236}">
                <a16:creationId xmlns:a16="http://schemas.microsoft.com/office/drawing/2014/main" id="{FD9AE184-29A5-BC4D-9D16-8479E09A95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2909" y="351238"/>
            <a:ext cx="3299794" cy="1507853"/>
          </a:xfrm>
          <a:prstGeom prst="rect">
            <a:avLst/>
          </a:prstGeom>
        </p:spPr>
      </p:pic>
      <p:grpSp>
        <p:nvGrpSpPr>
          <p:cNvPr id="73" name="Graphic 7">
            <a:extLst>
              <a:ext uri="{FF2B5EF4-FFF2-40B4-BE49-F238E27FC236}">
                <a16:creationId xmlns:a16="http://schemas.microsoft.com/office/drawing/2014/main" id="{722B8A5F-3486-0743-87CE-8F384BDF892F}"/>
              </a:ext>
            </a:extLst>
          </p:cNvPr>
          <p:cNvGrpSpPr/>
          <p:nvPr userDrawn="1"/>
        </p:nvGrpSpPr>
        <p:grpSpPr>
          <a:xfrm>
            <a:off x="11144434" y="5743258"/>
            <a:ext cx="791513" cy="870129"/>
            <a:chOff x="11092753" y="5743258"/>
            <a:chExt cx="791513" cy="870129"/>
          </a:xfrm>
        </p:grpSpPr>
        <p:sp>
          <p:nvSpPr>
            <p:cNvPr id="74" name="Vrije vorm 73">
              <a:extLst>
                <a:ext uri="{FF2B5EF4-FFF2-40B4-BE49-F238E27FC236}">
                  <a16:creationId xmlns:a16="http://schemas.microsoft.com/office/drawing/2014/main" id="{35799FD0-17F5-1349-A451-7784384A0244}"/>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chemeClr val="bg1"/>
            </a:solidFill>
            <a:ln w="589" cap="flat">
              <a:noFill/>
              <a:prstDash val="solid"/>
              <a:miter/>
            </a:ln>
          </p:spPr>
          <p:txBody>
            <a:bodyPr rtlCol="0" anchor="ctr"/>
            <a:lstStyle/>
            <a:p>
              <a:endParaRPr lang="nl-NL"/>
            </a:p>
          </p:txBody>
        </p:sp>
        <p:sp>
          <p:nvSpPr>
            <p:cNvPr id="75" name="Vrije vorm 74">
              <a:extLst>
                <a:ext uri="{FF2B5EF4-FFF2-40B4-BE49-F238E27FC236}">
                  <a16:creationId xmlns:a16="http://schemas.microsoft.com/office/drawing/2014/main" id="{65FB22C0-FF70-FC49-82A4-DEDF80F76AC4}"/>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pic>
        <p:nvPicPr>
          <p:cNvPr id="13" name="Afbeelding 12">
            <a:extLst>
              <a:ext uri="{FF2B5EF4-FFF2-40B4-BE49-F238E27FC236}">
                <a16:creationId xmlns:a16="http://schemas.microsoft.com/office/drawing/2014/main" id="{4081C9B6-3D84-4F61-B0C0-ADDAD71FF70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99732" y="13447"/>
            <a:ext cx="4652682" cy="6858000"/>
          </a:xfrm>
          <a:prstGeom prst="rect">
            <a:avLst/>
          </a:prstGeom>
        </p:spPr>
      </p:pic>
    </p:spTree>
    <p:extLst>
      <p:ext uri="{BB962C8B-B14F-4D97-AF65-F5344CB8AC3E}">
        <p14:creationId xmlns:p14="http://schemas.microsoft.com/office/powerpoint/2010/main" val="1047901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rt slide 1">
    <p:bg>
      <p:bgPr>
        <a:solidFill>
          <a:srgbClr val="D2ECFC"/>
        </a:solidFill>
        <a:effectLst/>
      </p:bgPr>
    </p:bg>
    <p:spTree>
      <p:nvGrpSpPr>
        <p:cNvPr id="1" name=""/>
        <p:cNvGrpSpPr/>
        <p:nvPr/>
      </p:nvGrpSpPr>
      <p:grpSpPr>
        <a:xfrm>
          <a:off x="0" y="0"/>
          <a:ext cx="0" cy="0"/>
          <a:chOff x="0" y="0"/>
          <a:chExt cx="0" cy="0"/>
        </a:xfrm>
      </p:grpSpPr>
      <p:sp>
        <p:nvSpPr>
          <p:cNvPr id="72" name="Graphic 70">
            <a:extLst>
              <a:ext uri="{FF2B5EF4-FFF2-40B4-BE49-F238E27FC236}">
                <a16:creationId xmlns:a16="http://schemas.microsoft.com/office/drawing/2014/main" id="{EC2E8396-30D8-2446-830C-62E56225F754}"/>
              </a:ext>
            </a:extLst>
          </p:cNvPr>
          <p:cNvSpPr/>
          <p:nvPr/>
        </p:nvSpPr>
        <p:spPr>
          <a:xfrm>
            <a:off x="8010266" y="2210329"/>
            <a:ext cx="4181734" cy="4181762"/>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pattFill prst="pct10">
            <a:fgClr>
              <a:srgbClr val="003350"/>
            </a:fgClr>
            <a:bgClr>
              <a:srgbClr val="D2ECFC"/>
            </a:bgClr>
          </a:pattFill>
          <a:ln w="5984" cap="flat">
            <a:noFill/>
            <a:prstDash val="solid"/>
            <a:miter/>
          </a:ln>
        </p:spPr>
        <p:txBody>
          <a:bodyPr rtlCol="0" anchor="ctr"/>
          <a:lstStyle/>
          <a:p>
            <a:endParaRPr lang="nl-NL"/>
          </a:p>
        </p:txBody>
      </p:sp>
      <p:pic>
        <p:nvPicPr>
          <p:cNvPr id="25" name="Graphic 24">
            <a:extLst>
              <a:ext uri="{FF2B5EF4-FFF2-40B4-BE49-F238E27FC236}">
                <a16:creationId xmlns:a16="http://schemas.microsoft.com/office/drawing/2014/main" id="{EBABB9CC-6AD6-1A47-A562-A05C54A771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8655844" cy="6858000"/>
          </a:xfrm>
          <a:prstGeom prst="rect">
            <a:avLst/>
          </a:prstGeom>
          <a:effectLst>
            <a:outerShdw blurRad="304800" dist="38100" dir="9120000" sx="102000" sy="102000" algn="tl" rotWithShape="0">
              <a:srgbClr val="003350">
                <a:alpha val="5000"/>
              </a:srgbClr>
            </a:outerShdw>
          </a:effectLst>
        </p:spPr>
      </p:pic>
      <p:sp>
        <p:nvSpPr>
          <p:cNvPr id="28" name="Tijdelijke aanduiding voor tekst 2">
            <a:extLst>
              <a:ext uri="{FF2B5EF4-FFF2-40B4-BE49-F238E27FC236}">
                <a16:creationId xmlns:a16="http://schemas.microsoft.com/office/drawing/2014/main" id="{463A0855-C4CB-1547-A30C-292D787BF847}"/>
              </a:ext>
            </a:extLst>
          </p:cNvPr>
          <p:cNvSpPr>
            <a:spLocks noGrp="1"/>
          </p:cNvSpPr>
          <p:nvPr>
            <p:ph type="body" idx="1"/>
          </p:nvPr>
        </p:nvSpPr>
        <p:spPr>
          <a:xfrm>
            <a:off x="831851" y="4452439"/>
            <a:ext cx="5567882" cy="415395"/>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32" name="Tijdelijke aanduiding voor tekst 2">
            <a:extLst>
              <a:ext uri="{FF2B5EF4-FFF2-40B4-BE49-F238E27FC236}">
                <a16:creationId xmlns:a16="http://schemas.microsoft.com/office/drawing/2014/main" id="{C2534F63-9865-F64F-BF7A-11B9F480E46E}"/>
              </a:ext>
            </a:extLst>
          </p:cNvPr>
          <p:cNvSpPr>
            <a:spLocks noGrp="1"/>
          </p:cNvSpPr>
          <p:nvPr>
            <p:ph type="body" idx="10" hasCustomPrompt="1"/>
          </p:nvPr>
        </p:nvSpPr>
        <p:spPr>
          <a:xfrm>
            <a:off x="831849" y="5124792"/>
            <a:ext cx="5567883" cy="415395"/>
          </a:xfrm>
        </p:spPr>
        <p:txBody>
          <a:bodyPr>
            <a:normAutofit/>
          </a:bodyPr>
          <a:lstStyle>
            <a:lvl1pPr marL="0" indent="0">
              <a:buNone/>
              <a:defRPr sz="2000" b="1" i="1">
                <a:solidFill>
                  <a:schemeClr val="bg2">
                    <a:lumMod val="50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Datum</a:t>
            </a:r>
          </a:p>
        </p:txBody>
      </p:sp>
      <p:pic>
        <p:nvPicPr>
          <p:cNvPr id="42" name="Afbeelding 41">
            <a:extLst>
              <a:ext uri="{FF2B5EF4-FFF2-40B4-BE49-F238E27FC236}">
                <a16:creationId xmlns:a16="http://schemas.microsoft.com/office/drawing/2014/main" id="{FD9AE184-29A5-BC4D-9D16-8479E09A95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2909" y="351238"/>
            <a:ext cx="3299794" cy="1507853"/>
          </a:xfrm>
          <a:prstGeom prst="rect">
            <a:avLst/>
          </a:prstGeom>
        </p:spPr>
      </p:pic>
      <p:grpSp>
        <p:nvGrpSpPr>
          <p:cNvPr id="73" name="Graphic 7">
            <a:extLst>
              <a:ext uri="{FF2B5EF4-FFF2-40B4-BE49-F238E27FC236}">
                <a16:creationId xmlns:a16="http://schemas.microsoft.com/office/drawing/2014/main" id="{722B8A5F-3486-0743-87CE-8F384BDF892F}"/>
              </a:ext>
            </a:extLst>
          </p:cNvPr>
          <p:cNvGrpSpPr/>
          <p:nvPr userDrawn="1"/>
        </p:nvGrpSpPr>
        <p:grpSpPr>
          <a:xfrm>
            <a:off x="11144434" y="5743258"/>
            <a:ext cx="791513" cy="870129"/>
            <a:chOff x="11092753" y="5743258"/>
            <a:chExt cx="791513" cy="870129"/>
          </a:xfrm>
        </p:grpSpPr>
        <p:sp>
          <p:nvSpPr>
            <p:cNvPr id="74" name="Vrije vorm 73">
              <a:extLst>
                <a:ext uri="{FF2B5EF4-FFF2-40B4-BE49-F238E27FC236}">
                  <a16:creationId xmlns:a16="http://schemas.microsoft.com/office/drawing/2014/main" id="{35799FD0-17F5-1349-A451-7784384A0244}"/>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chemeClr val="bg1"/>
            </a:solidFill>
            <a:ln w="589" cap="flat">
              <a:noFill/>
              <a:prstDash val="solid"/>
              <a:miter/>
            </a:ln>
          </p:spPr>
          <p:txBody>
            <a:bodyPr rtlCol="0" anchor="ctr"/>
            <a:lstStyle/>
            <a:p>
              <a:endParaRPr lang="nl-NL"/>
            </a:p>
          </p:txBody>
        </p:sp>
        <p:sp>
          <p:nvSpPr>
            <p:cNvPr id="75" name="Vrije vorm 74">
              <a:extLst>
                <a:ext uri="{FF2B5EF4-FFF2-40B4-BE49-F238E27FC236}">
                  <a16:creationId xmlns:a16="http://schemas.microsoft.com/office/drawing/2014/main" id="{65FB22C0-FF70-FC49-82A4-DEDF80F76AC4}"/>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sp>
        <p:nvSpPr>
          <p:cNvPr id="29" name="Titel 1">
            <a:extLst>
              <a:ext uri="{FF2B5EF4-FFF2-40B4-BE49-F238E27FC236}">
                <a16:creationId xmlns:a16="http://schemas.microsoft.com/office/drawing/2014/main" id="{27DEFC73-A44F-E646-B03A-2383FF8363D1}"/>
              </a:ext>
            </a:extLst>
          </p:cNvPr>
          <p:cNvSpPr>
            <a:spLocks noGrp="1"/>
          </p:cNvSpPr>
          <p:nvPr>
            <p:ph type="title" hasCustomPrompt="1"/>
          </p:nvPr>
        </p:nvSpPr>
        <p:spPr>
          <a:xfrm>
            <a:off x="831850" y="2210329"/>
            <a:ext cx="6577479" cy="1985153"/>
          </a:xfrm>
        </p:spPr>
        <p:txBody>
          <a:bodyPr anchor="b"/>
          <a:lstStyle>
            <a:lvl1pPr>
              <a:lnSpc>
                <a:spcPts val="6500"/>
              </a:lnSpc>
              <a:defRPr sz="6000" b="1" i="0">
                <a:latin typeface="Calibri" panose="020F0502020204030204" pitchFamily="34" charset="0"/>
                <a:cs typeface="Calibri" panose="020F0502020204030204" pitchFamily="34" charset="0"/>
              </a:defRPr>
            </a:lvl1pPr>
          </a:lstStyle>
          <a:p>
            <a:pPr>
              <a:lnSpc>
                <a:spcPts val="7100"/>
              </a:lnSpc>
            </a:pPr>
            <a:r>
              <a:rPr lang="nl-NL" sz="6000" b="1">
                <a:solidFill>
                  <a:srgbClr val="003350"/>
                </a:solidFill>
                <a:latin typeface="Calibri" panose="020F0502020204030204" pitchFamily="34" charset="0"/>
                <a:cs typeface="Calibri" panose="020F0502020204030204" pitchFamily="34" charset="0"/>
              </a:rPr>
              <a:t>Klik hier om de titel aan te passen</a:t>
            </a:r>
          </a:p>
        </p:txBody>
      </p:sp>
      <p:pic>
        <p:nvPicPr>
          <p:cNvPr id="12" name="Afbeelding 11">
            <a:extLst>
              <a:ext uri="{FF2B5EF4-FFF2-40B4-BE49-F238E27FC236}">
                <a16:creationId xmlns:a16="http://schemas.microsoft.com/office/drawing/2014/main" id="{5EB2C41D-F301-B54F-B6EE-25917060965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17004" b="-1"/>
          <a:stretch/>
        </p:blipFill>
        <p:spPr>
          <a:xfrm>
            <a:off x="6399731" y="13447"/>
            <a:ext cx="5359877" cy="6858000"/>
          </a:xfrm>
          <a:prstGeom prst="rect">
            <a:avLst/>
          </a:prstGeom>
        </p:spPr>
      </p:pic>
    </p:spTree>
    <p:extLst>
      <p:ext uri="{BB962C8B-B14F-4D97-AF65-F5344CB8AC3E}">
        <p14:creationId xmlns:p14="http://schemas.microsoft.com/office/powerpoint/2010/main" val="174236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 calcmode="lin" valueType="num">
                                      <p:cBhvr additive="base">
                                        <p:cTn id="13" dur="10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anim calcmode="lin" valueType="num">
                                      <p:cBhvr additive="base">
                                        <p:cTn id="19" dur="10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tmplLst>
          <p:tmpl lvl="1">
            <p:tnLst>
              <p:par>
                <p:cTn presetID="2" presetClass="entr" presetSubtype="8" accel="50000" decel="50000"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0-#ppt_w/2"/>
                          </p:val>
                        </p:tav>
                        <p:tav tm="100000">
                          <p:val>
                            <p:strVal val="#ppt_x"/>
                          </p:val>
                        </p:tav>
                      </p:tavLst>
                    </p:anim>
                    <p:anim calcmode="lin" valueType="num">
                      <p:cBhvr additive="base">
                        <p:cTn dur="1000" fill="hold"/>
                        <p:tgtEl>
                          <p:spTgt spid="28"/>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8" accel="50000" decel="50000" fill="hold" nodeType="click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1000" fill="hold"/>
                        <p:tgtEl>
                          <p:spTgt spid="32"/>
                        </p:tgtEl>
                        <p:attrNameLst>
                          <p:attrName>ppt_x</p:attrName>
                        </p:attrNameLst>
                      </p:cBhvr>
                      <p:tavLst>
                        <p:tav tm="0">
                          <p:val>
                            <p:strVal val="0-#ppt_w/2"/>
                          </p:val>
                        </p:tav>
                        <p:tav tm="100000">
                          <p:val>
                            <p:strVal val="#ppt_x"/>
                          </p:val>
                        </p:tav>
                      </p:tavLst>
                    </p:anim>
                    <p:anim calcmode="lin" valueType="num">
                      <p:cBhvr additive="base">
                        <p:cTn dur="1000" fill="hold"/>
                        <p:tgtEl>
                          <p:spTgt spid="32"/>
                        </p:tgtEl>
                        <p:attrNameLst>
                          <p:attrName>ppt_y</p:attrName>
                        </p:attrNameLst>
                      </p:cBhvr>
                      <p:tavLst>
                        <p:tav tm="0">
                          <p:val>
                            <p:strVal val="#ppt_y"/>
                          </p:val>
                        </p:tav>
                        <p:tav tm="100000">
                          <p:val>
                            <p:strVal val="#ppt_y"/>
                          </p:val>
                        </p:tav>
                      </p:tavLst>
                    </p:anim>
                  </p:childTnLst>
                </p:cTn>
              </p:par>
            </p:tnLst>
          </p:tmpl>
        </p:tmplLst>
      </p:bldP>
      <p:bldP spid="29"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Bullets">
    <p:bg>
      <p:bgPr>
        <a:solidFill>
          <a:schemeClr val="bg1"/>
        </a:solidFill>
        <a:effectLst/>
      </p:bgPr>
    </p:bg>
    <p:spTree>
      <p:nvGrpSpPr>
        <p:cNvPr id="1" name=""/>
        <p:cNvGrpSpPr/>
        <p:nvPr/>
      </p:nvGrpSpPr>
      <p:grpSpPr>
        <a:xfrm>
          <a:off x="0" y="0"/>
          <a:ext cx="0" cy="0"/>
          <a:chOff x="0" y="0"/>
          <a:chExt cx="0" cy="0"/>
        </a:xfrm>
      </p:grpSpPr>
      <p:sp>
        <p:nvSpPr>
          <p:cNvPr id="11" name="Graphic 7">
            <a:extLst>
              <a:ext uri="{FF2B5EF4-FFF2-40B4-BE49-F238E27FC236}">
                <a16:creationId xmlns:a16="http://schemas.microsoft.com/office/drawing/2014/main" id="{FC009DF3-254C-544B-A704-C80AEFCA0D6A}"/>
              </a:ext>
            </a:extLst>
          </p:cNvPr>
          <p:cNvSpPr/>
          <p:nvPr userDrawn="1"/>
        </p:nvSpPr>
        <p:spPr>
          <a:xfrm>
            <a:off x="0" y="0"/>
            <a:ext cx="5519261" cy="6858000"/>
          </a:xfrm>
          <a:custGeom>
            <a:avLst/>
            <a:gdLst>
              <a:gd name="connsiteX0" fmla="*/ 3573392 w 3755288"/>
              <a:gd name="connsiteY0" fmla="*/ 1585991 h 3745837"/>
              <a:gd name="connsiteX1" fmla="*/ 3722429 w 3755288"/>
              <a:gd name="connsiteY1" fmla="*/ 1771822 h 3745837"/>
              <a:gd name="connsiteX2" fmla="*/ 3720327 w 3755288"/>
              <a:gd name="connsiteY2" fmla="*/ 1976587 h 3745837"/>
              <a:gd name="connsiteX3" fmla="*/ 3573392 w 3755288"/>
              <a:gd name="connsiteY3" fmla="*/ 2159847 h 3745837"/>
              <a:gd name="connsiteX4" fmla="*/ 3573392 w 3755288"/>
              <a:gd name="connsiteY4" fmla="*/ 3745838 h 3745837"/>
              <a:gd name="connsiteX5" fmla="*/ 0 w 3755288"/>
              <a:gd name="connsiteY5" fmla="*/ 3745838 h 3745837"/>
              <a:gd name="connsiteX6" fmla="*/ 0 w 3755288"/>
              <a:gd name="connsiteY6" fmla="*/ 0 h 3745837"/>
              <a:gd name="connsiteX7" fmla="*/ 3573392 w 3755288"/>
              <a:gd name="connsiteY7" fmla="*/ 0 h 3745837"/>
              <a:gd name="connsiteX8" fmla="*/ 3573392 w 3755288"/>
              <a:gd name="connsiteY8" fmla="*/ 1585991 h 374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288" h="3745837">
                <a:moveTo>
                  <a:pt x="3573392" y="1585991"/>
                </a:moveTo>
                <a:lnTo>
                  <a:pt x="3722429" y="1771822"/>
                </a:lnTo>
                <a:cubicBezTo>
                  <a:pt x="3767047" y="1827455"/>
                  <a:pt x="3766113" y="1919552"/>
                  <a:pt x="3720327" y="1976587"/>
                </a:cubicBezTo>
                <a:lnTo>
                  <a:pt x="3573392" y="2159847"/>
                </a:lnTo>
                <a:lnTo>
                  <a:pt x="3573392" y="3745838"/>
                </a:lnTo>
                <a:lnTo>
                  <a:pt x="0" y="3745838"/>
                </a:lnTo>
                <a:lnTo>
                  <a:pt x="0" y="0"/>
                </a:lnTo>
                <a:lnTo>
                  <a:pt x="3573392" y="0"/>
                </a:lnTo>
                <a:lnTo>
                  <a:pt x="3573392" y="1585991"/>
                </a:lnTo>
                <a:close/>
              </a:path>
            </a:pathLst>
          </a:custGeom>
          <a:solidFill>
            <a:srgbClr val="D2ECFC"/>
          </a:solidFill>
          <a:ln w="7194" cap="flat">
            <a:noFill/>
            <a:prstDash val="solid"/>
            <a:miter/>
          </a:ln>
        </p:spPr>
        <p:txBody>
          <a:bodyPr rtlCol="0" anchor="ctr"/>
          <a:lstStyle/>
          <a:p>
            <a:endParaRPr lang="en-US"/>
          </a:p>
        </p:txBody>
      </p:sp>
      <p:sp>
        <p:nvSpPr>
          <p:cNvPr id="27" name="Graphic 70">
            <a:extLst>
              <a:ext uri="{FF2B5EF4-FFF2-40B4-BE49-F238E27FC236}">
                <a16:creationId xmlns:a16="http://schemas.microsoft.com/office/drawing/2014/main" id="{4F1C0E56-AD75-FB4B-A2B6-964E13477C01}"/>
              </a:ext>
            </a:extLst>
          </p:cNvPr>
          <p:cNvSpPr/>
          <p:nvPr userDrawn="1"/>
        </p:nvSpPr>
        <p:spPr>
          <a:xfrm>
            <a:off x="803348" y="1473205"/>
            <a:ext cx="4181734" cy="4181762"/>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pattFill prst="pct10">
            <a:fgClr>
              <a:srgbClr val="003350"/>
            </a:fgClr>
            <a:bgClr>
              <a:srgbClr val="D2ECFC"/>
            </a:bgClr>
          </a:pattFill>
          <a:ln w="5984" cap="flat">
            <a:noFill/>
            <a:prstDash val="solid"/>
            <a:miter/>
          </a:ln>
        </p:spPr>
        <p:txBody>
          <a:bodyPr rtlCol="0" anchor="ctr"/>
          <a:lstStyle/>
          <a:p>
            <a:endParaRPr lang="nl-NL"/>
          </a:p>
        </p:txBody>
      </p:sp>
      <p:sp>
        <p:nvSpPr>
          <p:cNvPr id="28" name="Tijdelijke aanduiding voor tekst 2">
            <a:extLst>
              <a:ext uri="{FF2B5EF4-FFF2-40B4-BE49-F238E27FC236}">
                <a16:creationId xmlns:a16="http://schemas.microsoft.com/office/drawing/2014/main" id="{463A0855-C4CB-1547-A30C-292D787BF847}"/>
              </a:ext>
            </a:extLst>
          </p:cNvPr>
          <p:cNvSpPr>
            <a:spLocks noGrp="1"/>
          </p:cNvSpPr>
          <p:nvPr>
            <p:ph type="body" idx="1"/>
          </p:nvPr>
        </p:nvSpPr>
        <p:spPr>
          <a:xfrm>
            <a:off x="6096001" y="2468704"/>
            <a:ext cx="4996754" cy="697258"/>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grpSp>
        <p:nvGrpSpPr>
          <p:cNvPr id="2" name="Graphic 7">
            <a:extLst>
              <a:ext uri="{FF2B5EF4-FFF2-40B4-BE49-F238E27FC236}">
                <a16:creationId xmlns:a16="http://schemas.microsoft.com/office/drawing/2014/main" id="{1D65F710-1A61-E647-BACB-6A0842F75684}"/>
              </a:ext>
            </a:extLst>
          </p:cNvPr>
          <p:cNvGrpSpPr/>
          <p:nvPr/>
        </p:nvGrpSpPr>
        <p:grpSpPr>
          <a:xfrm>
            <a:off x="11144434" y="5743258"/>
            <a:ext cx="791513" cy="870129"/>
            <a:chOff x="11092753" y="5743258"/>
            <a:chExt cx="791513" cy="870129"/>
          </a:xfrm>
        </p:grpSpPr>
        <p:sp>
          <p:nvSpPr>
            <p:cNvPr id="3" name="Vrije vorm 2">
              <a:extLst>
                <a:ext uri="{FF2B5EF4-FFF2-40B4-BE49-F238E27FC236}">
                  <a16:creationId xmlns:a16="http://schemas.microsoft.com/office/drawing/2014/main" id="{B7CC8D45-9B7F-304D-9211-CF3E5610BB8B}"/>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rgbClr val="D2ECFC"/>
            </a:solidFill>
            <a:ln w="589"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CDD2CF22-D0E7-884A-A540-96D503DFE5B7}"/>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sp>
        <p:nvSpPr>
          <p:cNvPr id="19" name="Tijdelijke aanduiding voor tekst 2">
            <a:extLst>
              <a:ext uri="{FF2B5EF4-FFF2-40B4-BE49-F238E27FC236}">
                <a16:creationId xmlns:a16="http://schemas.microsoft.com/office/drawing/2014/main" id="{FF3CD98D-1CDF-7243-A285-B42312AD5C99}"/>
              </a:ext>
            </a:extLst>
          </p:cNvPr>
          <p:cNvSpPr>
            <a:spLocks noGrp="1"/>
          </p:cNvSpPr>
          <p:nvPr>
            <p:ph type="body" idx="10" hasCustomPrompt="1"/>
          </p:nvPr>
        </p:nvSpPr>
        <p:spPr>
          <a:xfrm>
            <a:off x="6096000" y="3338834"/>
            <a:ext cx="4996754" cy="363071"/>
          </a:xfrm>
        </p:spPr>
        <p:txBody>
          <a:bodyPr>
            <a:normAutofit/>
          </a:bodyPr>
          <a:lstStyle>
            <a:lvl1pPr marL="342900" marR="0" indent="-342900" algn="l" defTabSz="914400" rtl="0" eaLnBrk="1" fontAlgn="auto" latinLnBrk="0" hangingPunct="1">
              <a:lnSpc>
                <a:spcPct val="90000"/>
              </a:lnSpc>
              <a:spcBef>
                <a:spcPts val="1000"/>
              </a:spcBef>
              <a:spcAft>
                <a:spcPts val="0"/>
              </a:spcAft>
              <a:buClr>
                <a:srgbClr val="003350"/>
              </a:buClr>
              <a:buSzTx/>
              <a:buFont typeface="Wingdings" pitchFamily="2" charset="2"/>
              <a:buChar char="ü"/>
              <a:tabLst/>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hier om </a:t>
            </a:r>
            <a:r>
              <a:rPr lang="nl-NL" err="1"/>
              <a:t>bullet</a:t>
            </a:r>
            <a:r>
              <a:rPr lang="nl-NL"/>
              <a:t> aan te passen</a:t>
            </a:r>
          </a:p>
        </p:txBody>
      </p:sp>
      <p:sp>
        <p:nvSpPr>
          <p:cNvPr id="20" name="Tijdelijke aanduiding voor tekst 2">
            <a:extLst>
              <a:ext uri="{FF2B5EF4-FFF2-40B4-BE49-F238E27FC236}">
                <a16:creationId xmlns:a16="http://schemas.microsoft.com/office/drawing/2014/main" id="{8C9D3320-AF96-734B-9F6C-32BE1CBD3015}"/>
              </a:ext>
            </a:extLst>
          </p:cNvPr>
          <p:cNvSpPr>
            <a:spLocks noGrp="1"/>
          </p:cNvSpPr>
          <p:nvPr>
            <p:ph type="body" idx="11" hasCustomPrompt="1"/>
          </p:nvPr>
        </p:nvSpPr>
        <p:spPr>
          <a:xfrm>
            <a:off x="6096000" y="3902654"/>
            <a:ext cx="4996754" cy="363071"/>
          </a:xfrm>
        </p:spPr>
        <p:txBody>
          <a:bodyPr>
            <a:normAutofit/>
          </a:bodyPr>
          <a:lstStyle>
            <a:lvl1pPr marL="342900" marR="0" indent="-342900" algn="l" defTabSz="914400" rtl="0" eaLnBrk="1" fontAlgn="auto" latinLnBrk="0" hangingPunct="1">
              <a:lnSpc>
                <a:spcPct val="90000"/>
              </a:lnSpc>
              <a:spcBef>
                <a:spcPts val="1000"/>
              </a:spcBef>
              <a:spcAft>
                <a:spcPts val="0"/>
              </a:spcAft>
              <a:buClr>
                <a:srgbClr val="003350"/>
              </a:buClr>
              <a:buSzTx/>
              <a:buFont typeface="Wingdings" pitchFamily="2" charset="2"/>
              <a:buChar char="ü"/>
              <a:tabLst/>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hier om </a:t>
            </a:r>
            <a:r>
              <a:rPr lang="nl-NL" err="1"/>
              <a:t>bullet</a:t>
            </a:r>
            <a:r>
              <a:rPr lang="nl-NL"/>
              <a:t> aan te passen</a:t>
            </a:r>
          </a:p>
        </p:txBody>
      </p:sp>
      <p:sp>
        <p:nvSpPr>
          <p:cNvPr id="22" name="Tijdelijke aanduiding voor tekst 2">
            <a:extLst>
              <a:ext uri="{FF2B5EF4-FFF2-40B4-BE49-F238E27FC236}">
                <a16:creationId xmlns:a16="http://schemas.microsoft.com/office/drawing/2014/main" id="{F9265FF9-BBEC-784D-ABF3-BE2B8438C8EF}"/>
              </a:ext>
            </a:extLst>
          </p:cNvPr>
          <p:cNvSpPr>
            <a:spLocks noGrp="1"/>
          </p:cNvSpPr>
          <p:nvPr>
            <p:ph type="body" idx="12" hasCustomPrompt="1"/>
          </p:nvPr>
        </p:nvSpPr>
        <p:spPr>
          <a:xfrm>
            <a:off x="6096000" y="4466474"/>
            <a:ext cx="4996754" cy="363071"/>
          </a:xfrm>
        </p:spPr>
        <p:txBody>
          <a:bodyPr>
            <a:normAutofit/>
          </a:bodyPr>
          <a:lstStyle>
            <a:lvl1pPr marL="342900" marR="0" indent="-342900" algn="l" defTabSz="914400" rtl="0" eaLnBrk="1" fontAlgn="auto" latinLnBrk="0" hangingPunct="1">
              <a:lnSpc>
                <a:spcPct val="90000"/>
              </a:lnSpc>
              <a:spcBef>
                <a:spcPts val="1000"/>
              </a:spcBef>
              <a:spcAft>
                <a:spcPts val="0"/>
              </a:spcAft>
              <a:buClr>
                <a:srgbClr val="003350"/>
              </a:buClr>
              <a:buSzTx/>
              <a:buFont typeface="Wingdings" pitchFamily="2" charset="2"/>
              <a:buChar char="ü"/>
              <a:tabLst/>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hier om </a:t>
            </a:r>
            <a:r>
              <a:rPr lang="nl-NL" err="1"/>
              <a:t>bullet</a:t>
            </a:r>
            <a:r>
              <a:rPr lang="nl-NL"/>
              <a:t> aan te passen</a:t>
            </a:r>
          </a:p>
        </p:txBody>
      </p:sp>
      <p:sp>
        <p:nvSpPr>
          <p:cNvPr id="23" name="Tijdelijke aanduiding voor tekst 2">
            <a:extLst>
              <a:ext uri="{FF2B5EF4-FFF2-40B4-BE49-F238E27FC236}">
                <a16:creationId xmlns:a16="http://schemas.microsoft.com/office/drawing/2014/main" id="{9BD89E41-01DA-DE4B-86B8-C6979D16EDDF}"/>
              </a:ext>
            </a:extLst>
          </p:cNvPr>
          <p:cNvSpPr>
            <a:spLocks noGrp="1"/>
          </p:cNvSpPr>
          <p:nvPr>
            <p:ph type="body" idx="13" hasCustomPrompt="1"/>
          </p:nvPr>
        </p:nvSpPr>
        <p:spPr>
          <a:xfrm>
            <a:off x="6096000" y="5030294"/>
            <a:ext cx="4996754" cy="363071"/>
          </a:xfrm>
        </p:spPr>
        <p:txBody>
          <a:bodyPr>
            <a:normAutofit/>
          </a:bodyPr>
          <a:lstStyle>
            <a:lvl1pPr marL="342900" marR="0" indent="-342900" algn="l" defTabSz="914400" rtl="0" eaLnBrk="1" fontAlgn="auto" latinLnBrk="0" hangingPunct="1">
              <a:lnSpc>
                <a:spcPct val="90000"/>
              </a:lnSpc>
              <a:spcBef>
                <a:spcPts val="1000"/>
              </a:spcBef>
              <a:spcAft>
                <a:spcPts val="0"/>
              </a:spcAft>
              <a:buClr>
                <a:srgbClr val="003350"/>
              </a:buClr>
              <a:buSzTx/>
              <a:buFont typeface="Wingdings" pitchFamily="2" charset="2"/>
              <a:buChar char="ü"/>
              <a:tabLst/>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hier om </a:t>
            </a:r>
            <a:r>
              <a:rPr lang="nl-NL" err="1"/>
              <a:t>bullet</a:t>
            </a:r>
            <a:r>
              <a:rPr lang="nl-NL"/>
              <a:t> aan te passen</a:t>
            </a:r>
          </a:p>
        </p:txBody>
      </p:sp>
      <p:sp>
        <p:nvSpPr>
          <p:cNvPr id="18" name="Graphic 70">
            <a:extLst>
              <a:ext uri="{FF2B5EF4-FFF2-40B4-BE49-F238E27FC236}">
                <a16:creationId xmlns:a16="http://schemas.microsoft.com/office/drawing/2014/main" id="{BE56710C-8DCB-F148-85D3-A0C3CE83B10D}"/>
              </a:ext>
            </a:extLst>
          </p:cNvPr>
          <p:cNvSpPr/>
          <p:nvPr userDrawn="1"/>
        </p:nvSpPr>
        <p:spPr>
          <a:xfrm>
            <a:off x="256053" y="2044834"/>
            <a:ext cx="3871269" cy="3871296"/>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noFill/>
          <a:ln w="19050" cap="flat">
            <a:solidFill>
              <a:schemeClr val="bg1">
                <a:alpha val="62000"/>
              </a:schemeClr>
            </a:solidFill>
            <a:prstDash val="solid"/>
            <a:miter/>
          </a:ln>
        </p:spPr>
        <p:txBody>
          <a:bodyPr rtlCol="0" anchor="ctr"/>
          <a:lstStyle/>
          <a:p>
            <a:endParaRPr lang="nl-NL"/>
          </a:p>
        </p:txBody>
      </p:sp>
      <p:sp>
        <p:nvSpPr>
          <p:cNvPr id="17" name="Graphic 70">
            <a:extLst>
              <a:ext uri="{FF2B5EF4-FFF2-40B4-BE49-F238E27FC236}">
                <a16:creationId xmlns:a16="http://schemas.microsoft.com/office/drawing/2014/main" id="{5ABFC1F4-90E4-5D47-9DAE-7AAE43306BD3}"/>
              </a:ext>
            </a:extLst>
          </p:cNvPr>
          <p:cNvSpPr/>
          <p:nvPr userDrawn="1"/>
        </p:nvSpPr>
        <p:spPr>
          <a:xfrm>
            <a:off x="1571136" y="3165962"/>
            <a:ext cx="3252156" cy="3252179"/>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solidFill>
            <a:srgbClr val="003350"/>
          </a:solidFill>
          <a:ln w="19050" cap="flat">
            <a:noFill/>
            <a:prstDash val="solid"/>
            <a:miter/>
          </a:ln>
          <a:effectLst>
            <a:outerShdw blurRad="127000" dir="2880000" sx="103000" sy="103000" algn="tl" rotWithShape="0">
              <a:srgbClr val="003350">
                <a:alpha val="18000"/>
              </a:srgbClr>
            </a:outerShdw>
          </a:effectLst>
        </p:spPr>
        <p:txBody>
          <a:bodyPr rtlCol="0" anchor="ctr"/>
          <a:lstStyle/>
          <a:p>
            <a:endParaRPr lang="nl-NL"/>
          </a:p>
        </p:txBody>
      </p:sp>
      <p:pic>
        <p:nvPicPr>
          <p:cNvPr id="6" name="Graphic 5" descr="Aanhalingsteken sluiten">
            <a:extLst>
              <a:ext uri="{FF2B5EF4-FFF2-40B4-BE49-F238E27FC236}">
                <a16:creationId xmlns:a16="http://schemas.microsoft.com/office/drawing/2014/main" id="{128D5CE4-4072-4747-BA8C-C66F301F414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20700212">
            <a:off x="2864631" y="3152810"/>
            <a:ext cx="1547770" cy="1547770"/>
          </a:xfrm>
          <a:prstGeom prst="rect">
            <a:avLst/>
          </a:prstGeom>
        </p:spPr>
      </p:pic>
      <p:sp>
        <p:nvSpPr>
          <p:cNvPr id="24" name="Tijdelijke aanduiding voor tekst 2">
            <a:extLst>
              <a:ext uri="{FF2B5EF4-FFF2-40B4-BE49-F238E27FC236}">
                <a16:creationId xmlns:a16="http://schemas.microsoft.com/office/drawing/2014/main" id="{BC942ED5-510E-B54A-BE4C-966F6E3DE305}"/>
              </a:ext>
            </a:extLst>
          </p:cNvPr>
          <p:cNvSpPr>
            <a:spLocks noGrp="1"/>
          </p:cNvSpPr>
          <p:nvPr>
            <p:ph type="body" idx="14" hasCustomPrompt="1"/>
          </p:nvPr>
        </p:nvSpPr>
        <p:spPr>
          <a:xfrm>
            <a:off x="6104709" y="814494"/>
            <a:ext cx="5088182" cy="1370889"/>
          </a:xfrm>
        </p:spPr>
        <p:txBody>
          <a:bodyPr>
            <a:noAutofit/>
          </a:bodyPr>
          <a:lstStyle>
            <a:lvl1pPr marL="0" indent="0">
              <a:buNone/>
              <a:defRPr sz="4300" b="1">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a:t>
            </a:r>
            <a:br>
              <a:rPr lang="nl-NL"/>
            </a:br>
            <a:r>
              <a:rPr lang="nl-NL"/>
              <a:t>tekststijl te bewerken</a:t>
            </a:r>
          </a:p>
        </p:txBody>
      </p:sp>
      <p:sp>
        <p:nvSpPr>
          <p:cNvPr id="29" name="Tijdelijke aanduiding voor tekst 2">
            <a:extLst>
              <a:ext uri="{FF2B5EF4-FFF2-40B4-BE49-F238E27FC236}">
                <a16:creationId xmlns:a16="http://schemas.microsoft.com/office/drawing/2014/main" id="{165EAFF6-5A1A-C44C-BC40-D84AAAA57814}"/>
              </a:ext>
            </a:extLst>
          </p:cNvPr>
          <p:cNvSpPr>
            <a:spLocks noGrp="1"/>
          </p:cNvSpPr>
          <p:nvPr>
            <p:ph type="body" idx="15"/>
          </p:nvPr>
        </p:nvSpPr>
        <p:spPr>
          <a:xfrm rot="20676763">
            <a:off x="2170895" y="4927020"/>
            <a:ext cx="2446647" cy="1000545"/>
          </a:xfrm>
        </p:spPr>
        <p:txBody>
          <a:bodyPr>
            <a:normAutofit/>
          </a:bodyPr>
          <a:lstStyle>
            <a:lvl1pPr marL="0" indent="0">
              <a:buNone/>
              <a:defRPr sz="2200" b="1">
                <a:solidFill>
                  <a:srgbClr val="D2ECF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3694676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tekst &amp; afbeelding">
    <p:bg>
      <p:bgPr>
        <a:solidFill>
          <a:schemeClr val="bg1"/>
        </a:solidFill>
        <a:effectLst/>
      </p:bgPr>
    </p:bg>
    <p:spTree>
      <p:nvGrpSpPr>
        <p:cNvPr id="1" name=""/>
        <p:cNvGrpSpPr/>
        <p:nvPr/>
      </p:nvGrpSpPr>
      <p:grpSpPr>
        <a:xfrm>
          <a:off x="0" y="0"/>
          <a:ext cx="0" cy="0"/>
          <a:chOff x="0" y="0"/>
          <a:chExt cx="0" cy="0"/>
        </a:xfrm>
      </p:grpSpPr>
      <p:sp>
        <p:nvSpPr>
          <p:cNvPr id="18" name="Graphic 70">
            <a:extLst>
              <a:ext uri="{FF2B5EF4-FFF2-40B4-BE49-F238E27FC236}">
                <a16:creationId xmlns:a16="http://schemas.microsoft.com/office/drawing/2014/main" id="{BE56710C-8DCB-F148-85D3-A0C3CE83B10D}"/>
              </a:ext>
            </a:extLst>
          </p:cNvPr>
          <p:cNvSpPr/>
          <p:nvPr userDrawn="1"/>
        </p:nvSpPr>
        <p:spPr>
          <a:xfrm>
            <a:off x="7399760" y="500676"/>
            <a:ext cx="3871269" cy="3871296"/>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noFill/>
          <a:ln w="19050" cap="flat">
            <a:solidFill>
              <a:schemeClr val="bg1">
                <a:alpha val="62000"/>
              </a:schemeClr>
            </a:solidFill>
            <a:prstDash val="solid"/>
            <a:miter/>
          </a:ln>
        </p:spPr>
        <p:txBody>
          <a:bodyPr rtlCol="0" anchor="ctr"/>
          <a:lstStyle/>
          <a:p>
            <a:endParaRPr lang="nl-NL"/>
          </a:p>
        </p:txBody>
      </p:sp>
      <p:sp>
        <p:nvSpPr>
          <p:cNvPr id="5" name="Trapezium 4">
            <a:extLst>
              <a:ext uri="{FF2B5EF4-FFF2-40B4-BE49-F238E27FC236}">
                <a16:creationId xmlns:a16="http://schemas.microsoft.com/office/drawing/2014/main" id="{6E50C20B-E4BF-234D-A7BA-7C0350801711}"/>
              </a:ext>
            </a:extLst>
          </p:cNvPr>
          <p:cNvSpPr/>
          <p:nvPr userDrawn="1"/>
        </p:nvSpPr>
        <p:spPr>
          <a:xfrm>
            <a:off x="-23532" y="-26894"/>
            <a:ext cx="6424331" cy="6911788"/>
          </a:xfrm>
          <a:custGeom>
            <a:avLst/>
            <a:gdLst>
              <a:gd name="connsiteX0" fmla="*/ 0 w 6199094"/>
              <a:gd name="connsiteY0" fmla="*/ 6858000 h 6858000"/>
              <a:gd name="connsiteX1" fmla="*/ 1549774 w 6199094"/>
              <a:gd name="connsiteY1" fmla="*/ 0 h 6858000"/>
              <a:gd name="connsiteX2" fmla="*/ 4649321 w 6199094"/>
              <a:gd name="connsiteY2" fmla="*/ 0 h 6858000"/>
              <a:gd name="connsiteX3" fmla="*/ 6199094 w 6199094"/>
              <a:gd name="connsiteY3" fmla="*/ 6858000 h 6858000"/>
              <a:gd name="connsiteX4" fmla="*/ 0 w 6199094"/>
              <a:gd name="connsiteY4" fmla="*/ 6858000 h 6858000"/>
              <a:gd name="connsiteX0" fmla="*/ 158002 w 6357096"/>
              <a:gd name="connsiteY0" fmla="*/ 6884894 h 6884894"/>
              <a:gd name="connsiteX1" fmla="*/ 0 w 6357096"/>
              <a:gd name="connsiteY1" fmla="*/ 0 h 6884894"/>
              <a:gd name="connsiteX2" fmla="*/ 4807323 w 6357096"/>
              <a:gd name="connsiteY2" fmla="*/ 26894 h 6884894"/>
              <a:gd name="connsiteX3" fmla="*/ 6357096 w 6357096"/>
              <a:gd name="connsiteY3" fmla="*/ 6884894 h 6884894"/>
              <a:gd name="connsiteX4" fmla="*/ 158002 w 6357096"/>
              <a:gd name="connsiteY4" fmla="*/ 6884894 h 6884894"/>
              <a:gd name="connsiteX0" fmla="*/ 10084 w 6357096"/>
              <a:gd name="connsiteY0" fmla="*/ 6911788 h 6911788"/>
              <a:gd name="connsiteX1" fmla="*/ 0 w 6357096"/>
              <a:gd name="connsiteY1" fmla="*/ 0 h 6911788"/>
              <a:gd name="connsiteX2" fmla="*/ 4807323 w 6357096"/>
              <a:gd name="connsiteY2" fmla="*/ 26894 h 6911788"/>
              <a:gd name="connsiteX3" fmla="*/ 6357096 w 6357096"/>
              <a:gd name="connsiteY3" fmla="*/ 6884894 h 6911788"/>
              <a:gd name="connsiteX4" fmla="*/ 10084 w 6357096"/>
              <a:gd name="connsiteY4" fmla="*/ 6911788 h 6911788"/>
              <a:gd name="connsiteX0" fmla="*/ 10084 w 6357096"/>
              <a:gd name="connsiteY0" fmla="*/ 6911788 h 6911788"/>
              <a:gd name="connsiteX1" fmla="*/ 0 w 6357096"/>
              <a:gd name="connsiteY1" fmla="*/ 0 h 6911788"/>
              <a:gd name="connsiteX2" fmla="*/ 4834217 w 6357096"/>
              <a:gd name="connsiteY2" fmla="*/ 26894 h 6911788"/>
              <a:gd name="connsiteX3" fmla="*/ 6357096 w 6357096"/>
              <a:gd name="connsiteY3" fmla="*/ 6884894 h 6911788"/>
              <a:gd name="connsiteX4" fmla="*/ 10084 w 6357096"/>
              <a:gd name="connsiteY4" fmla="*/ 6911788 h 6911788"/>
              <a:gd name="connsiteX0" fmla="*/ 10084 w 5994025"/>
              <a:gd name="connsiteY0" fmla="*/ 6911788 h 6911788"/>
              <a:gd name="connsiteX1" fmla="*/ 0 w 5994025"/>
              <a:gd name="connsiteY1" fmla="*/ 0 h 6911788"/>
              <a:gd name="connsiteX2" fmla="*/ 4834217 w 5994025"/>
              <a:gd name="connsiteY2" fmla="*/ 26894 h 6911788"/>
              <a:gd name="connsiteX3" fmla="*/ 5994025 w 5994025"/>
              <a:gd name="connsiteY3" fmla="*/ 6548717 h 6911788"/>
              <a:gd name="connsiteX4" fmla="*/ 10084 w 5994025"/>
              <a:gd name="connsiteY4" fmla="*/ 6911788 h 6911788"/>
              <a:gd name="connsiteX0" fmla="*/ 10084 w 6424331"/>
              <a:gd name="connsiteY0" fmla="*/ 6911788 h 6911788"/>
              <a:gd name="connsiteX1" fmla="*/ 0 w 6424331"/>
              <a:gd name="connsiteY1" fmla="*/ 0 h 6911788"/>
              <a:gd name="connsiteX2" fmla="*/ 4834217 w 6424331"/>
              <a:gd name="connsiteY2" fmla="*/ 26894 h 6911788"/>
              <a:gd name="connsiteX3" fmla="*/ 6424331 w 6424331"/>
              <a:gd name="connsiteY3" fmla="*/ 6898341 h 6911788"/>
              <a:gd name="connsiteX4" fmla="*/ 10084 w 6424331"/>
              <a:gd name="connsiteY4" fmla="*/ 6911788 h 6911788"/>
              <a:gd name="connsiteX0" fmla="*/ 10084 w 6424331"/>
              <a:gd name="connsiteY0" fmla="*/ 6911788 h 6911788"/>
              <a:gd name="connsiteX1" fmla="*/ 0 w 6424331"/>
              <a:gd name="connsiteY1" fmla="*/ 0 h 6911788"/>
              <a:gd name="connsiteX2" fmla="*/ 4793876 w 6424331"/>
              <a:gd name="connsiteY2" fmla="*/ 349623 h 6911788"/>
              <a:gd name="connsiteX3" fmla="*/ 6424331 w 6424331"/>
              <a:gd name="connsiteY3" fmla="*/ 6898341 h 6911788"/>
              <a:gd name="connsiteX4" fmla="*/ 10084 w 6424331"/>
              <a:gd name="connsiteY4" fmla="*/ 6911788 h 6911788"/>
              <a:gd name="connsiteX0" fmla="*/ 10084 w 6424331"/>
              <a:gd name="connsiteY0" fmla="*/ 6911788 h 6911788"/>
              <a:gd name="connsiteX1" fmla="*/ 0 w 6424331"/>
              <a:gd name="connsiteY1" fmla="*/ 0 h 6911788"/>
              <a:gd name="connsiteX2" fmla="*/ 4699747 w 6424331"/>
              <a:gd name="connsiteY2" fmla="*/ 13447 h 6911788"/>
              <a:gd name="connsiteX3" fmla="*/ 6424331 w 6424331"/>
              <a:gd name="connsiteY3" fmla="*/ 6898341 h 6911788"/>
              <a:gd name="connsiteX4" fmla="*/ 10084 w 6424331"/>
              <a:gd name="connsiteY4" fmla="*/ 6911788 h 6911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4331" h="6911788">
                <a:moveTo>
                  <a:pt x="10084" y="6911788"/>
                </a:moveTo>
                <a:cubicBezTo>
                  <a:pt x="6723" y="4607859"/>
                  <a:pt x="3361" y="2303929"/>
                  <a:pt x="0" y="0"/>
                </a:cubicBezTo>
                <a:lnTo>
                  <a:pt x="4699747" y="13447"/>
                </a:lnTo>
                <a:lnTo>
                  <a:pt x="6424331" y="6898341"/>
                </a:lnTo>
                <a:lnTo>
                  <a:pt x="10084" y="69117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Graphic 3">
            <a:extLst>
              <a:ext uri="{FF2B5EF4-FFF2-40B4-BE49-F238E27FC236}">
                <a16:creationId xmlns:a16="http://schemas.microsoft.com/office/drawing/2014/main" id="{A37C4820-22B3-4D57-B76A-500389A8E9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7123814" cy="6858000"/>
          </a:xfrm>
          <a:prstGeom prst="rect">
            <a:avLst/>
          </a:prstGeom>
          <a:effectLst>
            <a:outerShdw blurRad="304800" dist="38100" dir="9120000" sx="102000" sy="102000" algn="tl" rotWithShape="0">
              <a:srgbClr val="003350">
                <a:alpha val="5000"/>
              </a:srgbClr>
            </a:outerShdw>
          </a:effectLst>
        </p:spPr>
      </p:pic>
      <p:grpSp>
        <p:nvGrpSpPr>
          <p:cNvPr id="7" name="Graphic 7">
            <a:extLst>
              <a:ext uri="{FF2B5EF4-FFF2-40B4-BE49-F238E27FC236}">
                <a16:creationId xmlns:a16="http://schemas.microsoft.com/office/drawing/2014/main" id="{A10C2001-FC98-4D79-BC13-BEF6647EE371}"/>
              </a:ext>
            </a:extLst>
          </p:cNvPr>
          <p:cNvGrpSpPr/>
          <p:nvPr userDrawn="1"/>
        </p:nvGrpSpPr>
        <p:grpSpPr>
          <a:xfrm>
            <a:off x="11144434" y="5743258"/>
            <a:ext cx="791513" cy="870129"/>
            <a:chOff x="11092753" y="5743258"/>
            <a:chExt cx="791513" cy="870129"/>
          </a:xfrm>
        </p:grpSpPr>
        <p:sp>
          <p:nvSpPr>
            <p:cNvPr id="8" name="Vrije vorm 2">
              <a:extLst>
                <a:ext uri="{FF2B5EF4-FFF2-40B4-BE49-F238E27FC236}">
                  <a16:creationId xmlns:a16="http://schemas.microsoft.com/office/drawing/2014/main" id="{2864D02E-7941-4CE8-ABF1-5E46C94EC783}"/>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rgbClr val="D2ECFC"/>
            </a:solidFill>
            <a:ln w="589" cap="flat">
              <a:noFill/>
              <a:prstDash val="solid"/>
              <a:miter/>
            </a:ln>
          </p:spPr>
          <p:txBody>
            <a:bodyPr rtlCol="0" anchor="ctr"/>
            <a:lstStyle/>
            <a:p>
              <a:endParaRPr lang="nl-NL"/>
            </a:p>
          </p:txBody>
        </p:sp>
        <p:sp>
          <p:nvSpPr>
            <p:cNvPr id="9" name="Vrije vorm 3">
              <a:extLst>
                <a:ext uri="{FF2B5EF4-FFF2-40B4-BE49-F238E27FC236}">
                  <a16:creationId xmlns:a16="http://schemas.microsoft.com/office/drawing/2014/main" id="{1D38AFD1-B030-41FB-9CCB-7B11864794BA}"/>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sp>
        <p:nvSpPr>
          <p:cNvPr id="12" name="Tijdelijke aanduiding voor tekst 2">
            <a:extLst>
              <a:ext uri="{FF2B5EF4-FFF2-40B4-BE49-F238E27FC236}">
                <a16:creationId xmlns:a16="http://schemas.microsoft.com/office/drawing/2014/main" id="{E413CE6D-6C64-4A92-8668-28E8E437BBA8}"/>
              </a:ext>
            </a:extLst>
          </p:cNvPr>
          <p:cNvSpPr>
            <a:spLocks noGrp="1"/>
          </p:cNvSpPr>
          <p:nvPr>
            <p:ph type="body" idx="14" hasCustomPrompt="1"/>
          </p:nvPr>
        </p:nvSpPr>
        <p:spPr>
          <a:xfrm>
            <a:off x="827314" y="814494"/>
            <a:ext cx="10365577" cy="807477"/>
          </a:xfrm>
        </p:spPr>
        <p:txBody>
          <a:bodyPr>
            <a:noAutofit/>
          </a:bodyPr>
          <a:lstStyle>
            <a:lvl1pPr marL="0" indent="0">
              <a:buNone/>
              <a:defRPr sz="4300" b="1">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te bewerken</a:t>
            </a:r>
          </a:p>
        </p:txBody>
      </p:sp>
      <p:sp>
        <p:nvSpPr>
          <p:cNvPr id="13" name="Tijdelijke aanduiding voor tekst 2">
            <a:extLst>
              <a:ext uri="{FF2B5EF4-FFF2-40B4-BE49-F238E27FC236}">
                <a16:creationId xmlns:a16="http://schemas.microsoft.com/office/drawing/2014/main" id="{2C552BAB-A53D-4C8D-9C04-F5AB5E9CF338}"/>
              </a:ext>
            </a:extLst>
          </p:cNvPr>
          <p:cNvSpPr>
            <a:spLocks noGrp="1"/>
          </p:cNvSpPr>
          <p:nvPr>
            <p:ph type="body" idx="11" hasCustomPrompt="1"/>
          </p:nvPr>
        </p:nvSpPr>
        <p:spPr>
          <a:xfrm>
            <a:off x="827313" y="1794843"/>
            <a:ext cx="10365577" cy="4638614"/>
          </a:xfrm>
        </p:spPr>
        <p:txBody>
          <a:bodyPr>
            <a:normAutofit/>
          </a:bodyPr>
          <a:lstStyle>
            <a:lvl1pPr marL="342900" marR="0" indent="-342900" algn="l" defTabSz="914400" rtl="0" eaLnBrk="1" fontAlgn="auto" latinLnBrk="0" hangingPunct="1">
              <a:lnSpc>
                <a:spcPct val="90000"/>
              </a:lnSpc>
              <a:spcBef>
                <a:spcPts val="1000"/>
              </a:spcBef>
              <a:spcAft>
                <a:spcPts val="0"/>
              </a:spcAft>
              <a:buClr>
                <a:srgbClr val="003350"/>
              </a:buClr>
              <a:buSzTx/>
              <a:buFontTx/>
              <a:buBlip>
                <a:blip r:embed="rId4"/>
              </a:buBlip>
              <a:tabLst/>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hier om </a:t>
            </a:r>
            <a:r>
              <a:rPr lang="nl-NL" err="1"/>
              <a:t>bullet</a:t>
            </a:r>
            <a:r>
              <a:rPr lang="nl-NL"/>
              <a:t> aan te passen</a:t>
            </a:r>
          </a:p>
        </p:txBody>
      </p:sp>
    </p:spTree>
    <p:extLst>
      <p:ext uri="{BB962C8B-B14F-4D97-AF65-F5344CB8AC3E}">
        <p14:creationId xmlns:p14="http://schemas.microsoft.com/office/powerpoint/2010/main" val="4025032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ekop">
    <p:bg>
      <p:bgPr>
        <a:gradFill>
          <a:gsLst>
            <a:gs pos="0">
              <a:srgbClr val="37607C"/>
            </a:gs>
            <a:gs pos="100000">
              <a:srgbClr val="003350"/>
            </a:gs>
          </a:gsLst>
          <a:lin ang="5400000" scaled="1"/>
        </a:gradFill>
        <a:effectLst/>
      </p:bgPr>
    </p:bg>
    <p:spTree>
      <p:nvGrpSpPr>
        <p:cNvPr id="1" name=""/>
        <p:cNvGrpSpPr/>
        <p:nvPr/>
      </p:nvGrpSpPr>
      <p:grpSpPr>
        <a:xfrm>
          <a:off x="0" y="0"/>
          <a:ext cx="0" cy="0"/>
          <a:chOff x="0" y="0"/>
          <a:chExt cx="0" cy="0"/>
        </a:xfrm>
      </p:grpSpPr>
      <p:sp>
        <p:nvSpPr>
          <p:cNvPr id="7" name="Tijdelijke aanduiding voor afbeelding 7">
            <a:extLst>
              <a:ext uri="{FF2B5EF4-FFF2-40B4-BE49-F238E27FC236}">
                <a16:creationId xmlns:a16="http://schemas.microsoft.com/office/drawing/2014/main" id="{682F3339-4C6A-2148-B273-828DE4717DAB}"/>
              </a:ext>
            </a:extLst>
          </p:cNvPr>
          <p:cNvSpPr>
            <a:spLocks noGrp="1"/>
          </p:cNvSpPr>
          <p:nvPr>
            <p:ph type="pic" sz="quarter" idx="10"/>
          </p:nvPr>
        </p:nvSpPr>
        <p:spPr>
          <a:xfrm>
            <a:off x="0" y="0"/>
            <a:ext cx="12192000" cy="6858000"/>
          </a:xfrm>
          <a:effectLst>
            <a:outerShdw blurRad="50800" dist="50800" dir="5400000" algn="ctr" rotWithShape="0">
              <a:srgbClr val="000000">
                <a:alpha val="15000"/>
              </a:srgbClr>
            </a:outerShdw>
          </a:effectLst>
        </p:spPr>
        <p:txBody>
          <a:bodyPr/>
          <a:lstStyle/>
          <a:p>
            <a:endParaRPr lang="nl-NL"/>
          </a:p>
        </p:txBody>
      </p:sp>
      <p:pic>
        <p:nvPicPr>
          <p:cNvPr id="29" name="Graphic 28">
            <a:extLst>
              <a:ext uri="{FF2B5EF4-FFF2-40B4-BE49-F238E27FC236}">
                <a16:creationId xmlns:a16="http://schemas.microsoft.com/office/drawing/2014/main" id="{38A31D7B-5E6D-DD4F-A5E0-AD5BA9489B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719245"/>
            <a:ext cx="6197600" cy="3138755"/>
          </a:xfrm>
          <a:prstGeom prst="rect">
            <a:avLst/>
          </a:prstGeom>
        </p:spPr>
      </p:pic>
      <p:sp>
        <p:nvSpPr>
          <p:cNvPr id="30" name="Tijdelijke aanduiding voor tekst 2">
            <a:extLst>
              <a:ext uri="{FF2B5EF4-FFF2-40B4-BE49-F238E27FC236}">
                <a16:creationId xmlns:a16="http://schemas.microsoft.com/office/drawing/2014/main" id="{20126890-77DD-FB49-8B76-CDA7308EE7D5}"/>
              </a:ext>
            </a:extLst>
          </p:cNvPr>
          <p:cNvSpPr txBox="1">
            <a:spLocks/>
          </p:cNvSpPr>
          <p:nvPr userDrawn="1"/>
        </p:nvSpPr>
        <p:spPr>
          <a:xfrm>
            <a:off x="767165" y="4786428"/>
            <a:ext cx="5070109" cy="18269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300" b="1" kern="1200">
                <a:solidFill>
                  <a:srgbClr val="003350"/>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NL"/>
              <a:t>Klikken om de </a:t>
            </a:r>
            <a:br>
              <a:rPr lang="nl-NL"/>
            </a:br>
            <a:r>
              <a:rPr lang="nl-NL"/>
              <a:t>tekststijl te bewerken</a:t>
            </a:r>
          </a:p>
        </p:txBody>
      </p:sp>
      <p:grpSp>
        <p:nvGrpSpPr>
          <p:cNvPr id="31" name="Graphic 7">
            <a:extLst>
              <a:ext uri="{FF2B5EF4-FFF2-40B4-BE49-F238E27FC236}">
                <a16:creationId xmlns:a16="http://schemas.microsoft.com/office/drawing/2014/main" id="{0CEE4B18-F475-5346-BDD5-97FB19008AD2}"/>
              </a:ext>
            </a:extLst>
          </p:cNvPr>
          <p:cNvGrpSpPr/>
          <p:nvPr userDrawn="1"/>
        </p:nvGrpSpPr>
        <p:grpSpPr>
          <a:xfrm>
            <a:off x="11159988" y="5743258"/>
            <a:ext cx="791513" cy="870129"/>
            <a:chOff x="11092753" y="5743258"/>
            <a:chExt cx="791513" cy="870129"/>
          </a:xfrm>
        </p:grpSpPr>
        <p:sp>
          <p:nvSpPr>
            <p:cNvPr id="32" name="Vrije vorm 31">
              <a:extLst>
                <a:ext uri="{FF2B5EF4-FFF2-40B4-BE49-F238E27FC236}">
                  <a16:creationId xmlns:a16="http://schemas.microsoft.com/office/drawing/2014/main" id="{B51BD47F-A607-DE40-BC16-A7A7433E891A}"/>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rgbClr val="D2ECFC"/>
            </a:solidFill>
            <a:ln w="589" cap="flat">
              <a:noFill/>
              <a:prstDash val="solid"/>
              <a:miter/>
            </a:ln>
          </p:spPr>
          <p:txBody>
            <a:bodyPr rtlCol="0" anchor="ctr"/>
            <a:lstStyle/>
            <a:p>
              <a:endParaRPr lang="nl-NL"/>
            </a:p>
          </p:txBody>
        </p:sp>
        <p:sp>
          <p:nvSpPr>
            <p:cNvPr id="33" name="Vrije vorm 32">
              <a:extLst>
                <a:ext uri="{FF2B5EF4-FFF2-40B4-BE49-F238E27FC236}">
                  <a16:creationId xmlns:a16="http://schemas.microsoft.com/office/drawing/2014/main" id="{20064BA1-697E-DC43-B2AF-11714649A924}"/>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chemeClr val="bg1"/>
            </a:solidFill>
            <a:ln w="589" cap="flat">
              <a:noFill/>
              <a:prstDash val="solid"/>
              <a:miter/>
            </a:ln>
          </p:spPr>
          <p:txBody>
            <a:bodyPr rtlCol="0" anchor="ctr"/>
            <a:lstStyle/>
            <a:p>
              <a:endParaRPr lang="nl-NL"/>
            </a:p>
          </p:txBody>
        </p:sp>
      </p:grpSp>
      <p:grpSp>
        <p:nvGrpSpPr>
          <p:cNvPr id="34" name="Graphic 12" descr="Aanhalingsteken sluiten">
            <a:extLst>
              <a:ext uri="{FF2B5EF4-FFF2-40B4-BE49-F238E27FC236}">
                <a16:creationId xmlns:a16="http://schemas.microsoft.com/office/drawing/2014/main" id="{3F5594D1-CC43-174C-9C85-EBB7E122733A}"/>
              </a:ext>
            </a:extLst>
          </p:cNvPr>
          <p:cNvGrpSpPr/>
          <p:nvPr userDrawn="1"/>
        </p:nvGrpSpPr>
        <p:grpSpPr>
          <a:xfrm>
            <a:off x="3222540" y="2825787"/>
            <a:ext cx="2519916" cy="2519916"/>
            <a:chOff x="7853032" y="-1415156"/>
            <a:chExt cx="4714652" cy="4714652"/>
          </a:xfrm>
          <a:solidFill>
            <a:srgbClr val="D2ECFC"/>
          </a:solidFill>
        </p:grpSpPr>
        <p:sp>
          <p:nvSpPr>
            <p:cNvPr id="35" name="Vrije vorm 34">
              <a:extLst>
                <a:ext uri="{FF2B5EF4-FFF2-40B4-BE49-F238E27FC236}">
                  <a16:creationId xmlns:a16="http://schemas.microsoft.com/office/drawing/2014/main" id="{116FAFFF-C260-754B-A309-B84DB9A31AA5}"/>
                </a:ext>
              </a:extLst>
            </p:cNvPr>
            <p:cNvSpPr/>
            <p:nvPr/>
          </p:nvSpPr>
          <p:spPr>
            <a:xfrm>
              <a:off x="8982584" y="9061"/>
              <a:ext cx="982219" cy="1948722"/>
            </a:xfrm>
            <a:custGeom>
              <a:avLst/>
              <a:gdLst>
                <a:gd name="connsiteX0" fmla="*/ 0 w 982219"/>
                <a:gd name="connsiteY0" fmla="*/ 0 h 1948722"/>
                <a:gd name="connsiteX1" fmla="*/ 0 w 982219"/>
                <a:gd name="connsiteY1" fmla="*/ 982219 h 1948722"/>
                <a:gd name="connsiteX2" fmla="*/ 560356 w 982219"/>
                <a:gd name="connsiteY2" fmla="*/ 982219 h 1948722"/>
                <a:gd name="connsiteX3" fmla="*/ 0 w 982219"/>
                <a:gd name="connsiteY3" fmla="*/ 1527351 h 1948722"/>
                <a:gd name="connsiteX4" fmla="*/ 0 w 982219"/>
                <a:gd name="connsiteY4" fmla="*/ 1948723 h 1948722"/>
                <a:gd name="connsiteX5" fmla="*/ 982219 w 982219"/>
                <a:gd name="connsiteY5" fmla="*/ 982219 h 1948722"/>
                <a:gd name="connsiteX6" fmla="*/ 982219 w 982219"/>
                <a:gd name="connsiteY6" fmla="*/ 982219 h 1948722"/>
                <a:gd name="connsiteX7" fmla="*/ 982219 w 982219"/>
                <a:gd name="connsiteY7" fmla="*/ 0 h 194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219" h="1948722">
                  <a:moveTo>
                    <a:pt x="0" y="0"/>
                  </a:moveTo>
                  <a:lnTo>
                    <a:pt x="0" y="982219"/>
                  </a:lnTo>
                  <a:lnTo>
                    <a:pt x="560356" y="982219"/>
                  </a:lnTo>
                  <a:cubicBezTo>
                    <a:pt x="551850" y="1285622"/>
                    <a:pt x="303520" y="1527204"/>
                    <a:pt x="0" y="1527351"/>
                  </a:cubicBezTo>
                  <a:lnTo>
                    <a:pt x="0" y="1948723"/>
                  </a:lnTo>
                  <a:cubicBezTo>
                    <a:pt x="536385" y="1948791"/>
                    <a:pt x="973635" y="1518536"/>
                    <a:pt x="982219" y="982219"/>
                  </a:cubicBezTo>
                  <a:lnTo>
                    <a:pt x="982219" y="982219"/>
                  </a:lnTo>
                  <a:lnTo>
                    <a:pt x="982219" y="0"/>
                  </a:lnTo>
                  <a:close/>
                </a:path>
              </a:pathLst>
            </a:custGeom>
            <a:grpFill/>
            <a:ln w="49014" cap="flat">
              <a:noFill/>
              <a:prstDash val="solid"/>
              <a:miter/>
            </a:ln>
          </p:spPr>
          <p:txBody>
            <a:bodyPr rtlCol="0" anchor="ctr"/>
            <a:lstStyle/>
            <a:p>
              <a:endParaRPr lang="nl-NL"/>
            </a:p>
          </p:txBody>
        </p:sp>
        <p:sp>
          <p:nvSpPr>
            <p:cNvPr id="36" name="Vrije vorm 35">
              <a:extLst>
                <a:ext uri="{FF2B5EF4-FFF2-40B4-BE49-F238E27FC236}">
                  <a16:creationId xmlns:a16="http://schemas.microsoft.com/office/drawing/2014/main" id="{8B02314B-A4FB-8B43-9809-D17C7D4A3C0F}"/>
                </a:ext>
              </a:extLst>
            </p:cNvPr>
            <p:cNvSpPr/>
            <p:nvPr/>
          </p:nvSpPr>
          <p:spPr>
            <a:xfrm>
              <a:off x="10455912" y="9061"/>
              <a:ext cx="982219" cy="1948722"/>
            </a:xfrm>
            <a:custGeom>
              <a:avLst/>
              <a:gdLst>
                <a:gd name="connsiteX0" fmla="*/ 0 w 982219"/>
                <a:gd name="connsiteY0" fmla="*/ 0 h 1948722"/>
                <a:gd name="connsiteX1" fmla="*/ 0 w 982219"/>
                <a:gd name="connsiteY1" fmla="*/ 982219 h 1948722"/>
                <a:gd name="connsiteX2" fmla="*/ 560356 w 982219"/>
                <a:gd name="connsiteY2" fmla="*/ 982219 h 1948722"/>
                <a:gd name="connsiteX3" fmla="*/ 0 w 982219"/>
                <a:gd name="connsiteY3" fmla="*/ 1527351 h 1948722"/>
                <a:gd name="connsiteX4" fmla="*/ 0 w 982219"/>
                <a:gd name="connsiteY4" fmla="*/ 1948723 h 1948722"/>
                <a:gd name="connsiteX5" fmla="*/ 982219 w 982219"/>
                <a:gd name="connsiteY5" fmla="*/ 982219 h 1948722"/>
                <a:gd name="connsiteX6" fmla="*/ 982219 w 982219"/>
                <a:gd name="connsiteY6" fmla="*/ 982219 h 1948722"/>
                <a:gd name="connsiteX7" fmla="*/ 982219 w 982219"/>
                <a:gd name="connsiteY7" fmla="*/ 0 h 194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219" h="1948722">
                  <a:moveTo>
                    <a:pt x="0" y="0"/>
                  </a:moveTo>
                  <a:lnTo>
                    <a:pt x="0" y="982219"/>
                  </a:lnTo>
                  <a:lnTo>
                    <a:pt x="560356" y="982219"/>
                  </a:lnTo>
                  <a:cubicBezTo>
                    <a:pt x="551850" y="1285622"/>
                    <a:pt x="303521" y="1527204"/>
                    <a:pt x="0" y="1527351"/>
                  </a:cubicBezTo>
                  <a:lnTo>
                    <a:pt x="0" y="1948723"/>
                  </a:lnTo>
                  <a:cubicBezTo>
                    <a:pt x="536385" y="1948791"/>
                    <a:pt x="973635" y="1518536"/>
                    <a:pt x="982219" y="982219"/>
                  </a:cubicBezTo>
                  <a:lnTo>
                    <a:pt x="982219" y="982219"/>
                  </a:lnTo>
                  <a:lnTo>
                    <a:pt x="982219" y="0"/>
                  </a:lnTo>
                  <a:close/>
                </a:path>
              </a:pathLst>
            </a:custGeom>
            <a:grpFill/>
            <a:ln w="49014" cap="flat">
              <a:noFill/>
              <a:prstDash val="solid"/>
              <a:miter/>
            </a:ln>
          </p:spPr>
          <p:txBody>
            <a:bodyPr rtlCol="0" anchor="ctr"/>
            <a:lstStyle/>
            <a:p>
              <a:endParaRPr lang="nl-NL"/>
            </a:p>
          </p:txBody>
        </p:sp>
      </p:grpSp>
    </p:spTree>
    <p:extLst>
      <p:ext uri="{BB962C8B-B14F-4D97-AF65-F5344CB8AC3E}">
        <p14:creationId xmlns:p14="http://schemas.microsoft.com/office/powerpoint/2010/main" val="130258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1000" fill="hold"/>
                                        <p:tgtEl>
                                          <p:spTgt spid="30"/>
                                        </p:tgtEl>
                                        <p:attrNameLst>
                                          <p:attrName>ppt_x</p:attrName>
                                        </p:attrNameLst>
                                      </p:cBhvr>
                                      <p:tavLst>
                                        <p:tav tm="0">
                                          <p:val>
                                            <p:strVal val="#ppt_x"/>
                                          </p:val>
                                        </p:tav>
                                        <p:tav tm="100000">
                                          <p:val>
                                            <p:strVal val="#ppt_x"/>
                                          </p:val>
                                        </p:tav>
                                      </p:tavLst>
                                    </p:anim>
                                    <p:anim calcmode="lin" valueType="num">
                                      <p:cBhvr additive="base">
                                        <p:cTn id="14"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dankt voor uw aandacht">
    <p:bg>
      <p:bgPr>
        <a:solidFill>
          <a:schemeClr val="bg1"/>
        </a:solidFill>
        <a:effectLst/>
      </p:bgPr>
    </p:bg>
    <p:spTree>
      <p:nvGrpSpPr>
        <p:cNvPr id="1" name=""/>
        <p:cNvGrpSpPr/>
        <p:nvPr/>
      </p:nvGrpSpPr>
      <p:grpSpPr>
        <a:xfrm>
          <a:off x="0" y="0"/>
          <a:ext cx="0" cy="0"/>
          <a:chOff x="0" y="0"/>
          <a:chExt cx="0" cy="0"/>
        </a:xfrm>
      </p:grpSpPr>
      <p:sp>
        <p:nvSpPr>
          <p:cNvPr id="12" name="Afgeronde rechthoek 11">
            <a:extLst>
              <a:ext uri="{FF2B5EF4-FFF2-40B4-BE49-F238E27FC236}">
                <a16:creationId xmlns:a16="http://schemas.microsoft.com/office/drawing/2014/main" id="{2CF90543-FB09-4246-8495-582A2C11BC40}"/>
              </a:ext>
            </a:extLst>
          </p:cNvPr>
          <p:cNvSpPr/>
          <p:nvPr userDrawn="1"/>
        </p:nvSpPr>
        <p:spPr>
          <a:xfrm rot="20849197">
            <a:off x="6095317" y="3140651"/>
            <a:ext cx="417316" cy="417316"/>
          </a:xfrm>
          <a:prstGeom prst="roundRect">
            <a:avLst/>
          </a:prstGeom>
          <a:solidFill>
            <a:srgbClr val="D2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Graphic 7">
            <a:extLst>
              <a:ext uri="{FF2B5EF4-FFF2-40B4-BE49-F238E27FC236}">
                <a16:creationId xmlns:a16="http://schemas.microsoft.com/office/drawing/2014/main" id="{FC009DF3-254C-544B-A704-C80AEFCA0D6A}"/>
              </a:ext>
            </a:extLst>
          </p:cNvPr>
          <p:cNvSpPr/>
          <p:nvPr userDrawn="1"/>
        </p:nvSpPr>
        <p:spPr>
          <a:xfrm>
            <a:off x="0" y="0"/>
            <a:ext cx="5519261" cy="6858000"/>
          </a:xfrm>
          <a:custGeom>
            <a:avLst/>
            <a:gdLst>
              <a:gd name="connsiteX0" fmla="*/ 3573392 w 3755288"/>
              <a:gd name="connsiteY0" fmla="*/ 1585991 h 3745837"/>
              <a:gd name="connsiteX1" fmla="*/ 3722429 w 3755288"/>
              <a:gd name="connsiteY1" fmla="*/ 1771822 h 3745837"/>
              <a:gd name="connsiteX2" fmla="*/ 3720327 w 3755288"/>
              <a:gd name="connsiteY2" fmla="*/ 1976587 h 3745837"/>
              <a:gd name="connsiteX3" fmla="*/ 3573392 w 3755288"/>
              <a:gd name="connsiteY3" fmla="*/ 2159847 h 3745837"/>
              <a:gd name="connsiteX4" fmla="*/ 3573392 w 3755288"/>
              <a:gd name="connsiteY4" fmla="*/ 3745838 h 3745837"/>
              <a:gd name="connsiteX5" fmla="*/ 0 w 3755288"/>
              <a:gd name="connsiteY5" fmla="*/ 3745838 h 3745837"/>
              <a:gd name="connsiteX6" fmla="*/ 0 w 3755288"/>
              <a:gd name="connsiteY6" fmla="*/ 0 h 3745837"/>
              <a:gd name="connsiteX7" fmla="*/ 3573392 w 3755288"/>
              <a:gd name="connsiteY7" fmla="*/ 0 h 3745837"/>
              <a:gd name="connsiteX8" fmla="*/ 3573392 w 3755288"/>
              <a:gd name="connsiteY8" fmla="*/ 1585991 h 374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288" h="3745837">
                <a:moveTo>
                  <a:pt x="3573392" y="1585991"/>
                </a:moveTo>
                <a:lnTo>
                  <a:pt x="3722429" y="1771822"/>
                </a:lnTo>
                <a:cubicBezTo>
                  <a:pt x="3767047" y="1827455"/>
                  <a:pt x="3766113" y="1919552"/>
                  <a:pt x="3720327" y="1976587"/>
                </a:cubicBezTo>
                <a:lnTo>
                  <a:pt x="3573392" y="2159847"/>
                </a:lnTo>
                <a:lnTo>
                  <a:pt x="3573392" y="3745838"/>
                </a:lnTo>
                <a:lnTo>
                  <a:pt x="0" y="3745838"/>
                </a:lnTo>
                <a:lnTo>
                  <a:pt x="0" y="0"/>
                </a:lnTo>
                <a:lnTo>
                  <a:pt x="3573392" y="0"/>
                </a:lnTo>
                <a:lnTo>
                  <a:pt x="3573392" y="1585991"/>
                </a:lnTo>
                <a:close/>
              </a:path>
            </a:pathLst>
          </a:custGeom>
          <a:solidFill>
            <a:srgbClr val="D2ECFC"/>
          </a:solidFill>
          <a:ln w="7194" cap="flat">
            <a:noFill/>
            <a:prstDash val="solid"/>
            <a:miter/>
          </a:ln>
        </p:spPr>
        <p:txBody>
          <a:bodyPr rtlCol="0" anchor="ctr"/>
          <a:lstStyle/>
          <a:p>
            <a:endParaRPr lang="en-US"/>
          </a:p>
        </p:txBody>
      </p:sp>
      <p:sp>
        <p:nvSpPr>
          <p:cNvPr id="27" name="Graphic 70">
            <a:extLst>
              <a:ext uri="{FF2B5EF4-FFF2-40B4-BE49-F238E27FC236}">
                <a16:creationId xmlns:a16="http://schemas.microsoft.com/office/drawing/2014/main" id="{4F1C0E56-AD75-FB4B-A2B6-964E13477C01}"/>
              </a:ext>
            </a:extLst>
          </p:cNvPr>
          <p:cNvSpPr/>
          <p:nvPr userDrawn="1"/>
        </p:nvSpPr>
        <p:spPr>
          <a:xfrm>
            <a:off x="723665" y="4608938"/>
            <a:ext cx="1463651" cy="1463661"/>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pattFill prst="pct10">
            <a:fgClr>
              <a:srgbClr val="003350"/>
            </a:fgClr>
            <a:bgClr>
              <a:srgbClr val="D2ECFC"/>
            </a:bgClr>
          </a:pattFill>
          <a:ln w="5984" cap="flat">
            <a:noFill/>
            <a:prstDash val="solid"/>
            <a:miter/>
          </a:ln>
        </p:spPr>
        <p:txBody>
          <a:bodyPr rtlCol="0" anchor="ctr"/>
          <a:lstStyle/>
          <a:p>
            <a:endParaRPr lang="nl-NL"/>
          </a:p>
        </p:txBody>
      </p:sp>
      <p:sp>
        <p:nvSpPr>
          <p:cNvPr id="28" name="Tijdelijke aanduiding voor tekst 2">
            <a:extLst>
              <a:ext uri="{FF2B5EF4-FFF2-40B4-BE49-F238E27FC236}">
                <a16:creationId xmlns:a16="http://schemas.microsoft.com/office/drawing/2014/main" id="{463A0855-C4CB-1547-A30C-292D787BF847}"/>
              </a:ext>
            </a:extLst>
          </p:cNvPr>
          <p:cNvSpPr>
            <a:spLocks noGrp="1"/>
          </p:cNvSpPr>
          <p:nvPr>
            <p:ph type="body" idx="1"/>
          </p:nvPr>
        </p:nvSpPr>
        <p:spPr>
          <a:xfrm>
            <a:off x="6834075" y="3133814"/>
            <a:ext cx="4189239" cy="392817"/>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a:t>
            </a:r>
          </a:p>
        </p:txBody>
      </p:sp>
      <p:grpSp>
        <p:nvGrpSpPr>
          <p:cNvPr id="2" name="Graphic 7">
            <a:extLst>
              <a:ext uri="{FF2B5EF4-FFF2-40B4-BE49-F238E27FC236}">
                <a16:creationId xmlns:a16="http://schemas.microsoft.com/office/drawing/2014/main" id="{1D65F710-1A61-E647-BACB-6A0842F75684}"/>
              </a:ext>
            </a:extLst>
          </p:cNvPr>
          <p:cNvGrpSpPr/>
          <p:nvPr/>
        </p:nvGrpSpPr>
        <p:grpSpPr>
          <a:xfrm>
            <a:off x="11144434" y="5743258"/>
            <a:ext cx="791513" cy="870129"/>
            <a:chOff x="11092753" y="5743258"/>
            <a:chExt cx="791513" cy="870129"/>
          </a:xfrm>
        </p:grpSpPr>
        <p:sp>
          <p:nvSpPr>
            <p:cNvPr id="3" name="Vrije vorm 2">
              <a:extLst>
                <a:ext uri="{FF2B5EF4-FFF2-40B4-BE49-F238E27FC236}">
                  <a16:creationId xmlns:a16="http://schemas.microsoft.com/office/drawing/2014/main" id="{B7CC8D45-9B7F-304D-9211-CF3E5610BB8B}"/>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rgbClr val="D2ECFC"/>
            </a:solidFill>
            <a:ln w="589"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CDD2CF22-D0E7-884A-A540-96D503DFE5B7}"/>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sp>
        <p:nvSpPr>
          <p:cNvPr id="18" name="Graphic 70">
            <a:extLst>
              <a:ext uri="{FF2B5EF4-FFF2-40B4-BE49-F238E27FC236}">
                <a16:creationId xmlns:a16="http://schemas.microsoft.com/office/drawing/2014/main" id="{BE56710C-8DCB-F148-85D3-A0C3CE83B10D}"/>
              </a:ext>
            </a:extLst>
          </p:cNvPr>
          <p:cNvSpPr/>
          <p:nvPr userDrawn="1"/>
        </p:nvSpPr>
        <p:spPr>
          <a:xfrm>
            <a:off x="671313" y="1561166"/>
            <a:ext cx="3871269" cy="3871296"/>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noFill/>
          <a:ln w="19050" cap="flat">
            <a:solidFill>
              <a:schemeClr val="bg1">
                <a:alpha val="62000"/>
              </a:schemeClr>
            </a:solidFill>
            <a:prstDash val="solid"/>
            <a:miter/>
          </a:ln>
        </p:spPr>
        <p:txBody>
          <a:bodyPr rtlCol="0" anchor="ctr"/>
          <a:lstStyle/>
          <a:p>
            <a:endParaRPr lang="nl-NL"/>
          </a:p>
        </p:txBody>
      </p:sp>
      <p:sp>
        <p:nvSpPr>
          <p:cNvPr id="21" name="Tijdelijke aanduiding voor tekst 2">
            <a:extLst>
              <a:ext uri="{FF2B5EF4-FFF2-40B4-BE49-F238E27FC236}">
                <a16:creationId xmlns:a16="http://schemas.microsoft.com/office/drawing/2014/main" id="{18D0EEB9-0595-604F-BB3F-B7A5370152AE}"/>
              </a:ext>
            </a:extLst>
          </p:cNvPr>
          <p:cNvSpPr>
            <a:spLocks noGrp="1"/>
          </p:cNvSpPr>
          <p:nvPr>
            <p:ph type="body" idx="14" hasCustomPrompt="1"/>
          </p:nvPr>
        </p:nvSpPr>
        <p:spPr>
          <a:xfrm>
            <a:off x="6026560" y="2259382"/>
            <a:ext cx="4996754" cy="458772"/>
          </a:xfrm>
        </p:spPr>
        <p:txBody>
          <a:bodyPr>
            <a:normAutofit/>
          </a:bodyPr>
          <a:lstStyle>
            <a:lvl1pPr marL="0" indent="0">
              <a:buNone/>
              <a:defRPr sz="2200" b="1">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Contactgegevens</a:t>
            </a:r>
          </a:p>
        </p:txBody>
      </p:sp>
      <p:sp>
        <p:nvSpPr>
          <p:cNvPr id="29" name="Tijdelijke aanduiding voor tekst 2">
            <a:extLst>
              <a:ext uri="{FF2B5EF4-FFF2-40B4-BE49-F238E27FC236}">
                <a16:creationId xmlns:a16="http://schemas.microsoft.com/office/drawing/2014/main" id="{42CC460D-FB3C-9248-A9BE-3FC328C686BE}"/>
              </a:ext>
            </a:extLst>
          </p:cNvPr>
          <p:cNvSpPr>
            <a:spLocks noGrp="1"/>
          </p:cNvSpPr>
          <p:nvPr>
            <p:ph type="body" idx="15" hasCustomPrompt="1"/>
          </p:nvPr>
        </p:nvSpPr>
        <p:spPr>
          <a:xfrm>
            <a:off x="723664" y="3731267"/>
            <a:ext cx="3871269" cy="730234"/>
          </a:xfrm>
        </p:spPr>
        <p:txBody>
          <a:bodyPr>
            <a:normAutofit/>
          </a:bodyPr>
          <a:lstStyle>
            <a:lvl1pPr marL="0" indent="0">
              <a:buNone/>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Zijn er nog vragen? </a:t>
            </a:r>
          </a:p>
        </p:txBody>
      </p:sp>
      <p:pic>
        <p:nvPicPr>
          <p:cNvPr id="9" name="Graphic 8" descr="Telefoon">
            <a:extLst>
              <a:ext uri="{FF2B5EF4-FFF2-40B4-BE49-F238E27FC236}">
                <a16:creationId xmlns:a16="http://schemas.microsoft.com/office/drawing/2014/main" id="{8CF9CC9F-A9A1-674C-857D-8D421369D6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26560" y="3071894"/>
            <a:ext cx="554831" cy="554831"/>
          </a:xfrm>
          <a:prstGeom prst="rect">
            <a:avLst/>
          </a:prstGeom>
        </p:spPr>
      </p:pic>
      <p:sp>
        <p:nvSpPr>
          <p:cNvPr id="31" name="Afgeronde rechthoek 30">
            <a:extLst>
              <a:ext uri="{FF2B5EF4-FFF2-40B4-BE49-F238E27FC236}">
                <a16:creationId xmlns:a16="http://schemas.microsoft.com/office/drawing/2014/main" id="{A500EEC0-DC99-4143-8575-1CB34FCF3A1A}"/>
              </a:ext>
            </a:extLst>
          </p:cNvPr>
          <p:cNvSpPr/>
          <p:nvPr userDrawn="1"/>
        </p:nvSpPr>
        <p:spPr>
          <a:xfrm rot="20849197">
            <a:off x="6099637" y="3875142"/>
            <a:ext cx="417316" cy="417316"/>
          </a:xfrm>
          <a:prstGeom prst="roundRect">
            <a:avLst/>
          </a:prstGeom>
          <a:solidFill>
            <a:srgbClr val="D2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2" name="Graphic 31" descr="Postvak">
            <a:extLst>
              <a:ext uri="{FF2B5EF4-FFF2-40B4-BE49-F238E27FC236}">
                <a16:creationId xmlns:a16="http://schemas.microsoft.com/office/drawing/2014/main" id="{91321FF7-1599-1A4A-931D-326314E167B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030880" y="3806385"/>
            <a:ext cx="554831" cy="554831"/>
          </a:xfrm>
          <a:prstGeom prst="rect">
            <a:avLst/>
          </a:prstGeom>
        </p:spPr>
      </p:pic>
      <p:sp>
        <p:nvSpPr>
          <p:cNvPr id="35" name="Tijdelijke aanduiding voor tekst 2">
            <a:extLst>
              <a:ext uri="{FF2B5EF4-FFF2-40B4-BE49-F238E27FC236}">
                <a16:creationId xmlns:a16="http://schemas.microsoft.com/office/drawing/2014/main" id="{EA46F85F-EE14-DC4F-BC6E-DE2CC2FA3F05}"/>
              </a:ext>
            </a:extLst>
          </p:cNvPr>
          <p:cNvSpPr>
            <a:spLocks noGrp="1"/>
          </p:cNvSpPr>
          <p:nvPr>
            <p:ph type="body" idx="16"/>
          </p:nvPr>
        </p:nvSpPr>
        <p:spPr>
          <a:xfrm>
            <a:off x="6834075" y="3907863"/>
            <a:ext cx="4189239" cy="392817"/>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a:t>
            </a:r>
          </a:p>
        </p:txBody>
      </p:sp>
      <p:sp>
        <p:nvSpPr>
          <p:cNvPr id="36" name="Afgeronde rechthoek 35">
            <a:extLst>
              <a:ext uri="{FF2B5EF4-FFF2-40B4-BE49-F238E27FC236}">
                <a16:creationId xmlns:a16="http://schemas.microsoft.com/office/drawing/2014/main" id="{D35DBFC1-5FF2-BB47-8352-036C373E23E9}"/>
              </a:ext>
            </a:extLst>
          </p:cNvPr>
          <p:cNvSpPr/>
          <p:nvPr userDrawn="1"/>
        </p:nvSpPr>
        <p:spPr>
          <a:xfrm rot="20849197">
            <a:off x="6099637" y="4649191"/>
            <a:ext cx="417316" cy="417316"/>
          </a:xfrm>
          <a:prstGeom prst="roundRect">
            <a:avLst/>
          </a:prstGeom>
          <a:solidFill>
            <a:srgbClr val="D2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7" name="Graphic 36" descr="Huis">
            <a:extLst>
              <a:ext uri="{FF2B5EF4-FFF2-40B4-BE49-F238E27FC236}">
                <a16:creationId xmlns:a16="http://schemas.microsoft.com/office/drawing/2014/main" id="{3907EE0E-3166-A341-9784-B6DE3235AD5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6030880" y="4580434"/>
            <a:ext cx="554831" cy="554831"/>
          </a:xfrm>
          <a:prstGeom prst="rect">
            <a:avLst/>
          </a:prstGeom>
        </p:spPr>
      </p:pic>
      <p:sp>
        <p:nvSpPr>
          <p:cNvPr id="38" name="Tijdelijke aanduiding voor tekst 2">
            <a:extLst>
              <a:ext uri="{FF2B5EF4-FFF2-40B4-BE49-F238E27FC236}">
                <a16:creationId xmlns:a16="http://schemas.microsoft.com/office/drawing/2014/main" id="{4BD94D52-9155-E845-B84E-6A313BE97DDE}"/>
              </a:ext>
            </a:extLst>
          </p:cNvPr>
          <p:cNvSpPr>
            <a:spLocks noGrp="1"/>
          </p:cNvSpPr>
          <p:nvPr>
            <p:ph type="body" idx="17"/>
          </p:nvPr>
        </p:nvSpPr>
        <p:spPr>
          <a:xfrm>
            <a:off x="6834075" y="4681912"/>
            <a:ext cx="4189239" cy="392817"/>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a:t>
            </a:r>
          </a:p>
        </p:txBody>
      </p:sp>
      <p:sp>
        <p:nvSpPr>
          <p:cNvPr id="24" name="Tijdelijke aanduiding voor tekst 2">
            <a:extLst>
              <a:ext uri="{FF2B5EF4-FFF2-40B4-BE49-F238E27FC236}">
                <a16:creationId xmlns:a16="http://schemas.microsoft.com/office/drawing/2014/main" id="{C0BACCDB-C287-724A-B6BC-F01D0874BD61}"/>
              </a:ext>
            </a:extLst>
          </p:cNvPr>
          <p:cNvSpPr>
            <a:spLocks noGrp="1"/>
          </p:cNvSpPr>
          <p:nvPr>
            <p:ph type="body" idx="18" hasCustomPrompt="1"/>
          </p:nvPr>
        </p:nvSpPr>
        <p:spPr>
          <a:xfrm>
            <a:off x="723665" y="2223556"/>
            <a:ext cx="3871269" cy="1273258"/>
          </a:xfrm>
        </p:spPr>
        <p:txBody>
          <a:bodyPr>
            <a:noAutofit/>
          </a:bodyPr>
          <a:lstStyle>
            <a:lvl1pPr marL="0" indent="0">
              <a:buNone/>
              <a:defRPr sz="4300" b="1">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Bedankt voor uw aandacht</a:t>
            </a:r>
          </a:p>
        </p:txBody>
      </p:sp>
    </p:spTree>
    <p:extLst>
      <p:ext uri="{BB962C8B-B14F-4D97-AF65-F5344CB8AC3E}">
        <p14:creationId xmlns:p14="http://schemas.microsoft.com/office/powerpoint/2010/main" val="408411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62DC039-18B2-CC45-BB1D-FA5580DD08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0F541E0-8C84-8844-A881-E944A005BB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10302546"/>
      </p:ext>
    </p:extLst>
  </p:cSld>
  <p:clrMap bg1="lt1" tx1="dk1" bg2="lt2" tx2="dk2" accent1="accent1" accent2="accent2" accent3="accent3" accent4="accent4" accent5="accent5" accent6="accent6" hlink="hlink" folHlink="folHlink"/>
  <p:sldLayoutIdLst>
    <p:sldLayoutId id="2147483670" r:id="rId1"/>
    <p:sldLayoutId id="2147483649" r:id="rId2"/>
    <p:sldLayoutId id="2147483656" r:id="rId3"/>
    <p:sldLayoutId id="2147483652" r:id="rId4"/>
    <p:sldLayoutId id="2147483654" r:id="rId5"/>
    <p:sldLayoutId id="2147483651" r:id="rId6"/>
    <p:sldLayoutId id="2147483655" r:id="rId7"/>
  </p:sldLayoutIdLst>
  <p:txStyles>
    <p:titleStyle>
      <a:lvl1pPr algn="l" defTabSz="914400" rtl="0" eaLnBrk="1" latinLnBrk="0" hangingPunct="1">
        <a:lnSpc>
          <a:spcPct val="90000"/>
        </a:lnSpc>
        <a:spcBef>
          <a:spcPct val="0"/>
        </a:spcBef>
        <a:buNone/>
        <a:defRPr sz="4400" b="1" kern="1200">
          <a:solidFill>
            <a:srgbClr val="003350"/>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50"/>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50"/>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50"/>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50"/>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5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hyperlink" Target="https://start.zienvooronderwijs.nl/zienvo/app/login"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1.sv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chrome.google.com/webstore/category/extensions?hl=nl"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9F219AB-7E84-4360-B885-0C90369E01E4}"/>
              </a:ext>
            </a:extLst>
          </p:cNvPr>
          <p:cNvSpPr>
            <a:spLocks noGrp="1"/>
          </p:cNvSpPr>
          <p:nvPr>
            <p:ph type="body" idx="1"/>
          </p:nvPr>
        </p:nvSpPr>
        <p:spPr>
          <a:xfrm>
            <a:off x="445373" y="5030610"/>
            <a:ext cx="3301437" cy="1211627"/>
          </a:xfrm>
        </p:spPr>
        <p:txBody>
          <a:bodyPr/>
          <a:lstStyle/>
          <a:p>
            <a:r>
              <a:rPr lang="nl-NL" i="1" dirty="0"/>
              <a:t>Instructie digitaal invullen</a:t>
            </a:r>
          </a:p>
        </p:txBody>
      </p:sp>
      <p:sp>
        <p:nvSpPr>
          <p:cNvPr id="3" name="Titel 2">
            <a:extLst>
              <a:ext uri="{FF2B5EF4-FFF2-40B4-BE49-F238E27FC236}">
                <a16:creationId xmlns:a16="http://schemas.microsoft.com/office/drawing/2014/main" id="{7F1F9814-6AC1-4FBC-B042-0333BE7FB054}"/>
              </a:ext>
            </a:extLst>
          </p:cNvPr>
          <p:cNvSpPr>
            <a:spLocks noGrp="1"/>
          </p:cNvSpPr>
          <p:nvPr>
            <p:ph type="title"/>
          </p:nvPr>
        </p:nvSpPr>
        <p:spPr>
          <a:xfrm>
            <a:off x="445373" y="3135966"/>
            <a:ext cx="9676001" cy="1211627"/>
          </a:xfrm>
        </p:spPr>
        <p:txBody>
          <a:bodyPr>
            <a:normAutofit fontScale="90000"/>
          </a:bodyPr>
          <a:lstStyle/>
          <a:p>
            <a:r>
              <a:rPr lang="nl-NL" sz="5000" dirty="0"/>
              <a:t>Zien!+ </a:t>
            </a:r>
            <a:br>
              <a:rPr lang="nl-NL" sz="5000" dirty="0"/>
            </a:br>
            <a:r>
              <a:rPr lang="nl-NL" sz="5000" dirty="0"/>
              <a:t>Leerlingvragenlijst</a:t>
            </a:r>
          </a:p>
        </p:txBody>
      </p:sp>
      <p:pic>
        <p:nvPicPr>
          <p:cNvPr id="5" name="Afbeelding 4">
            <a:extLst>
              <a:ext uri="{FF2B5EF4-FFF2-40B4-BE49-F238E27FC236}">
                <a16:creationId xmlns:a16="http://schemas.microsoft.com/office/drawing/2014/main" id="{7746D9B2-647F-4D8E-8CFC-1D6A58FA17F5}"/>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7" name="Afbeelding 6">
            <a:extLst>
              <a:ext uri="{FF2B5EF4-FFF2-40B4-BE49-F238E27FC236}">
                <a16:creationId xmlns:a16="http://schemas.microsoft.com/office/drawing/2014/main" id="{8A6BE56B-5A68-CF80-DCB8-1E65003765DA}"/>
              </a:ext>
            </a:extLst>
          </p:cNvPr>
          <p:cNvPicPr>
            <a:picLocks noChangeAspect="1"/>
          </p:cNvPicPr>
          <p:nvPr/>
        </p:nvPicPr>
        <p:blipFill rotWithShape="1">
          <a:blip r:embed="rId4"/>
          <a:srcRect b="30490"/>
          <a:stretch/>
        </p:blipFill>
        <p:spPr>
          <a:xfrm>
            <a:off x="6358205" y="3996553"/>
            <a:ext cx="5640936" cy="2612582"/>
          </a:xfrm>
          <a:prstGeom prst="rect">
            <a:avLst/>
          </a:prstGeom>
        </p:spPr>
      </p:pic>
    </p:spTree>
    <p:extLst>
      <p:ext uri="{BB962C8B-B14F-4D97-AF65-F5344CB8AC3E}">
        <p14:creationId xmlns:p14="http://schemas.microsoft.com/office/powerpoint/2010/main" val="3610639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261002C-8F7C-4924-A45C-7BF4845CC7E6}"/>
              </a:ext>
            </a:extLst>
          </p:cNvPr>
          <p:cNvSpPr>
            <a:spLocks noGrp="1"/>
          </p:cNvSpPr>
          <p:nvPr>
            <p:ph type="body" idx="1"/>
          </p:nvPr>
        </p:nvSpPr>
        <p:spPr>
          <a:xfrm>
            <a:off x="6096001" y="2802890"/>
            <a:ext cx="4996754" cy="363071"/>
          </a:xfrm>
        </p:spPr>
        <p:txBody>
          <a:bodyPr>
            <a:normAutofit lnSpcReduction="10000"/>
          </a:bodyPr>
          <a:lstStyle/>
          <a:p>
            <a:r>
              <a:rPr lang="nl-NL"/>
              <a:t>Je kunt kiezen uit:</a:t>
            </a:r>
          </a:p>
        </p:txBody>
      </p:sp>
      <p:sp>
        <p:nvSpPr>
          <p:cNvPr id="7" name="Tijdelijke aanduiding voor tekst 6">
            <a:extLst>
              <a:ext uri="{FF2B5EF4-FFF2-40B4-BE49-F238E27FC236}">
                <a16:creationId xmlns:a16="http://schemas.microsoft.com/office/drawing/2014/main" id="{56012151-220C-498D-AFE7-38186E850311}"/>
              </a:ext>
            </a:extLst>
          </p:cNvPr>
          <p:cNvSpPr>
            <a:spLocks noGrp="1"/>
          </p:cNvSpPr>
          <p:nvPr>
            <p:ph type="body" idx="14"/>
          </p:nvPr>
        </p:nvSpPr>
        <p:spPr>
          <a:xfrm>
            <a:off x="6342902" y="1773319"/>
            <a:ext cx="5088182" cy="1056113"/>
          </a:xfrm>
        </p:spPr>
        <p:txBody>
          <a:bodyPr/>
          <a:lstStyle/>
          <a:p>
            <a:pPr algn="ctr"/>
            <a:r>
              <a:rPr lang="nl-NL" sz="3200" dirty="0">
                <a:effectLst/>
                <a:latin typeface="Calibri" panose="020F0502020204030204" pitchFamily="34" charset="0"/>
                <a:ea typeface="Calibri" panose="020F0502020204030204" pitchFamily="34" charset="0"/>
                <a:cs typeface="Arial" panose="020B0604020202020204" pitchFamily="34" charset="0"/>
              </a:rPr>
              <a:t>Ik maak contact met anderen</a:t>
            </a:r>
            <a:endParaRPr lang="nl-NL" sz="3200" b="0" dirty="0"/>
          </a:p>
        </p:txBody>
      </p:sp>
      <p:sp>
        <p:nvSpPr>
          <p:cNvPr id="8" name="Tijdelijke aanduiding voor tekst 7">
            <a:extLst>
              <a:ext uri="{FF2B5EF4-FFF2-40B4-BE49-F238E27FC236}">
                <a16:creationId xmlns:a16="http://schemas.microsoft.com/office/drawing/2014/main" id="{EAE7335D-9242-4972-9E97-0121C78D971B}"/>
              </a:ext>
            </a:extLst>
          </p:cNvPr>
          <p:cNvSpPr>
            <a:spLocks noGrp="1"/>
          </p:cNvSpPr>
          <p:nvPr>
            <p:ph type="body" idx="15"/>
          </p:nvPr>
        </p:nvSpPr>
        <p:spPr/>
        <p:txBody>
          <a:bodyPr>
            <a:normAutofit/>
          </a:bodyPr>
          <a:lstStyle/>
          <a:p>
            <a:r>
              <a:rPr lang="nl-NL" sz="3000"/>
              <a:t>Voorbeeld</a:t>
            </a:r>
          </a:p>
        </p:txBody>
      </p:sp>
      <p:pic>
        <p:nvPicPr>
          <p:cNvPr id="16" name="Afbeelding 15">
            <a:extLst>
              <a:ext uri="{FF2B5EF4-FFF2-40B4-BE49-F238E27FC236}">
                <a16:creationId xmlns:a16="http://schemas.microsoft.com/office/drawing/2014/main" id="{F59A179A-9079-452C-8587-7AA0B203E2E7}"/>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5" name="Afbeelding 4">
            <a:extLst>
              <a:ext uri="{FF2B5EF4-FFF2-40B4-BE49-F238E27FC236}">
                <a16:creationId xmlns:a16="http://schemas.microsoft.com/office/drawing/2014/main" id="{22FF3257-DA58-347A-CDB6-01E2E4B3A1C8}"/>
              </a:ext>
            </a:extLst>
          </p:cNvPr>
          <p:cNvPicPr>
            <a:picLocks noChangeAspect="1"/>
          </p:cNvPicPr>
          <p:nvPr/>
        </p:nvPicPr>
        <p:blipFill>
          <a:blip r:embed="rId4"/>
          <a:stretch>
            <a:fillRect/>
          </a:stretch>
        </p:blipFill>
        <p:spPr>
          <a:xfrm>
            <a:off x="6342902" y="3586698"/>
            <a:ext cx="4690610" cy="1460790"/>
          </a:xfrm>
          <a:prstGeom prst="rect">
            <a:avLst/>
          </a:prstGeom>
        </p:spPr>
      </p:pic>
      <p:pic>
        <p:nvPicPr>
          <p:cNvPr id="3" name="Afbeelding 2">
            <a:extLst>
              <a:ext uri="{FF2B5EF4-FFF2-40B4-BE49-F238E27FC236}">
                <a16:creationId xmlns:a16="http://schemas.microsoft.com/office/drawing/2014/main" id="{3D55D43A-EF8D-C0F8-0E42-41B78AAD667F}"/>
              </a:ext>
            </a:extLst>
          </p:cNvPr>
          <p:cNvPicPr>
            <a:picLocks noChangeAspect="1"/>
          </p:cNvPicPr>
          <p:nvPr/>
        </p:nvPicPr>
        <p:blipFill>
          <a:blip r:embed="rId5"/>
          <a:stretch>
            <a:fillRect/>
          </a:stretch>
        </p:blipFill>
        <p:spPr>
          <a:xfrm>
            <a:off x="6095202" y="5059680"/>
            <a:ext cx="4987078" cy="1675344"/>
          </a:xfrm>
          <a:prstGeom prst="rect">
            <a:avLst/>
          </a:prstGeom>
        </p:spPr>
      </p:pic>
    </p:spTree>
    <p:extLst>
      <p:ext uri="{BB962C8B-B14F-4D97-AF65-F5344CB8AC3E}">
        <p14:creationId xmlns:p14="http://schemas.microsoft.com/office/powerpoint/2010/main" val="3354737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Voor welke juf of meester?</a:t>
            </a:r>
          </a:p>
        </p:txBody>
      </p:sp>
      <p:pic>
        <p:nvPicPr>
          <p:cNvPr id="4" name="Afbeelding 3">
            <a:extLst>
              <a:ext uri="{FF2B5EF4-FFF2-40B4-BE49-F238E27FC236}">
                <a16:creationId xmlns:a16="http://schemas.microsoft.com/office/drawing/2014/main" id="{C934EB6D-CF4A-4BE7-904D-5681F88AA644}"/>
              </a:ext>
            </a:extLst>
          </p:cNvPr>
          <p:cNvPicPr>
            <a:picLocks noChangeAspect="1"/>
          </p:cNvPicPr>
          <p:nvPr/>
        </p:nvPicPr>
        <p:blipFill>
          <a:blip r:embed="rId3"/>
          <a:srcRect/>
          <a:stretch/>
        </p:blipFill>
        <p:spPr>
          <a:xfrm>
            <a:off x="7539502" y="1621971"/>
            <a:ext cx="3825184" cy="4034373"/>
          </a:xfrm>
          <a:prstGeom prst="rect">
            <a:avLst/>
          </a:prstGeom>
        </p:spPr>
      </p:pic>
      <p:sp>
        <p:nvSpPr>
          <p:cNvPr id="6" name="Tijdelijke aanduiding voor inhoud 2">
            <a:extLst>
              <a:ext uri="{FF2B5EF4-FFF2-40B4-BE49-F238E27FC236}">
                <a16:creationId xmlns:a16="http://schemas.microsoft.com/office/drawing/2014/main" id="{DC474592-2D29-468C-80BA-DEFA172E008A}"/>
              </a:ext>
            </a:extLst>
          </p:cNvPr>
          <p:cNvSpPr txBox="1">
            <a:spLocks/>
          </p:cNvSpPr>
          <p:nvPr/>
        </p:nvSpPr>
        <p:spPr>
          <a:xfrm>
            <a:off x="827314" y="2166708"/>
            <a:ext cx="6002167" cy="3439063"/>
          </a:xfrm>
        </p:spPr>
        <p:txBody>
          <a:bodyPr vert="horz" lIns="91440" tIns="45720" rIns="91440" bIns="45720" rtlCol="0">
            <a:normAutofit/>
          </a:bodyPr>
          <a:lstStyle>
            <a:lvl1pPr marL="342900" marR="0" indent="-342900" fontAlgn="auto">
              <a:lnSpc>
                <a:spcPct val="90000"/>
              </a:lnSpc>
              <a:spcBef>
                <a:spcPts val="1000"/>
              </a:spcBef>
              <a:spcAft>
                <a:spcPts val="0"/>
              </a:spcAft>
              <a:buClr>
                <a:srgbClr val="003350"/>
              </a:buClr>
              <a:buSzTx/>
              <a:buFont typeface="Wingdings" pitchFamily="2" charset="2"/>
              <a:buChar char="ü"/>
              <a:tabLst/>
              <a:defRPr sz="2000">
                <a:solidFill>
                  <a:srgbClr val="003350"/>
                </a:solidFill>
                <a:latin typeface="Calibri" panose="020F0502020204030204" pitchFamily="34" charset="0"/>
                <a:cs typeface="Calibri" panose="020F0502020204030204" pitchFamily="34" charset="0"/>
              </a:defRPr>
            </a:lvl1pPr>
            <a:lvl2pPr indent="0">
              <a:lnSpc>
                <a:spcPct val="90000"/>
              </a:lnSpc>
              <a:spcBef>
                <a:spcPts val="500"/>
              </a:spcBef>
              <a:buFont typeface="Arial" panose="020B0604020202020204" pitchFamily="34" charset="0"/>
              <a:buNone/>
              <a:defRPr sz="2000">
                <a:solidFill>
                  <a:schemeClr val="tx1">
                    <a:tint val="75000"/>
                  </a:schemeClr>
                </a:solidFill>
                <a:latin typeface="Calibri" panose="020F0502020204030204" pitchFamily="34" charset="0"/>
                <a:cs typeface="Calibri" panose="020F0502020204030204" pitchFamily="34" charset="0"/>
              </a:defRPr>
            </a:lvl2pPr>
            <a:lvl3pPr indent="0">
              <a:lnSpc>
                <a:spcPct val="90000"/>
              </a:lnSpc>
              <a:spcBef>
                <a:spcPts val="500"/>
              </a:spcBef>
              <a:buFont typeface="Arial" panose="020B0604020202020204" pitchFamily="34" charset="0"/>
              <a:buNone/>
              <a:defRPr>
                <a:solidFill>
                  <a:schemeClr val="tx1">
                    <a:tint val="75000"/>
                  </a:schemeClr>
                </a:solidFill>
                <a:latin typeface="Calibri" panose="020F0502020204030204" pitchFamily="34" charset="0"/>
                <a:cs typeface="Calibri" panose="020F0502020204030204" pitchFamily="34" charset="0"/>
              </a:defRPr>
            </a:lvl3pPr>
            <a:lvl4pPr indent="0">
              <a:lnSpc>
                <a:spcPct val="90000"/>
              </a:lnSpc>
              <a:spcBef>
                <a:spcPts val="500"/>
              </a:spcBef>
              <a:buFont typeface="Arial" panose="020B0604020202020204" pitchFamily="34" charset="0"/>
              <a:buNone/>
              <a:defRPr sz="1600">
                <a:solidFill>
                  <a:schemeClr val="tx1">
                    <a:tint val="75000"/>
                  </a:schemeClr>
                </a:solidFill>
                <a:latin typeface="Calibri" panose="020F0502020204030204" pitchFamily="34" charset="0"/>
                <a:cs typeface="Calibri" panose="020F0502020204030204" pitchFamily="34" charset="0"/>
              </a:defRPr>
            </a:lvl4pPr>
            <a:lvl5pPr indent="0">
              <a:lnSpc>
                <a:spcPct val="90000"/>
              </a:lnSpc>
              <a:spcBef>
                <a:spcPts val="500"/>
              </a:spcBef>
              <a:buFont typeface="Arial" panose="020B0604020202020204" pitchFamily="34" charset="0"/>
              <a:buNone/>
              <a:defRPr sz="1600">
                <a:solidFill>
                  <a:schemeClr val="tx1">
                    <a:tint val="75000"/>
                  </a:schemeClr>
                </a:solidFill>
                <a:latin typeface="Calibri" panose="020F0502020204030204" pitchFamily="34" charset="0"/>
                <a:cs typeface="Calibri" panose="020F0502020204030204" pitchFamily="34" charset="0"/>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endParaRPr lang="nl-NL" dirty="0"/>
          </a:p>
          <a:p>
            <a:pPr marL="0" indent="0">
              <a:buNone/>
            </a:pPr>
            <a:r>
              <a:rPr lang="nl-NL" sz="3000" dirty="0">
                <a:sym typeface="Roboto Light"/>
              </a:rPr>
              <a:t>Gaat de vraag over de juf/meester?</a:t>
            </a:r>
          </a:p>
          <a:p>
            <a:pPr marL="0" indent="0">
              <a:buNone/>
            </a:pPr>
            <a:endParaRPr lang="nl-NL" sz="3000" dirty="0">
              <a:sym typeface="Roboto Light"/>
            </a:endParaRPr>
          </a:p>
          <a:p>
            <a:pPr marL="0" indent="0">
              <a:buNone/>
            </a:pPr>
            <a:r>
              <a:rPr lang="nl-NL" sz="3000" dirty="0">
                <a:sym typeface="Roboto Light"/>
              </a:rPr>
              <a:t>Dan gaat het over alle juffen en </a:t>
            </a:r>
          </a:p>
          <a:p>
            <a:pPr marL="0" indent="0">
              <a:buNone/>
            </a:pPr>
            <a:r>
              <a:rPr lang="nl-NL" sz="3000" dirty="0">
                <a:sym typeface="Roboto Light"/>
              </a:rPr>
              <a:t>meesters waar je les van krijgt. </a:t>
            </a:r>
          </a:p>
        </p:txBody>
      </p:sp>
      <p:pic>
        <p:nvPicPr>
          <p:cNvPr id="7" name="Afbeelding 6">
            <a:extLst>
              <a:ext uri="{FF2B5EF4-FFF2-40B4-BE49-F238E27FC236}">
                <a16:creationId xmlns:a16="http://schemas.microsoft.com/office/drawing/2014/main" id="{DD7D59FF-8D91-4121-86CC-92E9C4F37591}"/>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2818648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92A0141-A9DA-6941-0655-9814DDD4D741}"/>
              </a:ext>
            </a:extLst>
          </p:cNvPr>
          <p:cNvSpPr>
            <a:spLocks noGrp="1"/>
          </p:cNvSpPr>
          <p:nvPr>
            <p:ph type="body" idx="14"/>
          </p:nvPr>
        </p:nvSpPr>
        <p:spPr/>
        <p:txBody>
          <a:bodyPr/>
          <a:lstStyle/>
          <a:p>
            <a:r>
              <a:rPr lang="nl-NL" dirty="0"/>
              <a:t>Hoe werkt het invullen van de vragenlijst?</a:t>
            </a:r>
          </a:p>
        </p:txBody>
      </p:sp>
      <p:sp>
        <p:nvSpPr>
          <p:cNvPr id="3" name="Tijdelijke aanduiding voor tekst 2">
            <a:extLst>
              <a:ext uri="{FF2B5EF4-FFF2-40B4-BE49-F238E27FC236}">
                <a16:creationId xmlns:a16="http://schemas.microsoft.com/office/drawing/2014/main" id="{C808F4CE-01ED-F946-85D1-08D131D94588}"/>
              </a:ext>
            </a:extLst>
          </p:cNvPr>
          <p:cNvSpPr>
            <a:spLocks noGrp="1"/>
          </p:cNvSpPr>
          <p:nvPr>
            <p:ph type="body" idx="11"/>
          </p:nvPr>
        </p:nvSpPr>
        <p:spPr/>
        <p:txBody>
          <a:bodyPr/>
          <a:lstStyle/>
          <a:p>
            <a:r>
              <a:rPr lang="nl-NL" dirty="0"/>
              <a:t>Ga naar </a:t>
            </a:r>
            <a:r>
              <a:rPr lang="nl-NL" dirty="0">
                <a:hlinkClick r:id="rId3"/>
              </a:rPr>
              <a:t>start.zienvooronderwijs.nl</a:t>
            </a:r>
            <a:r>
              <a:rPr lang="nl-NL" dirty="0"/>
              <a:t> en log in met je gebruikersnaam, wachtwoord en de naam van de school.</a:t>
            </a:r>
          </a:p>
          <a:p>
            <a:endParaRPr lang="nl-NL" dirty="0"/>
          </a:p>
          <a:p>
            <a:pPr marL="0" indent="0">
              <a:buNone/>
            </a:pPr>
            <a:endParaRPr lang="nl-NL" dirty="0"/>
          </a:p>
        </p:txBody>
      </p:sp>
      <p:pic>
        <p:nvPicPr>
          <p:cNvPr id="5" name="Afbeelding 4">
            <a:extLst>
              <a:ext uri="{FF2B5EF4-FFF2-40B4-BE49-F238E27FC236}">
                <a16:creationId xmlns:a16="http://schemas.microsoft.com/office/drawing/2014/main" id="{FBE7B5EB-AA6B-6A3A-171F-78D8231480CB}"/>
              </a:ext>
            </a:extLst>
          </p:cNvPr>
          <p:cNvPicPr>
            <a:picLocks noChangeAspect="1"/>
          </p:cNvPicPr>
          <p:nvPr/>
        </p:nvPicPr>
        <p:blipFill>
          <a:blip r:embed="rId4"/>
          <a:stretch>
            <a:fillRect/>
          </a:stretch>
        </p:blipFill>
        <p:spPr>
          <a:xfrm>
            <a:off x="2789276" y="2823943"/>
            <a:ext cx="6441649" cy="3219563"/>
          </a:xfrm>
          <a:prstGeom prst="rect">
            <a:avLst/>
          </a:prstGeom>
        </p:spPr>
      </p:pic>
    </p:spTree>
    <p:extLst>
      <p:ext uri="{BB962C8B-B14F-4D97-AF65-F5344CB8AC3E}">
        <p14:creationId xmlns:p14="http://schemas.microsoft.com/office/powerpoint/2010/main" val="2096389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8C17894-E093-B38B-A784-CE100538281A}"/>
              </a:ext>
            </a:extLst>
          </p:cNvPr>
          <p:cNvSpPr>
            <a:spLocks noGrp="1"/>
          </p:cNvSpPr>
          <p:nvPr>
            <p:ph type="body" idx="14"/>
          </p:nvPr>
        </p:nvSpPr>
        <p:spPr/>
        <p:txBody>
          <a:bodyPr/>
          <a:lstStyle/>
          <a:p>
            <a:r>
              <a:rPr lang="nl-NL" dirty="0"/>
              <a:t>Klik op Vragenlijsten</a:t>
            </a:r>
          </a:p>
        </p:txBody>
      </p:sp>
      <p:sp>
        <p:nvSpPr>
          <p:cNvPr id="3" name="Tijdelijke aanduiding voor tekst 2">
            <a:extLst>
              <a:ext uri="{FF2B5EF4-FFF2-40B4-BE49-F238E27FC236}">
                <a16:creationId xmlns:a16="http://schemas.microsoft.com/office/drawing/2014/main" id="{DA720C5E-E796-AC90-1AD2-8605FCB48CE5}"/>
              </a:ext>
            </a:extLst>
          </p:cNvPr>
          <p:cNvSpPr>
            <a:spLocks noGrp="1"/>
          </p:cNvSpPr>
          <p:nvPr>
            <p:ph type="body" idx="11"/>
          </p:nvPr>
        </p:nvSpPr>
        <p:spPr/>
        <p:txBody>
          <a:bodyPr/>
          <a:lstStyle/>
          <a:p>
            <a:endParaRPr lang="nl-NL"/>
          </a:p>
        </p:txBody>
      </p:sp>
      <p:pic>
        <p:nvPicPr>
          <p:cNvPr id="5" name="Afbeelding 4">
            <a:extLst>
              <a:ext uri="{FF2B5EF4-FFF2-40B4-BE49-F238E27FC236}">
                <a16:creationId xmlns:a16="http://schemas.microsoft.com/office/drawing/2014/main" id="{8BEBF59A-1181-C7B4-E9DA-E08CD2451BF9}"/>
              </a:ext>
            </a:extLst>
          </p:cNvPr>
          <p:cNvPicPr>
            <a:picLocks noChangeAspect="1"/>
          </p:cNvPicPr>
          <p:nvPr/>
        </p:nvPicPr>
        <p:blipFill>
          <a:blip r:embed="rId2"/>
          <a:stretch>
            <a:fillRect/>
          </a:stretch>
        </p:blipFill>
        <p:spPr>
          <a:xfrm>
            <a:off x="1441211" y="2085220"/>
            <a:ext cx="9309578" cy="4057859"/>
          </a:xfrm>
          <a:prstGeom prst="rect">
            <a:avLst/>
          </a:prstGeom>
        </p:spPr>
      </p:pic>
    </p:spTree>
    <p:extLst>
      <p:ext uri="{BB962C8B-B14F-4D97-AF65-F5344CB8AC3E}">
        <p14:creationId xmlns:p14="http://schemas.microsoft.com/office/powerpoint/2010/main" val="2247275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68FA81B-BB22-BE53-AD10-B7FAD6A3FE7E}"/>
              </a:ext>
            </a:extLst>
          </p:cNvPr>
          <p:cNvSpPr>
            <a:spLocks noGrp="1"/>
          </p:cNvSpPr>
          <p:nvPr>
            <p:ph type="body" idx="14"/>
          </p:nvPr>
        </p:nvSpPr>
        <p:spPr/>
        <p:txBody>
          <a:bodyPr/>
          <a:lstStyle/>
          <a:p>
            <a:r>
              <a:rPr lang="nl-NL" dirty="0"/>
              <a:t>Klik rechts op ‘vragenlijst invullen’</a:t>
            </a:r>
          </a:p>
        </p:txBody>
      </p:sp>
      <p:sp>
        <p:nvSpPr>
          <p:cNvPr id="3" name="Tijdelijke aanduiding voor tekst 2">
            <a:extLst>
              <a:ext uri="{FF2B5EF4-FFF2-40B4-BE49-F238E27FC236}">
                <a16:creationId xmlns:a16="http://schemas.microsoft.com/office/drawing/2014/main" id="{99B5E226-3702-BF6B-82BD-44708458A755}"/>
              </a:ext>
            </a:extLst>
          </p:cNvPr>
          <p:cNvSpPr>
            <a:spLocks noGrp="1"/>
          </p:cNvSpPr>
          <p:nvPr>
            <p:ph type="body" idx="11"/>
          </p:nvPr>
        </p:nvSpPr>
        <p:spPr/>
        <p:txBody>
          <a:bodyPr/>
          <a:lstStyle/>
          <a:p>
            <a:endParaRPr lang="nl-NL"/>
          </a:p>
        </p:txBody>
      </p:sp>
      <p:pic>
        <p:nvPicPr>
          <p:cNvPr id="5" name="Afbeelding 4">
            <a:extLst>
              <a:ext uri="{FF2B5EF4-FFF2-40B4-BE49-F238E27FC236}">
                <a16:creationId xmlns:a16="http://schemas.microsoft.com/office/drawing/2014/main" id="{DAB61369-E783-44CB-463F-2C71EC247A85}"/>
              </a:ext>
            </a:extLst>
          </p:cNvPr>
          <p:cNvPicPr>
            <a:picLocks noChangeAspect="1"/>
          </p:cNvPicPr>
          <p:nvPr/>
        </p:nvPicPr>
        <p:blipFill>
          <a:blip r:embed="rId2"/>
          <a:stretch>
            <a:fillRect/>
          </a:stretch>
        </p:blipFill>
        <p:spPr>
          <a:xfrm>
            <a:off x="1492013" y="2273240"/>
            <a:ext cx="9207973" cy="2311519"/>
          </a:xfrm>
          <a:prstGeom prst="rect">
            <a:avLst/>
          </a:prstGeom>
        </p:spPr>
      </p:pic>
    </p:spTree>
    <p:extLst>
      <p:ext uri="{BB962C8B-B14F-4D97-AF65-F5344CB8AC3E}">
        <p14:creationId xmlns:p14="http://schemas.microsoft.com/office/powerpoint/2010/main" val="3581901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6F4DFA6-2DA8-834B-0AF9-980BB9D0667E}"/>
              </a:ext>
            </a:extLst>
          </p:cNvPr>
          <p:cNvSpPr>
            <a:spLocks noGrp="1"/>
          </p:cNvSpPr>
          <p:nvPr>
            <p:ph type="body" idx="14"/>
          </p:nvPr>
        </p:nvSpPr>
        <p:spPr/>
        <p:txBody>
          <a:bodyPr/>
          <a:lstStyle/>
          <a:p>
            <a:r>
              <a:rPr lang="nl-NL" dirty="0"/>
              <a:t>Je kunt nu beginnen met het invullen van de vragen. </a:t>
            </a:r>
          </a:p>
        </p:txBody>
      </p:sp>
      <p:sp>
        <p:nvSpPr>
          <p:cNvPr id="3" name="Tijdelijke aanduiding voor tekst 2">
            <a:extLst>
              <a:ext uri="{FF2B5EF4-FFF2-40B4-BE49-F238E27FC236}">
                <a16:creationId xmlns:a16="http://schemas.microsoft.com/office/drawing/2014/main" id="{5D8EC0AD-BFBE-5B4F-21A4-FFC3427ED762}"/>
              </a:ext>
            </a:extLst>
          </p:cNvPr>
          <p:cNvSpPr>
            <a:spLocks noGrp="1"/>
          </p:cNvSpPr>
          <p:nvPr>
            <p:ph type="body" idx="11"/>
          </p:nvPr>
        </p:nvSpPr>
        <p:spPr>
          <a:xfrm>
            <a:off x="827314" y="2300139"/>
            <a:ext cx="7194468" cy="4133317"/>
          </a:xfrm>
        </p:spPr>
        <p:txBody>
          <a:bodyPr/>
          <a:lstStyle/>
          <a:p>
            <a:r>
              <a:rPr lang="nl-NL" dirty="0"/>
              <a:t>Tip: als je met je muis over de i gaat, bovenaan de vragenlijst, vind je de betekenis van de antwoordopties</a:t>
            </a:r>
          </a:p>
        </p:txBody>
      </p:sp>
      <p:pic>
        <p:nvPicPr>
          <p:cNvPr id="5" name="Afbeelding 4">
            <a:extLst>
              <a:ext uri="{FF2B5EF4-FFF2-40B4-BE49-F238E27FC236}">
                <a16:creationId xmlns:a16="http://schemas.microsoft.com/office/drawing/2014/main" id="{1C5CA2E6-37AA-4600-36A4-F843F6EC8CDF}"/>
              </a:ext>
            </a:extLst>
          </p:cNvPr>
          <p:cNvPicPr>
            <a:picLocks noChangeAspect="1"/>
          </p:cNvPicPr>
          <p:nvPr/>
        </p:nvPicPr>
        <p:blipFill>
          <a:blip r:embed="rId2"/>
          <a:stretch>
            <a:fillRect/>
          </a:stretch>
        </p:blipFill>
        <p:spPr>
          <a:xfrm>
            <a:off x="2765645" y="3533651"/>
            <a:ext cx="7509664" cy="3047170"/>
          </a:xfrm>
          <a:prstGeom prst="rect">
            <a:avLst/>
          </a:prstGeom>
        </p:spPr>
      </p:pic>
    </p:spTree>
    <p:extLst>
      <p:ext uri="{BB962C8B-B14F-4D97-AF65-F5344CB8AC3E}">
        <p14:creationId xmlns:p14="http://schemas.microsoft.com/office/powerpoint/2010/main" val="350721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D3E2017-1517-F92F-2A3A-E75F4AE9346B}"/>
              </a:ext>
            </a:extLst>
          </p:cNvPr>
          <p:cNvSpPr>
            <a:spLocks noGrp="1"/>
          </p:cNvSpPr>
          <p:nvPr>
            <p:ph type="body" idx="14"/>
          </p:nvPr>
        </p:nvSpPr>
        <p:spPr/>
        <p:txBody>
          <a:bodyPr/>
          <a:lstStyle/>
          <a:p>
            <a:r>
              <a:rPr lang="nl-NL" dirty="0"/>
              <a:t>Wil je dat een vraag wordt voorgelezen? </a:t>
            </a:r>
          </a:p>
        </p:txBody>
      </p:sp>
      <p:sp>
        <p:nvSpPr>
          <p:cNvPr id="3" name="Tijdelijke aanduiding voor tekst 2">
            <a:extLst>
              <a:ext uri="{FF2B5EF4-FFF2-40B4-BE49-F238E27FC236}">
                <a16:creationId xmlns:a16="http://schemas.microsoft.com/office/drawing/2014/main" id="{D89A0C8F-10A8-3122-42C7-88FF3C0C73DA}"/>
              </a:ext>
            </a:extLst>
          </p:cNvPr>
          <p:cNvSpPr>
            <a:spLocks noGrp="1"/>
          </p:cNvSpPr>
          <p:nvPr>
            <p:ph type="body" idx="11"/>
          </p:nvPr>
        </p:nvSpPr>
        <p:spPr/>
        <p:txBody>
          <a:bodyPr/>
          <a:lstStyle/>
          <a:p>
            <a:r>
              <a:rPr lang="nl-NL" dirty="0"/>
              <a:t>Selecteer met je muis de vraag en klik daarna rechtsbovenaan het scherm op dit knopje: </a:t>
            </a:r>
          </a:p>
        </p:txBody>
      </p:sp>
      <p:pic>
        <p:nvPicPr>
          <p:cNvPr id="6" name="Afbeelding 5">
            <a:extLst>
              <a:ext uri="{FF2B5EF4-FFF2-40B4-BE49-F238E27FC236}">
                <a16:creationId xmlns:a16="http://schemas.microsoft.com/office/drawing/2014/main" id="{06725E43-CBC6-42C1-3AA7-4EDCB34AC488}"/>
              </a:ext>
            </a:extLst>
          </p:cNvPr>
          <p:cNvPicPr>
            <a:picLocks noChangeAspect="1"/>
          </p:cNvPicPr>
          <p:nvPr/>
        </p:nvPicPr>
        <p:blipFill>
          <a:blip r:embed="rId2"/>
          <a:stretch>
            <a:fillRect/>
          </a:stretch>
        </p:blipFill>
        <p:spPr>
          <a:xfrm>
            <a:off x="9854371" y="2300844"/>
            <a:ext cx="1338519" cy="1301338"/>
          </a:xfrm>
          <a:prstGeom prst="rect">
            <a:avLst/>
          </a:prstGeom>
        </p:spPr>
      </p:pic>
      <p:pic>
        <p:nvPicPr>
          <p:cNvPr id="8" name="Afbeelding 7">
            <a:extLst>
              <a:ext uri="{FF2B5EF4-FFF2-40B4-BE49-F238E27FC236}">
                <a16:creationId xmlns:a16="http://schemas.microsoft.com/office/drawing/2014/main" id="{CC84BC12-C368-8AF1-1739-EFDD61507B29}"/>
              </a:ext>
            </a:extLst>
          </p:cNvPr>
          <p:cNvPicPr>
            <a:picLocks noChangeAspect="1"/>
          </p:cNvPicPr>
          <p:nvPr/>
        </p:nvPicPr>
        <p:blipFill>
          <a:blip r:embed="rId3"/>
          <a:stretch>
            <a:fillRect/>
          </a:stretch>
        </p:blipFill>
        <p:spPr>
          <a:xfrm>
            <a:off x="1569638" y="2300844"/>
            <a:ext cx="7699054" cy="3436971"/>
          </a:xfrm>
          <a:prstGeom prst="rect">
            <a:avLst/>
          </a:prstGeom>
        </p:spPr>
      </p:pic>
    </p:spTree>
    <p:extLst>
      <p:ext uri="{BB962C8B-B14F-4D97-AF65-F5344CB8AC3E}">
        <p14:creationId xmlns:p14="http://schemas.microsoft.com/office/powerpoint/2010/main" val="159420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02DE33A-5FFF-D45D-45B0-FBDFA7BD4965}"/>
              </a:ext>
            </a:extLst>
          </p:cNvPr>
          <p:cNvSpPr>
            <a:spLocks noGrp="1"/>
          </p:cNvSpPr>
          <p:nvPr>
            <p:ph type="body" idx="14"/>
          </p:nvPr>
        </p:nvSpPr>
        <p:spPr/>
        <p:txBody>
          <a:bodyPr/>
          <a:lstStyle/>
          <a:p>
            <a:r>
              <a:rPr lang="nl-NL" dirty="0"/>
              <a:t>Ben je klaar of moet je stoppen?</a:t>
            </a:r>
          </a:p>
        </p:txBody>
      </p:sp>
      <p:sp>
        <p:nvSpPr>
          <p:cNvPr id="3" name="Tijdelijke aanduiding voor tekst 2">
            <a:extLst>
              <a:ext uri="{FF2B5EF4-FFF2-40B4-BE49-F238E27FC236}">
                <a16:creationId xmlns:a16="http://schemas.microsoft.com/office/drawing/2014/main" id="{FA57F101-35E1-96DE-BAA9-C966015BC3C0}"/>
              </a:ext>
            </a:extLst>
          </p:cNvPr>
          <p:cNvSpPr>
            <a:spLocks noGrp="1"/>
          </p:cNvSpPr>
          <p:nvPr>
            <p:ph type="body" idx="11"/>
          </p:nvPr>
        </p:nvSpPr>
        <p:spPr/>
        <p:txBody>
          <a:bodyPr/>
          <a:lstStyle/>
          <a:p>
            <a:r>
              <a:rPr lang="nl-NL" dirty="0"/>
              <a:t>Vergeet niet op opslaan te klikken!</a:t>
            </a:r>
          </a:p>
          <a:p>
            <a:r>
              <a:rPr lang="nl-NL" dirty="0"/>
              <a:t>Je kunt altijd later weer verdergaan.</a:t>
            </a:r>
          </a:p>
        </p:txBody>
      </p:sp>
      <p:pic>
        <p:nvPicPr>
          <p:cNvPr id="5" name="Afbeelding 4">
            <a:extLst>
              <a:ext uri="{FF2B5EF4-FFF2-40B4-BE49-F238E27FC236}">
                <a16:creationId xmlns:a16="http://schemas.microsoft.com/office/drawing/2014/main" id="{A7930E74-E29D-E8AE-F808-6F64045319EC}"/>
              </a:ext>
            </a:extLst>
          </p:cNvPr>
          <p:cNvPicPr>
            <a:picLocks noChangeAspect="1"/>
          </p:cNvPicPr>
          <p:nvPr/>
        </p:nvPicPr>
        <p:blipFill>
          <a:blip r:embed="rId2"/>
          <a:stretch>
            <a:fillRect/>
          </a:stretch>
        </p:blipFill>
        <p:spPr>
          <a:xfrm>
            <a:off x="1463267" y="2660062"/>
            <a:ext cx="9093667" cy="3835597"/>
          </a:xfrm>
          <a:prstGeom prst="rect">
            <a:avLst/>
          </a:prstGeom>
        </p:spPr>
      </p:pic>
      <p:cxnSp>
        <p:nvCxnSpPr>
          <p:cNvPr id="7" name="Rechte verbindingslijn met pijl 6">
            <a:extLst>
              <a:ext uri="{FF2B5EF4-FFF2-40B4-BE49-F238E27FC236}">
                <a16:creationId xmlns:a16="http://schemas.microsoft.com/office/drawing/2014/main" id="{73CCDDD3-8C69-8DD0-F0A2-BEB04AA8AC7E}"/>
              </a:ext>
            </a:extLst>
          </p:cNvPr>
          <p:cNvCxnSpPr/>
          <p:nvPr/>
        </p:nvCxnSpPr>
        <p:spPr>
          <a:xfrm>
            <a:off x="8870462" y="4908062"/>
            <a:ext cx="890953" cy="1078523"/>
          </a:xfrm>
          <a:prstGeom prst="straightConnector1">
            <a:avLst/>
          </a:prstGeom>
          <a:ln w="76200">
            <a:solidFill>
              <a:srgbClr val="0033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73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4F0FE28-C736-DCB1-24D2-A4F3CCE26576}"/>
              </a:ext>
            </a:extLst>
          </p:cNvPr>
          <p:cNvSpPr>
            <a:spLocks noGrp="1"/>
          </p:cNvSpPr>
          <p:nvPr>
            <p:ph type="body" idx="14"/>
          </p:nvPr>
        </p:nvSpPr>
        <p:spPr/>
        <p:txBody>
          <a:bodyPr/>
          <a:lstStyle/>
          <a:p>
            <a:r>
              <a:rPr lang="nl-NL" dirty="0"/>
              <a:t>Let op! </a:t>
            </a:r>
          </a:p>
        </p:txBody>
      </p:sp>
      <p:sp>
        <p:nvSpPr>
          <p:cNvPr id="3" name="Tijdelijke aanduiding voor tekst 2">
            <a:extLst>
              <a:ext uri="{FF2B5EF4-FFF2-40B4-BE49-F238E27FC236}">
                <a16:creationId xmlns:a16="http://schemas.microsoft.com/office/drawing/2014/main" id="{AF2EDE95-FBCE-66D4-826B-14D510F74BA4}"/>
              </a:ext>
            </a:extLst>
          </p:cNvPr>
          <p:cNvSpPr>
            <a:spLocks noGrp="1"/>
          </p:cNvSpPr>
          <p:nvPr>
            <p:ph type="body" idx="11"/>
          </p:nvPr>
        </p:nvSpPr>
        <p:spPr>
          <a:xfrm>
            <a:off x="827313" y="1899138"/>
            <a:ext cx="10365577" cy="4534319"/>
          </a:xfrm>
        </p:spPr>
        <p:txBody>
          <a:bodyPr/>
          <a:lstStyle/>
          <a:p>
            <a:r>
              <a:rPr lang="nl-NL" dirty="0"/>
              <a:t>De laatste vragen zijn een beetje anders. Daarom staat hier een sterretje achter. Je kunt met je muis over de vraag heen en dan zie je wat de antwoordopties betekenen.</a:t>
            </a:r>
          </a:p>
        </p:txBody>
      </p:sp>
      <p:pic>
        <p:nvPicPr>
          <p:cNvPr id="5" name="Afbeelding 4">
            <a:extLst>
              <a:ext uri="{FF2B5EF4-FFF2-40B4-BE49-F238E27FC236}">
                <a16:creationId xmlns:a16="http://schemas.microsoft.com/office/drawing/2014/main" id="{E264BA66-45BF-7F5D-ABE5-1821ACA757C4}"/>
              </a:ext>
            </a:extLst>
          </p:cNvPr>
          <p:cNvPicPr>
            <a:picLocks noChangeAspect="1"/>
          </p:cNvPicPr>
          <p:nvPr/>
        </p:nvPicPr>
        <p:blipFill>
          <a:blip r:embed="rId3"/>
          <a:stretch>
            <a:fillRect/>
          </a:stretch>
        </p:blipFill>
        <p:spPr>
          <a:xfrm>
            <a:off x="2168165" y="2892049"/>
            <a:ext cx="8615972" cy="3822622"/>
          </a:xfrm>
          <a:prstGeom prst="rect">
            <a:avLst/>
          </a:prstGeom>
        </p:spPr>
      </p:pic>
    </p:spTree>
    <p:extLst>
      <p:ext uri="{BB962C8B-B14F-4D97-AF65-F5344CB8AC3E}">
        <p14:creationId xmlns:p14="http://schemas.microsoft.com/office/powerpoint/2010/main" val="596194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B3AE9B8-5229-4BB3-FA34-DF4F65601C83}"/>
              </a:ext>
            </a:extLst>
          </p:cNvPr>
          <p:cNvSpPr>
            <a:spLocks noGrp="1"/>
          </p:cNvSpPr>
          <p:nvPr>
            <p:ph type="body" idx="14"/>
          </p:nvPr>
        </p:nvSpPr>
        <p:spPr/>
        <p:txBody>
          <a:bodyPr/>
          <a:lstStyle/>
          <a:p>
            <a:r>
              <a:rPr lang="nl-NL" dirty="0"/>
              <a:t>De vragenlijst op papier</a:t>
            </a:r>
          </a:p>
        </p:txBody>
      </p:sp>
      <p:sp>
        <p:nvSpPr>
          <p:cNvPr id="3" name="Tijdelijke aanduiding voor tekst 2">
            <a:extLst>
              <a:ext uri="{FF2B5EF4-FFF2-40B4-BE49-F238E27FC236}">
                <a16:creationId xmlns:a16="http://schemas.microsoft.com/office/drawing/2014/main" id="{65134A07-9945-6F35-8810-CB459681FF5F}"/>
              </a:ext>
            </a:extLst>
          </p:cNvPr>
          <p:cNvSpPr>
            <a:spLocks noGrp="1"/>
          </p:cNvSpPr>
          <p:nvPr>
            <p:ph type="body" idx="11"/>
          </p:nvPr>
        </p:nvSpPr>
        <p:spPr/>
        <p:txBody>
          <a:bodyPr/>
          <a:lstStyle/>
          <a:p>
            <a:endParaRPr lang="nl-NL"/>
          </a:p>
        </p:txBody>
      </p:sp>
      <p:pic>
        <p:nvPicPr>
          <p:cNvPr id="5" name="Afbeelding 4">
            <a:extLst>
              <a:ext uri="{FF2B5EF4-FFF2-40B4-BE49-F238E27FC236}">
                <a16:creationId xmlns:a16="http://schemas.microsoft.com/office/drawing/2014/main" id="{2634F5BD-85A5-6425-D925-476890F34673}"/>
              </a:ext>
            </a:extLst>
          </p:cNvPr>
          <p:cNvPicPr>
            <a:picLocks noChangeAspect="1"/>
          </p:cNvPicPr>
          <p:nvPr/>
        </p:nvPicPr>
        <p:blipFill>
          <a:blip r:embed="rId3"/>
          <a:stretch>
            <a:fillRect/>
          </a:stretch>
        </p:blipFill>
        <p:spPr>
          <a:xfrm>
            <a:off x="2987515" y="1672449"/>
            <a:ext cx="6216970" cy="48834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2938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Waarom deze vragenlijst?</a:t>
            </a:r>
          </a:p>
        </p:txBody>
      </p:sp>
      <p:pic>
        <p:nvPicPr>
          <p:cNvPr id="6" name="Afbeelding 5">
            <a:extLst>
              <a:ext uri="{FF2B5EF4-FFF2-40B4-BE49-F238E27FC236}">
                <a16:creationId xmlns:a16="http://schemas.microsoft.com/office/drawing/2014/main" id="{917DF307-C7E3-4A82-BC61-458505B6D4B5}"/>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5" name="Afbeelding 4">
            <a:extLst>
              <a:ext uri="{FF2B5EF4-FFF2-40B4-BE49-F238E27FC236}">
                <a16:creationId xmlns:a16="http://schemas.microsoft.com/office/drawing/2014/main" id="{4E536903-9768-EC0D-42B4-6C4322CE2AA1}"/>
              </a:ext>
            </a:extLst>
          </p:cNvPr>
          <p:cNvPicPr>
            <a:picLocks noChangeAspect="1"/>
          </p:cNvPicPr>
          <p:nvPr/>
        </p:nvPicPr>
        <p:blipFill rotWithShape="1">
          <a:blip r:embed="rId4"/>
          <a:srcRect b="22712"/>
          <a:stretch/>
        </p:blipFill>
        <p:spPr>
          <a:xfrm>
            <a:off x="1438102" y="1621971"/>
            <a:ext cx="9144000" cy="5300420"/>
          </a:xfrm>
          <a:prstGeom prst="rect">
            <a:avLst/>
          </a:prstGeom>
        </p:spPr>
      </p:pic>
    </p:spTree>
    <p:extLst>
      <p:ext uri="{BB962C8B-B14F-4D97-AF65-F5344CB8AC3E}">
        <p14:creationId xmlns:p14="http://schemas.microsoft.com/office/powerpoint/2010/main" val="3644220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a:extLst>
              <a:ext uri="{FF2B5EF4-FFF2-40B4-BE49-F238E27FC236}">
                <a16:creationId xmlns:a16="http://schemas.microsoft.com/office/drawing/2014/main" id="{09DE3D5C-FCE8-6147-9873-6402827A8441}"/>
              </a:ext>
            </a:extLst>
          </p:cNvPr>
          <p:cNvPicPr>
            <a:picLocks noGrp="1" noChangeAspect="1"/>
          </p:cNvPicPr>
          <p:nvPr>
            <p:ph type="pic" sz="quarter" idx="10"/>
          </p:nvPr>
        </p:nvPicPr>
        <p:blipFill>
          <a:blip r:embed="rId3" cstate="screen">
            <a:alphaModFix/>
            <a:extLst>
              <a:ext uri="{28A0092B-C50C-407E-A947-70E740481C1C}">
                <a14:useLocalDpi xmlns:a14="http://schemas.microsoft.com/office/drawing/2010/main"/>
              </a:ext>
            </a:extLst>
          </a:blip>
          <a:srcRect/>
          <a:stretch>
            <a:fillRect/>
          </a:stretch>
        </p:blipFill>
        <p:spPr>
          <a:effectLst>
            <a:outerShdw blurRad="50800" dist="50800" dir="5400000" algn="ctr" rotWithShape="0">
              <a:srgbClr val="000000">
                <a:alpha val="0"/>
              </a:srgbClr>
            </a:outerShdw>
          </a:effectLst>
        </p:spPr>
      </p:pic>
      <p:sp>
        <p:nvSpPr>
          <p:cNvPr id="3" name="Tijdelijke aanduiding voor tekst 2">
            <a:extLst>
              <a:ext uri="{FF2B5EF4-FFF2-40B4-BE49-F238E27FC236}">
                <a16:creationId xmlns:a16="http://schemas.microsoft.com/office/drawing/2014/main" id="{2A2EF11A-5E84-E34D-AF15-6EE105C05CEC}"/>
              </a:ext>
            </a:extLst>
          </p:cNvPr>
          <p:cNvSpPr>
            <a:spLocks noGrp="1"/>
          </p:cNvSpPr>
          <p:nvPr>
            <p:ph type="body" idx="4294967295"/>
          </p:nvPr>
        </p:nvSpPr>
        <p:spPr>
          <a:xfrm>
            <a:off x="767165" y="4786428"/>
            <a:ext cx="5070109" cy="1826960"/>
          </a:xfrm>
        </p:spPr>
        <p:txBody>
          <a:bodyPr/>
          <a:lstStyle/>
          <a:p>
            <a:endParaRPr lang="nl-NL"/>
          </a:p>
        </p:txBody>
      </p:sp>
      <p:pic>
        <p:nvPicPr>
          <p:cNvPr id="4" name="Graphic 3">
            <a:extLst>
              <a:ext uri="{FF2B5EF4-FFF2-40B4-BE49-F238E27FC236}">
                <a16:creationId xmlns:a16="http://schemas.microsoft.com/office/drawing/2014/main" id="{F8479BCE-D999-FE46-B66A-DB2F7D93DF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719245"/>
            <a:ext cx="6197600" cy="3138755"/>
          </a:xfrm>
          <a:prstGeom prst="rect">
            <a:avLst/>
          </a:prstGeom>
        </p:spPr>
      </p:pic>
      <p:sp>
        <p:nvSpPr>
          <p:cNvPr id="5" name="Tijdelijke aanduiding voor tekst 2">
            <a:extLst>
              <a:ext uri="{FF2B5EF4-FFF2-40B4-BE49-F238E27FC236}">
                <a16:creationId xmlns:a16="http://schemas.microsoft.com/office/drawing/2014/main" id="{BC5174EE-BB76-A149-9110-14C282B2CECC}"/>
              </a:ext>
            </a:extLst>
          </p:cNvPr>
          <p:cNvSpPr txBox="1">
            <a:spLocks/>
          </p:cNvSpPr>
          <p:nvPr/>
        </p:nvSpPr>
        <p:spPr>
          <a:xfrm>
            <a:off x="334943" y="4628576"/>
            <a:ext cx="5502331" cy="18269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300" b="1" kern="1200">
                <a:solidFill>
                  <a:srgbClr val="003350"/>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NL" sz="3600"/>
              <a:t>Dankjewel voor het</a:t>
            </a:r>
          </a:p>
          <a:p>
            <a:r>
              <a:rPr lang="nl-NL" sz="3600"/>
              <a:t>invullen van de vragenlijst!</a:t>
            </a:r>
          </a:p>
        </p:txBody>
      </p:sp>
      <p:grpSp>
        <p:nvGrpSpPr>
          <p:cNvPr id="6" name="Graphic 7">
            <a:extLst>
              <a:ext uri="{FF2B5EF4-FFF2-40B4-BE49-F238E27FC236}">
                <a16:creationId xmlns:a16="http://schemas.microsoft.com/office/drawing/2014/main" id="{0F453B3F-6257-5C4D-9950-7558F6090600}"/>
              </a:ext>
            </a:extLst>
          </p:cNvPr>
          <p:cNvGrpSpPr/>
          <p:nvPr/>
        </p:nvGrpSpPr>
        <p:grpSpPr>
          <a:xfrm>
            <a:off x="11159988" y="5743258"/>
            <a:ext cx="791513" cy="870129"/>
            <a:chOff x="11092753" y="5743258"/>
            <a:chExt cx="791513" cy="870129"/>
          </a:xfrm>
        </p:grpSpPr>
        <p:sp>
          <p:nvSpPr>
            <p:cNvPr id="7" name="Vrije vorm 6">
              <a:extLst>
                <a:ext uri="{FF2B5EF4-FFF2-40B4-BE49-F238E27FC236}">
                  <a16:creationId xmlns:a16="http://schemas.microsoft.com/office/drawing/2014/main" id="{506A225A-53CB-E944-8603-0F7C3DD9E845}"/>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rgbClr val="D2ECFC"/>
            </a:solidFill>
            <a:ln w="589"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E7A2A455-AECC-0041-8F8A-C65642A5D124}"/>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chemeClr val="bg1"/>
            </a:solidFill>
            <a:ln w="589" cap="flat">
              <a:noFill/>
              <a:prstDash val="solid"/>
              <a:miter/>
            </a:ln>
          </p:spPr>
          <p:txBody>
            <a:bodyPr rtlCol="0" anchor="ctr"/>
            <a:lstStyle/>
            <a:p>
              <a:endParaRPr lang="nl-NL"/>
            </a:p>
          </p:txBody>
        </p:sp>
      </p:grpSp>
      <p:grpSp>
        <p:nvGrpSpPr>
          <p:cNvPr id="9" name="Graphic 12" descr="Aanhalingsteken sluiten">
            <a:extLst>
              <a:ext uri="{FF2B5EF4-FFF2-40B4-BE49-F238E27FC236}">
                <a16:creationId xmlns:a16="http://schemas.microsoft.com/office/drawing/2014/main" id="{8B51234F-F508-A04D-8826-7050CC94C400}"/>
              </a:ext>
            </a:extLst>
          </p:cNvPr>
          <p:cNvGrpSpPr/>
          <p:nvPr/>
        </p:nvGrpSpPr>
        <p:grpSpPr>
          <a:xfrm>
            <a:off x="3222540" y="2825787"/>
            <a:ext cx="2519916" cy="2519916"/>
            <a:chOff x="7853032" y="-1415156"/>
            <a:chExt cx="4714652" cy="4714652"/>
          </a:xfrm>
          <a:solidFill>
            <a:srgbClr val="D2ECFC"/>
          </a:solidFill>
        </p:grpSpPr>
        <p:sp>
          <p:nvSpPr>
            <p:cNvPr id="10" name="Vrije vorm 9">
              <a:extLst>
                <a:ext uri="{FF2B5EF4-FFF2-40B4-BE49-F238E27FC236}">
                  <a16:creationId xmlns:a16="http://schemas.microsoft.com/office/drawing/2014/main" id="{2ACD87F9-2C11-B44E-9F4B-B900AB4A93FA}"/>
                </a:ext>
              </a:extLst>
            </p:cNvPr>
            <p:cNvSpPr/>
            <p:nvPr/>
          </p:nvSpPr>
          <p:spPr>
            <a:xfrm>
              <a:off x="8982584" y="9061"/>
              <a:ext cx="982219" cy="1948722"/>
            </a:xfrm>
            <a:custGeom>
              <a:avLst/>
              <a:gdLst>
                <a:gd name="connsiteX0" fmla="*/ 0 w 982219"/>
                <a:gd name="connsiteY0" fmla="*/ 0 h 1948722"/>
                <a:gd name="connsiteX1" fmla="*/ 0 w 982219"/>
                <a:gd name="connsiteY1" fmla="*/ 982219 h 1948722"/>
                <a:gd name="connsiteX2" fmla="*/ 560356 w 982219"/>
                <a:gd name="connsiteY2" fmla="*/ 982219 h 1948722"/>
                <a:gd name="connsiteX3" fmla="*/ 0 w 982219"/>
                <a:gd name="connsiteY3" fmla="*/ 1527351 h 1948722"/>
                <a:gd name="connsiteX4" fmla="*/ 0 w 982219"/>
                <a:gd name="connsiteY4" fmla="*/ 1948723 h 1948722"/>
                <a:gd name="connsiteX5" fmla="*/ 982219 w 982219"/>
                <a:gd name="connsiteY5" fmla="*/ 982219 h 1948722"/>
                <a:gd name="connsiteX6" fmla="*/ 982219 w 982219"/>
                <a:gd name="connsiteY6" fmla="*/ 982219 h 1948722"/>
                <a:gd name="connsiteX7" fmla="*/ 982219 w 982219"/>
                <a:gd name="connsiteY7" fmla="*/ 0 h 194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219" h="1948722">
                  <a:moveTo>
                    <a:pt x="0" y="0"/>
                  </a:moveTo>
                  <a:lnTo>
                    <a:pt x="0" y="982219"/>
                  </a:lnTo>
                  <a:lnTo>
                    <a:pt x="560356" y="982219"/>
                  </a:lnTo>
                  <a:cubicBezTo>
                    <a:pt x="551850" y="1285622"/>
                    <a:pt x="303520" y="1527204"/>
                    <a:pt x="0" y="1527351"/>
                  </a:cubicBezTo>
                  <a:lnTo>
                    <a:pt x="0" y="1948723"/>
                  </a:lnTo>
                  <a:cubicBezTo>
                    <a:pt x="536385" y="1948791"/>
                    <a:pt x="973635" y="1518536"/>
                    <a:pt x="982219" y="982219"/>
                  </a:cubicBezTo>
                  <a:lnTo>
                    <a:pt x="982219" y="982219"/>
                  </a:lnTo>
                  <a:lnTo>
                    <a:pt x="982219" y="0"/>
                  </a:lnTo>
                  <a:close/>
                </a:path>
              </a:pathLst>
            </a:custGeom>
            <a:grpFill/>
            <a:ln w="49014"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95AB3528-C47C-1E42-9836-E4C268AEBB19}"/>
                </a:ext>
              </a:extLst>
            </p:cNvPr>
            <p:cNvSpPr/>
            <p:nvPr/>
          </p:nvSpPr>
          <p:spPr>
            <a:xfrm>
              <a:off x="10455912" y="9061"/>
              <a:ext cx="982219" cy="1948722"/>
            </a:xfrm>
            <a:custGeom>
              <a:avLst/>
              <a:gdLst>
                <a:gd name="connsiteX0" fmla="*/ 0 w 982219"/>
                <a:gd name="connsiteY0" fmla="*/ 0 h 1948722"/>
                <a:gd name="connsiteX1" fmla="*/ 0 w 982219"/>
                <a:gd name="connsiteY1" fmla="*/ 982219 h 1948722"/>
                <a:gd name="connsiteX2" fmla="*/ 560356 w 982219"/>
                <a:gd name="connsiteY2" fmla="*/ 982219 h 1948722"/>
                <a:gd name="connsiteX3" fmla="*/ 0 w 982219"/>
                <a:gd name="connsiteY3" fmla="*/ 1527351 h 1948722"/>
                <a:gd name="connsiteX4" fmla="*/ 0 w 982219"/>
                <a:gd name="connsiteY4" fmla="*/ 1948723 h 1948722"/>
                <a:gd name="connsiteX5" fmla="*/ 982219 w 982219"/>
                <a:gd name="connsiteY5" fmla="*/ 982219 h 1948722"/>
                <a:gd name="connsiteX6" fmla="*/ 982219 w 982219"/>
                <a:gd name="connsiteY6" fmla="*/ 982219 h 1948722"/>
                <a:gd name="connsiteX7" fmla="*/ 982219 w 982219"/>
                <a:gd name="connsiteY7" fmla="*/ 0 h 194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219" h="1948722">
                  <a:moveTo>
                    <a:pt x="0" y="0"/>
                  </a:moveTo>
                  <a:lnTo>
                    <a:pt x="0" y="982219"/>
                  </a:lnTo>
                  <a:lnTo>
                    <a:pt x="560356" y="982219"/>
                  </a:lnTo>
                  <a:cubicBezTo>
                    <a:pt x="551850" y="1285622"/>
                    <a:pt x="303521" y="1527204"/>
                    <a:pt x="0" y="1527351"/>
                  </a:cubicBezTo>
                  <a:lnTo>
                    <a:pt x="0" y="1948723"/>
                  </a:lnTo>
                  <a:cubicBezTo>
                    <a:pt x="536385" y="1948791"/>
                    <a:pt x="973635" y="1518536"/>
                    <a:pt x="982219" y="982219"/>
                  </a:cubicBezTo>
                  <a:lnTo>
                    <a:pt x="982219" y="982219"/>
                  </a:lnTo>
                  <a:lnTo>
                    <a:pt x="982219" y="0"/>
                  </a:lnTo>
                  <a:close/>
                </a:path>
              </a:pathLst>
            </a:custGeom>
            <a:grpFill/>
            <a:ln w="49014" cap="flat">
              <a:noFill/>
              <a:prstDash val="solid"/>
              <a:miter/>
            </a:ln>
          </p:spPr>
          <p:txBody>
            <a:bodyPr rtlCol="0" anchor="ctr"/>
            <a:lstStyle/>
            <a:p>
              <a:endParaRPr lang="nl-NL"/>
            </a:p>
          </p:txBody>
        </p:sp>
      </p:grpSp>
      <p:sp>
        <p:nvSpPr>
          <p:cNvPr id="18" name="Tijdelijke aanduiding voor tekst 3">
            <a:extLst>
              <a:ext uri="{FF2B5EF4-FFF2-40B4-BE49-F238E27FC236}">
                <a16:creationId xmlns:a16="http://schemas.microsoft.com/office/drawing/2014/main" id="{70A96B7E-8200-4C31-A5B2-006C99F80CA2}"/>
              </a:ext>
            </a:extLst>
          </p:cNvPr>
          <p:cNvSpPr txBox="1">
            <a:spLocks/>
          </p:cNvSpPr>
          <p:nvPr/>
        </p:nvSpPr>
        <p:spPr>
          <a:xfrm>
            <a:off x="1803012" y="5861006"/>
            <a:ext cx="3009892" cy="7302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50"/>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50"/>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50"/>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50"/>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5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a:t>Zijn er nog vragen?</a:t>
            </a:r>
          </a:p>
        </p:txBody>
      </p:sp>
      <p:pic>
        <p:nvPicPr>
          <p:cNvPr id="19" name="Afbeelding 18">
            <a:extLst>
              <a:ext uri="{FF2B5EF4-FFF2-40B4-BE49-F238E27FC236}">
                <a16:creationId xmlns:a16="http://schemas.microsoft.com/office/drawing/2014/main" id="{DF6895AB-3AF5-4721-8FD9-EAE017D36A6D}"/>
              </a:ext>
            </a:extLst>
          </p:cNvPr>
          <p:cNvPicPr>
            <a:picLocks noChangeAspect="1"/>
          </p:cNvPicPr>
          <p:nvPr/>
        </p:nvPicPr>
        <p:blipFill>
          <a:blip r:embed="rId6"/>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61104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01A6101-FA5C-E61C-1F9E-08CE9B11B497}"/>
              </a:ext>
            </a:extLst>
          </p:cNvPr>
          <p:cNvSpPr>
            <a:spLocks noGrp="1"/>
          </p:cNvSpPr>
          <p:nvPr>
            <p:ph type="body" idx="11"/>
          </p:nvPr>
        </p:nvSpPr>
        <p:spPr>
          <a:xfrm>
            <a:off x="827313" y="595745"/>
            <a:ext cx="10365577" cy="5837712"/>
          </a:xfrm>
        </p:spPr>
        <p:txBody>
          <a:bodyPr>
            <a:normAutofit fontScale="85000" lnSpcReduction="20000"/>
          </a:bodyPr>
          <a:lstStyle/>
          <a:p>
            <a:pPr marL="0" indent="0">
              <a:buNone/>
            </a:pPr>
            <a:r>
              <a:rPr lang="nl-NL" dirty="0"/>
              <a:t>De volgende dia kun je met je leerlingen bespreken als jullie het gratis programmaatje ‘</a:t>
            </a:r>
            <a:r>
              <a:rPr lang="nl-NL" dirty="0" err="1"/>
              <a:t>read</a:t>
            </a:r>
            <a:r>
              <a:rPr lang="nl-NL" dirty="0"/>
              <a:t> aloud’ hebben geïnstalleerd. </a:t>
            </a:r>
          </a:p>
          <a:p>
            <a:pPr marL="0" indent="0">
              <a:buNone/>
            </a:pPr>
            <a:endParaRPr lang="nl-NL" dirty="0"/>
          </a:p>
          <a:p>
            <a:pPr marL="0" indent="0">
              <a:buNone/>
            </a:pPr>
            <a:r>
              <a:rPr lang="nl-NL" dirty="0"/>
              <a:t>Zie de handleiding van Zien! hoe dat werkt. </a:t>
            </a:r>
          </a:p>
          <a:p>
            <a:pPr marL="0" indent="0">
              <a:buNone/>
            </a:pPr>
            <a:endParaRPr lang="nl-NL" dirty="0"/>
          </a:p>
          <a:p>
            <a:pPr marL="0" indent="0">
              <a:buNone/>
            </a:pPr>
            <a:r>
              <a:rPr lang="nl-NL" b="1" dirty="0"/>
              <a:t>Voorleesfunctie in Google Chrome inschakelen</a:t>
            </a:r>
          </a:p>
          <a:p>
            <a:pPr marL="0" indent="0">
              <a:buNone/>
            </a:pPr>
            <a:endParaRPr lang="nl-NL" dirty="0"/>
          </a:p>
          <a:p>
            <a:pPr marL="0" indent="0">
              <a:buNone/>
            </a:pPr>
            <a:r>
              <a:rPr lang="nl-NL" dirty="0"/>
              <a:t>1.	Ga naar de Chrome Web Store Extensies: </a:t>
            </a:r>
            <a:r>
              <a:rPr lang="nl-NL" dirty="0">
                <a:hlinkClick r:id="rId2"/>
              </a:rPr>
              <a:t>https://chrome.google.com/webstore/category/extensions?hl=nl</a:t>
            </a:r>
            <a:r>
              <a:rPr lang="nl-NL" dirty="0"/>
              <a:t>  </a:t>
            </a:r>
          </a:p>
          <a:p>
            <a:pPr marL="0" indent="0">
              <a:buNone/>
            </a:pPr>
            <a:endParaRPr lang="nl-NL" dirty="0"/>
          </a:p>
          <a:p>
            <a:pPr marL="0" indent="0">
              <a:buNone/>
            </a:pPr>
            <a:r>
              <a:rPr lang="nl-NL" dirty="0"/>
              <a:t>2.	Typ in het zoekvenster Webwinkel doorzoeken: Read Aloud</a:t>
            </a:r>
          </a:p>
          <a:p>
            <a:pPr marL="0" indent="0">
              <a:buNone/>
            </a:pPr>
            <a:endParaRPr lang="nl-NL" dirty="0"/>
          </a:p>
          <a:p>
            <a:pPr marL="0" indent="0">
              <a:buNone/>
            </a:pPr>
            <a:r>
              <a:rPr lang="nl-NL" dirty="0"/>
              <a:t>3.	Klik op Read Aloud: A </a:t>
            </a:r>
            <a:r>
              <a:rPr lang="nl-NL" dirty="0" err="1"/>
              <a:t>Text</a:t>
            </a:r>
            <a:r>
              <a:rPr lang="nl-NL" dirty="0"/>
              <a:t> </a:t>
            </a:r>
            <a:r>
              <a:rPr lang="nl-NL" dirty="0" err="1"/>
              <a:t>to</a:t>
            </a:r>
            <a:r>
              <a:rPr lang="nl-NL" dirty="0"/>
              <a:t> Speech Voice Reader</a:t>
            </a:r>
          </a:p>
          <a:p>
            <a:pPr marL="0" indent="0">
              <a:buNone/>
            </a:pPr>
            <a:r>
              <a:rPr lang="nl-NL" dirty="0"/>
              <a:t> </a:t>
            </a:r>
          </a:p>
          <a:p>
            <a:pPr marL="0" indent="0">
              <a:buNone/>
            </a:pPr>
            <a:r>
              <a:rPr lang="nl-NL" dirty="0"/>
              <a:t>4.	Klik op: Toevoegen aan Chrome en vervolgens op Extensie toevoegen</a:t>
            </a:r>
          </a:p>
          <a:p>
            <a:pPr marL="0" indent="0">
              <a:buNone/>
            </a:pPr>
            <a:endParaRPr lang="nl-NL" dirty="0"/>
          </a:p>
          <a:p>
            <a:pPr marL="0" indent="0">
              <a:buNone/>
            </a:pPr>
            <a:r>
              <a:rPr lang="nl-NL" dirty="0"/>
              <a:t>5.	Klik nu op het puzzelstukje rechts bovenin Google Chrome. </a:t>
            </a:r>
          </a:p>
          <a:p>
            <a:pPr marL="0" indent="0">
              <a:buNone/>
            </a:pPr>
            <a:r>
              <a:rPr lang="nl-NL" dirty="0"/>
              <a:t>Hier zie je als het goed is Read Aloud tussen staan. Klik op de punaise om de extensie vast te pinnen zodat het altijd naast de adresbalk te vinden is. </a:t>
            </a:r>
          </a:p>
          <a:p>
            <a:pPr marL="0" indent="0">
              <a:buNone/>
            </a:pPr>
            <a:endParaRPr lang="nl-NL" dirty="0"/>
          </a:p>
          <a:p>
            <a:pPr marL="0" indent="0">
              <a:buNone/>
            </a:pPr>
            <a:endParaRPr lang="nl-NL" dirty="0"/>
          </a:p>
          <a:p>
            <a:pPr marL="0" indent="0">
              <a:buNone/>
            </a:pPr>
            <a:endParaRPr lang="nl-NL" dirty="0"/>
          </a:p>
          <a:p>
            <a:endParaRPr lang="nl-NL" dirty="0"/>
          </a:p>
        </p:txBody>
      </p:sp>
      <p:pic>
        <p:nvPicPr>
          <p:cNvPr id="8" name="Afbeelding 7" descr="Afbeelding met tekst&#10;&#10;Automatisch gegenereerde beschrijving">
            <a:extLst>
              <a:ext uri="{FF2B5EF4-FFF2-40B4-BE49-F238E27FC236}">
                <a16:creationId xmlns:a16="http://schemas.microsoft.com/office/drawing/2014/main" id="{5931CA74-D5CB-BE1A-BEFF-E95C6458E812}"/>
              </a:ext>
            </a:extLst>
          </p:cNvPr>
          <p:cNvPicPr>
            <a:picLocks noChangeAspect="1"/>
          </p:cNvPicPr>
          <p:nvPr/>
        </p:nvPicPr>
        <p:blipFill>
          <a:blip r:embed="rId3"/>
          <a:stretch>
            <a:fillRect/>
          </a:stretch>
        </p:blipFill>
        <p:spPr>
          <a:xfrm>
            <a:off x="6010101" y="1343240"/>
            <a:ext cx="5760720" cy="1058545"/>
          </a:xfrm>
          <a:prstGeom prst="rect">
            <a:avLst/>
          </a:prstGeom>
        </p:spPr>
      </p:pic>
    </p:spTree>
    <p:extLst>
      <p:ext uri="{BB962C8B-B14F-4D97-AF65-F5344CB8AC3E}">
        <p14:creationId xmlns:p14="http://schemas.microsoft.com/office/powerpoint/2010/main" val="2778001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D3E2017-1517-F92F-2A3A-E75F4AE9346B}"/>
              </a:ext>
            </a:extLst>
          </p:cNvPr>
          <p:cNvSpPr>
            <a:spLocks noGrp="1"/>
          </p:cNvSpPr>
          <p:nvPr>
            <p:ph type="body" idx="14"/>
          </p:nvPr>
        </p:nvSpPr>
        <p:spPr/>
        <p:txBody>
          <a:bodyPr/>
          <a:lstStyle/>
          <a:p>
            <a:r>
              <a:rPr lang="nl-NL" dirty="0"/>
              <a:t>Wil je dat een vraag wordt voorgelezen? </a:t>
            </a:r>
          </a:p>
        </p:txBody>
      </p:sp>
      <p:sp>
        <p:nvSpPr>
          <p:cNvPr id="3" name="Tijdelijke aanduiding voor tekst 2">
            <a:extLst>
              <a:ext uri="{FF2B5EF4-FFF2-40B4-BE49-F238E27FC236}">
                <a16:creationId xmlns:a16="http://schemas.microsoft.com/office/drawing/2014/main" id="{D89A0C8F-10A8-3122-42C7-88FF3C0C73DA}"/>
              </a:ext>
            </a:extLst>
          </p:cNvPr>
          <p:cNvSpPr>
            <a:spLocks noGrp="1"/>
          </p:cNvSpPr>
          <p:nvPr>
            <p:ph type="body" idx="11"/>
          </p:nvPr>
        </p:nvSpPr>
        <p:spPr/>
        <p:txBody>
          <a:bodyPr/>
          <a:lstStyle/>
          <a:p>
            <a:r>
              <a:rPr lang="nl-NL" dirty="0"/>
              <a:t>Selecteer met je muis de vraag en klik daarna rechtsbovenaan het scherm op dit knopje: </a:t>
            </a:r>
          </a:p>
        </p:txBody>
      </p:sp>
      <p:pic>
        <p:nvPicPr>
          <p:cNvPr id="6" name="Afbeelding 5">
            <a:extLst>
              <a:ext uri="{FF2B5EF4-FFF2-40B4-BE49-F238E27FC236}">
                <a16:creationId xmlns:a16="http://schemas.microsoft.com/office/drawing/2014/main" id="{06725E43-CBC6-42C1-3AA7-4EDCB34AC488}"/>
              </a:ext>
            </a:extLst>
          </p:cNvPr>
          <p:cNvPicPr>
            <a:picLocks noChangeAspect="1"/>
          </p:cNvPicPr>
          <p:nvPr/>
        </p:nvPicPr>
        <p:blipFill>
          <a:blip r:embed="rId2"/>
          <a:stretch>
            <a:fillRect/>
          </a:stretch>
        </p:blipFill>
        <p:spPr>
          <a:xfrm>
            <a:off x="9854371" y="2300844"/>
            <a:ext cx="1338519" cy="1301338"/>
          </a:xfrm>
          <a:prstGeom prst="rect">
            <a:avLst/>
          </a:prstGeom>
        </p:spPr>
      </p:pic>
      <p:pic>
        <p:nvPicPr>
          <p:cNvPr id="8" name="Afbeelding 7">
            <a:extLst>
              <a:ext uri="{FF2B5EF4-FFF2-40B4-BE49-F238E27FC236}">
                <a16:creationId xmlns:a16="http://schemas.microsoft.com/office/drawing/2014/main" id="{CC84BC12-C368-8AF1-1739-EFDD61507B29}"/>
              </a:ext>
            </a:extLst>
          </p:cNvPr>
          <p:cNvPicPr>
            <a:picLocks noChangeAspect="1"/>
          </p:cNvPicPr>
          <p:nvPr/>
        </p:nvPicPr>
        <p:blipFill>
          <a:blip r:embed="rId3"/>
          <a:stretch>
            <a:fillRect/>
          </a:stretch>
        </p:blipFill>
        <p:spPr>
          <a:xfrm>
            <a:off x="1569638" y="2300844"/>
            <a:ext cx="7699054" cy="3436971"/>
          </a:xfrm>
          <a:prstGeom prst="rect">
            <a:avLst/>
          </a:prstGeom>
        </p:spPr>
      </p:pic>
    </p:spTree>
    <p:extLst>
      <p:ext uri="{BB962C8B-B14F-4D97-AF65-F5344CB8AC3E}">
        <p14:creationId xmlns:p14="http://schemas.microsoft.com/office/powerpoint/2010/main" val="2941002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3E703A2-E744-7BF5-DEA3-1E1754A3099D}"/>
              </a:ext>
            </a:extLst>
          </p:cNvPr>
          <p:cNvSpPr>
            <a:spLocks noGrp="1"/>
          </p:cNvSpPr>
          <p:nvPr>
            <p:ph type="body" idx="14"/>
          </p:nvPr>
        </p:nvSpPr>
        <p:spPr/>
        <p:txBody>
          <a:bodyPr/>
          <a:lstStyle/>
          <a:p>
            <a:r>
              <a:rPr lang="nl-NL" dirty="0"/>
              <a:t>Hierna volgen slides waarin alle Zien! ontwikkelpunten worden toegelicht met een plaatje. </a:t>
            </a:r>
          </a:p>
        </p:txBody>
      </p:sp>
      <p:sp>
        <p:nvSpPr>
          <p:cNvPr id="3" name="Tijdelijke aanduiding voor tekst 2">
            <a:extLst>
              <a:ext uri="{FF2B5EF4-FFF2-40B4-BE49-F238E27FC236}">
                <a16:creationId xmlns:a16="http://schemas.microsoft.com/office/drawing/2014/main" id="{A122B75B-B0E5-DF1D-C0FF-CA891A5E1B08}"/>
              </a:ext>
            </a:extLst>
          </p:cNvPr>
          <p:cNvSpPr>
            <a:spLocks noGrp="1"/>
          </p:cNvSpPr>
          <p:nvPr>
            <p:ph type="body" idx="11"/>
          </p:nvPr>
        </p:nvSpPr>
        <p:spPr>
          <a:xfrm>
            <a:off x="827313" y="3290277"/>
            <a:ext cx="10365577" cy="3143180"/>
          </a:xfrm>
        </p:spPr>
        <p:txBody>
          <a:bodyPr/>
          <a:lstStyle/>
          <a:p>
            <a:endParaRPr lang="nl-NL" dirty="0"/>
          </a:p>
        </p:txBody>
      </p:sp>
    </p:spTree>
    <p:extLst>
      <p:ext uri="{BB962C8B-B14F-4D97-AF65-F5344CB8AC3E}">
        <p14:creationId xmlns:p14="http://schemas.microsoft.com/office/powerpoint/2010/main" val="2293173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68FD2B4-5F74-0069-928E-96E0133DB5D0}"/>
              </a:ext>
            </a:extLst>
          </p:cNvPr>
          <p:cNvSpPr>
            <a:spLocks noGrp="1"/>
          </p:cNvSpPr>
          <p:nvPr>
            <p:ph type="body" idx="14"/>
          </p:nvPr>
        </p:nvSpPr>
        <p:spPr/>
        <p:txBody>
          <a:bodyPr/>
          <a:lstStyle/>
          <a:p>
            <a:endParaRPr lang="nl-NL"/>
          </a:p>
        </p:txBody>
      </p:sp>
      <p:sp>
        <p:nvSpPr>
          <p:cNvPr id="3" name="Tijdelijke aanduiding voor tekst 2">
            <a:extLst>
              <a:ext uri="{FF2B5EF4-FFF2-40B4-BE49-F238E27FC236}">
                <a16:creationId xmlns:a16="http://schemas.microsoft.com/office/drawing/2014/main" id="{68A9CD3F-3E76-370C-AE9D-A9AFD42CE39F}"/>
              </a:ext>
            </a:extLst>
          </p:cNvPr>
          <p:cNvSpPr>
            <a:spLocks noGrp="1"/>
          </p:cNvSpPr>
          <p:nvPr>
            <p:ph type="body" idx="11"/>
          </p:nvPr>
        </p:nvSpPr>
        <p:spPr/>
        <p:txBody>
          <a:bodyPr/>
          <a:lstStyle/>
          <a:p>
            <a:endParaRPr lang="nl-NL"/>
          </a:p>
        </p:txBody>
      </p:sp>
      <p:pic>
        <p:nvPicPr>
          <p:cNvPr id="5" name="Afbeelding 4">
            <a:extLst>
              <a:ext uri="{FF2B5EF4-FFF2-40B4-BE49-F238E27FC236}">
                <a16:creationId xmlns:a16="http://schemas.microsoft.com/office/drawing/2014/main" id="{F2D9441C-F40C-FA08-6AB2-BF95A5B93748}"/>
              </a:ext>
            </a:extLst>
          </p:cNvPr>
          <p:cNvPicPr>
            <a:picLocks noChangeAspect="1"/>
          </p:cNvPicPr>
          <p:nvPr/>
        </p:nvPicPr>
        <p:blipFill rotWithShape="1">
          <a:blip r:embed="rId2"/>
          <a:srcRect t="27465" b="15783"/>
          <a:stretch/>
        </p:blipFill>
        <p:spPr>
          <a:xfrm>
            <a:off x="3031678" y="969060"/>
            <a:ext cx="6128643" cy="4919879"/>
          </a:xfrm>
          <a:prstGeom prst="rect">
            <a:avLst/>
          </a:prstGeom>
        </p:spPr>
      </p:pic>
    </p:spTree>
    <p:extLst>
      <p:ext uri="{BB962C8B-B14F-4D97-AF65-F5344CB8AC3E}">
        <p14:creationId xmlns:p14="http://schemas.microsoft.com/office/powerpoint/2010/main" val="307658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6E40002-2A4F-64F9-7B42-A737F98B55B2}"/>
              </a:ext>
            </a:extLst>
          </p:cNvPr>
          <p:cNvSpPr>
            <a:spLocks noGrp="1"/>
          </p:cNvSpPr>
          <p:nvPr>
            <p:ph type="body" idx="14"/>
          </p:nvPr>
        </p:nvSpPr>
        <p:spPr/>
        <p:txBody>
          <a:bodyPr/>
          <a:lstStyle/>
          <a:p>
            <a:endParaRPr lang="nl-NL"/>
          </a:p>
        </p:txBody>
      </p:sp>
      <p:sp>
        <p:nvSpPr>
          <p:cNvPr id="3" name="Tijdelijke aanduiding voor tekst 2">
            <a:extLst>
              <a:ext uri="{FF2B5EF4-FFF2-40B4-BE49-F238E27FC236}">
                <a16:creationId xmlns:a16="http://schemas.microsoft.com/office/drawing/2014/main" id="{755F47A9-7C63-D8F2-5436-8F9E9C2CF406}"/>
              </a:ext>
            </a:extLst>
          </p:cNvPr>
          <p:cNvSpPr>
            <a:spLocks noGrp="1"/>
          </p:cNvSpPr>
          <p:nvPr>
            <p:ph type="body" idx="11"/>
          </p:nvPr>
        </p:nvSpPr>
        <p:spPr/>
        <p:txBody>
          <a:bodyPr/>
          <a:lstStyle/>
          <a:p>
            <a:endParaRPr lang="nl-NL"/>
          </a:p>
        </p:txBody>
      </p:sp>
      <p:pic>
        <p:nvPicPr>
          <p:cNvPr id="7" name="Afbeelding 6">
            <a:extLst>
              <a:ext uri="{FF2B5EF4-FFF2-40B4-BE49-F238E27FC236}">
                <a16:creationId xmlns:a16="http://schemas.microsoft.com/office/drawing/2014/main" id="{461600EA-7832-BA5A-0480-77E53005FCB1}"/>
              </a:ext>
            </a:extLst>
          </p:cNvPr>
          <p:cNvPicPr>
            <a:picLocks noChangeAspect="1"/>
          </p:cNvPicPr>
          <p:nvPr/>
        </p:nvPicPr>
        <p:blipFill rotWithShape="1">
          <a:blip r:embed="rId2"/>
          <a:srcRect b="20114"/>
          <a:stretch/>
        </p:blipFill>
        <p:spPr>
          <a:xfrm>
            <a:off x="3585950" y="424543"/>
            <a:ext cx="4848301" cy="5478585"/>
          </a:xfrm>
          <a:prstGeom prst="rect">
            <a:avLst/>
          </a:prstGeom>
        </p:spPr>
      </p:pic>
    </p:spTree>
    <p:extLst>
      <p:ext uri="{BB962C8B-B14F-4D97-AF65-F5344CB8AC3E}">
        <p14:creationId xmlns:p14="http://schemas.microsoft.com/office/powerpoint/2010/main" val="1595383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B24213D-9B2F-0F22-D892-CBC4674CACFD}"/>
              </a:ext>
            </a:extLst>
          </p:cNvPr>
          <p:cNvSpPr>
            <a:spLocks noGrp="1"/>
          </p:cNvSpPr>
          <p:nvPr>
            <p:ph type="body" idx="14"/>
          </p:nvPr>
        </p:nvSpPr>
        <p:spPr/>
        <p:txBody>
          <a:bodyPr/>
          <a:lstStyle/>
          <a:p>
            <a:endParaRPr lang="nl-NL"/>
          </a:p>
        </p:txBody>
      </p:sp>
      <p:sp>
        <p:nvSpPr>
          <p:cNvPr id="3" name="Tijdelijke aanduiding voor tekst 2">
            <a:extLst>
              <a:ext uri="{FF2B5EF4-FFF2-40B4-BE49-F238E27FC236}">
                <a16:creationId xmlns:a16="http://schemas.microsoft.com/office/drawing/2014/main" id="{70ABD41E-D69E-1D39-017D-D3D23C3B40FC}"/>
              </a:ext>
            </a:extLst>
          </p:cNvPr>
          <p:cNvSpPr>
            <a:spLocks noGrp="1"/>
          </p:cNvSpPr>
          <p:nvPr>
            <p:ph type="body" idx="11"/>
          </p:nvPr>
        </p:nvSpPr>
        <p:spPr/>
        <p:txBody>
          <a:bodyPr/>
          <a:lstStyle/>
          <a:p>
            <a:endParaRPr lang="nl-NL"/>
          </a:p>
        </p:txBody>
      </p:sp>
      <p:pic>
        <p:nvPicPr>
          <p:cNvPr id="5" name="Afbeelding 4">
            <a:extLst>
              <a:ext uri="{FF2B5EF4-FFF2-40B4-BE49-F238E27FC236}">
                <a16:creationId xmlns:a16="http://schemas.microsoft.com/office/drawing/2014/main" id="{75ABE0BA-44CC-089A-5CF4-36852E7D0346}"/>
              </a:ext>
            </a:extLst>
          </p:cNvPr>
          <p:cNvPicPr>
            <a:picLocks noChangeAspect="1"/>
          </p:cNvPicPr>
          <p:nvPr/>
        </p:nvPicPr>
        <p:blipFill>
          <a:blip r:embed="rId2"/>
          <a:stretch>
            <a:fillRect/>
          </a:stretch>
        </p:blipFill>
        <p:spPr>
          <a:xfrm rot="5400000">
            <a:off x="2720557" y="119713"/>
            <a:ext cx="6579086" cy="6618575"/>
          </a:xfrm>
          <a:prstGeom prst="rect">
            <a:avLst/>
          </a:prstGeom>
        </p:spPr>
      </p:pic>
    </p:spTree>
    <p:extLst>
      <p:ext uri="{BB962C8B-B14F-4D97-AF65-F5344CB8AC3E}">
        <p14:creationId xmlns:p14="http://schemas.microsoft.com/office/powerpoint/2010/main" val="364231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5A5458F-128F-5360-06D7-5344908A1761}"/>
              </a:ext>
            </a:extLst>
          </p:cNvPr>
          <p:cNvSpPr>
            <a:spLocks noGrp="1"/>
          </p:cNvSpPr>
          <p:nvPr>
            <p:ph type="body" idx="14"/>
          </p:nvPr>
        </p:nvSpPr>
        <p:spPr/>
        <p:txBody>
          <a:bodyPr/>
          <a:lstStyle/>
          <a:p>
            <a:endParaRPr lang="nl-NL"/>
          </a:p>
        </p:txBody>
      </p:sp>
      <p:sp>
        <p:nvSpPr>
          <p:cNvPr id="3" name="Tijdelijke aanduiding voor tekst 2">
            <a:extLst>
              <a:ext uri="{FF2B5EF4-FFF2-40B4-BE49-F238E27FC236}">
                <a16:creationId xmlns:a16="http://schemas.microsoft.com/office/drawing/2014/main" id="{3BEAB1A5-FBC0-6F2D-3FE8-D2EDF3203B1F}"/>
              </a:ext>
            </a:extLst>
          </p:cNvPr>
          <p:cNvSpPr>
            <a:spLocks noGrp="1"/>
          </p:cNvSpPr>
          <p:nvPr>
            <p:ph type="body" idx="11"/>
          </p:nvPr>
        </p:nvSpPr>
        <p:spPr/>
        <p:txBody>
          <a:bodyPr/>
          <a:lstStyle/>
          <a:p>
            <a:endParaRPr lang="nl-NL"/>
          </a:p>
        </p:txBody>
      </p:sp>
      <p:pic>
        <p:nvPicPr>
          <p:cNvPr id="5" name="Afbeelding 4">
            <a:extLst>
              <a:ext uri="{FF2B5EF4-FFF2-40B4-BE49-F238E27FC236}">
                <a16:creationId xmlns:a16="http://schemas.microsoft.com/office/drawing/2014/main" id="{E1C406F6-0D01-7DAB-3CAC-D735A290443D}"/>
              </a:ext>
            </a:extLst>
          </p:cNvPr>
          <p:cNvPicPr>
            <a:picLocks noChangeAspect="1"/>
          </p:cNvPicPr>
          <p:nvPr/>
        </p:nvPicPr>
        <p:blipFill rotWithShape="1">
          <a:blip r:embed="rId2"/>
          <a:srcRect b="21710"/>
          <a:stretch/>
        </p:blipFill>
        <p:spPr>
          <a:xfrm>
            <a:off x="2969846" y="83454"/>
            <a:ext cx="6041983" cy="6691092"/>
          </a:xfrm>
          <a:prstGeom prst="rect">
            <a:avLst/>
          </a:prstGeom>
        </p:spPr>
      </p:pic>
    </p:spTree>
    <p:extLst>
      <p:ext uri="{BB962C8B-B14F-4D97-AF65-F5344CB8AC3E}">
        <p14:creationId xmlns:p14="http://schemas.microsoft.com/office/powerpoint/2010/main" val="1827459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BF645C4-11A8-CF1D-0066-407EBE538C3E}"/>
              </a:ext>
            </a:extLst>
          </p:cNvPr>
          <p:cNvSpPr>
            <a:spLocks noGrp="1"/>
          </p:cNvSpPr>
          <p:nvPr>
            <p:ph type="body" idx="14"/>
          </p:nvPr>
        </p:nvSpPr>
        <p:spPr/>
        <p:txBody>
          <a:bodyPr/>
          <a:lstStyle/>
          <a:p>
            <a:endParaRPr lang="nl-NL"/>
          </a:p>
        </p:txBody>
      </p:sp>
      <p:sp>
        <p:nvSpPr>
          <p:cNvPr id="3" name="Tijdelijke aanduiding voor tekst 2">
            <a:extLst>
              <a:ext uri="{FF2B5EF4-FFF2-40B4-BE49-F238E27FC236}">
                <a16:creationId xmlns:a16="http://schemas.microsoft.com/office/drawing/2014/main" id="{B4114C97-17D5-B38A-5B2D-F611A3BBC4D8}"/>
              </a:ext>
            </a:extLst>
          </p:cNvPr>
          <p:cNvSpPr>
            <a:spLocks noGrp="1"/>
          </p:cNvSpPr>
          <p:nvPr>
            <p:ph type="body" idx="11"/>
          </p:nvPr>
        </p:nvSpPr>
        <p:spPr/>
        <p:txBody>
          <a:bodyPr/>
          <a:lstStyle/>
          <a:p>
            <a:endParaRPr lang="nl-NL"/>
          </a:p>
        </p:txBody>
      </p:sp>
      <p:pic>
        <p:nvPicPr>
          <p:cNvPr id="5" name="Afbeelding 4">
            <a:extLst>
              <a:ext uri="{FF2B5EF4-FFF2-40B4-BE49-F238E27FC236}">
                <a16:creationId xmlns:a16="http://schemas.microsoft.com/office/drawing/2014/main" id="{50D7D127-4B96-87D6-0C65-0076F40A98B3}"/>
              </a:ext>
            </a:extLst>
          </p:cNvPr>
          <p:cNvPicPr>
            <a:picLocks noChangeAspect="1"/>
          </p:cNvPicPr>
          <p:nvPr/>
        </p:nvPicPr>
        <p:blipFill>
          <a:blip r:embed="rId2"/>
          <a:stretch>
            <a:fillRect/>
          </a:stretch>
        </p:blipFill>
        <p:spPr>
          <a:xfrm>
            <a:off x="3671849" y="0"/>
            <a:ext cx="4848301" cy="6858000"/>
          </a:xfrm>
          <a:prstGeom prst="rect">
            <a:avLst/>
          </a:prstGeom>
        </p:spPr>
      </p:pic>
    </p:spTree>
    <p:extLst>
      <p:ext uri="{BB962C8B-B14F-4D97-AF65-F5344CB8AC3E}">
        <p14:creationId xmlns:p14="http://schemas.microsoft.com/office/powerpoint/2010/main" val="1864384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0D6E5BE-7628-9F39-A48E-5C9353EB7C7F}"/>
              </a:ext>
            </a:extLst>
          </p:cNvPr>
          <p:cNvSpPr>
            <a:spLocks noGrp="1"/>
          </p:cNvSpPr>
          <p:nvPr>
            <p:ph type="body" idx="14"/>
          </p:nvPr>
        </p:nvSpPr>
        <p:spPr/>
        <p:txBody>
          <a:bodyPr/>
          <a:lstStyle/>
          <a:p>
            <a:endParaRPr lang="nl-NL"/>
          </a:p>
        </p:txBody>
      </p:sp>
      <p:sp>
        <p:nvSpPr>
          <p:cNvPr id="3" name="Tijdelijke aanduiding voor tekst 2">
            <a:extLst>
              <a:ext uri="{FF2B5EF4-FFF2-40B4-BE49-F238E27FC236}">
                <a16:creationId xmlns:a16="http://schemas.microsoft.com/office/drawing/2014/main" id="{D6C425D0-463E-095B-BE23-54B9CE4FF590}"/>
              </a:ext>
            </a:extLst>
          </p:cNvPr>
          <p:cNvSpPr>
            <a:spLocks noGrp="1"/>
          </p:cNvSpPr>
          <p:nvPr>
            <p:ph type="body" idx="11"/>
          </p:nvPr>
        </p:nvSpPr>
        <p:spPr/>
        <p:txBody>
          <a:bodyPr/>
          <a:lstStyle/>
          <a:p>
            <a:endParaRPr lang="nl-NL"/>
          </a:p>
        </p:txBody>
      </p:sp>
      <p:pic>
        <p:nvPicPr>
          <p:cNvPr id="5" name="Afbeelding 4">
            <a:extLst>
              <a:ext uri="{FF2B5EF4-FFF2-40B4-BE49-F238E27FC236}">
                <a16:creationId xmlns:a16="http://schemas.microsoft.com/office/drawing/2014/main" id="{694FBDA8-8C2B-5D35-73E9-CE298182D1CA}"/>
              </a:ext>
            </a:extLst>
          </p:cNvPr>
          <p:cNvPicPr>
            <a:picLocks noChangeAspect="1"/>
          </p:cNvPicPr>
          <p:nvPr/>
        </p:nvPicPr>
        <p:blipFill>
          <a:blip r:embed="rId2"/>
          <a:stretch>
            <a:fillRect/>
          </a:stretch>
        </p:blipFill>
        <p:spPr>
          <a:xfrm>
            <a:off x="1245624" y="0"/>
            <a:ext cx="9700752" cy="6858000"/>
          </a:xfrm>
          <a:prstGeom prst="rect">
            <a:avLst/>
          </a:prstGeom>
        </p:spPr>
      </p:pic>
    </p:spTree>
    <p:extLst>
      <p:ext uri="{BB962C8B-B14F-4D97-AF65-F5344CB8AC3E}">
        <p14:creationId xmlns:p14="http://schemas.microsoft.com/office/powerpoint/2010/main" val="502252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dirty="0"/>
              <a:t>Waar gaat de vragenlijst over?</a:t>
            </a:r>
          </a:p>
          <a:p>
            <a:r>
              <a:rPr lang="nl-NL" b="0" dirty="0"/>
              <a:t>‘omgaan met bekenden’</a:t>
            </a:r>
          </a:p>
        </p:txBody>
      </p:sp>
      <p:pic>
        <p:nvPicPr>
          <p:cNvPr id="6" name="Afbeelding 5">
            <a:extLst>
              <a:ext uri="{FF2B5EF4-FFF2-40B4-BE49-F238E27FC236}">
                <a16:creationId xmlns:a16="http://schemas.microsoft.com/office/drawing/2014/main" id="{917DF307-C7E3-4A82-BC61-458505B6D4B5}"/>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4" name="Afbeelding 3">
            <a:extLst>
              <a:ext uri="{FF2B5EF4-FFF2-40B4-BE49-F238E27FC236}">
                <a16:creationId xmlns:a16="http://schemas.microsoft.com/office/drawing/2014/main" id="{69D1A6F4-A8D8-E959-1EFF-36A00A9FBD20}"/>
              </a:ext>
            </a:extLst>
          </p:cNvPr>
          <p:cNvPicPr>
            <a:picLocks noChangeAspect="1"/>
          </p:cNvPicPr>
          <p:nvPr/>
        </p:nvPicPr>
        <p:blipFill rotWithShape="1">
          <a:blip r:embed="rId4"/>
          <a:srcRect b="27909"/>
          <a:stretch/>
        </p:blipFill>
        <p:spPr>
          <a:xfrm>
            <a:off x="1874755" y="2467099"/>
            <a:ext cx="7352371" cy="3975265"/>
          </a:xfrm>
          <a:prstGeom prst="rect">
            <a:avLst/>
          </a:prstGeom>
        </p:spPr>
      </p:pic>
    </p:spTree>
    <p:extLst>
      <p:ext uri="{BB962C8B-B14F-4D97-AF65-F5344CB8AC3E}">
        <p14:creationId xmlns:p14="http://schemas.microsoft.com/office/powerpoint/2010/main" val="785530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E457ADD-CDF6-5132-BE80-CF9BDC503317}"/>
              </a:ext>
            </a:extLst>
          </p:cNvPr>
          <p:cNvSpPr>
            <a:spLocks noGrp="1"/>
          </p:cNvSpPr>
          <p:nvPr>
            <p:ph type="body" idx="14"/>
          </p:nvPr>
        </p:nvSpPr>
        <p:spPr/>
        <p:txBody>
          <a:bodyPr/>
          <a:lstStyle/>
          <a:p>
            <a:endParaRPr lang="nl-NL"/>
          </a:p>
        </p:txBody>
      </p:sp>
      <p:sp>
        <p:nvSpPr>
          <p:cNvPr id="3" name="Tijdelijke aanduiding voor tekst 2">
            <a:extLst>
              <a:ext uri="{FF2B5EF4-FFF2-40B4-BE49-F238E27FC236}">
                <a16:creationId xmlns:a16="http://schemas.microsoft.com/office/drawing/2014/main" id="{B60E5F50-B006-5960-5FE3-E4EE61683930}"/>
              </a:ext>
            </a:extLst>
          </p:cNvPr>
          <p:cNvSpPr>
            <a:spLocks noGrp="1"/>
          </p:cNvSpPr>
          <p:nvPr>
            <p:ph type="body" idx="11"/>
          </p:nvPr>
        </p:nvSpPr>
        <p:spPr/>
        <p:txBody>
          <a:bodyPr/>
          <a:lstStyle/>
          <a:p>
            <a:endParaRPr lang="nl-NL"/>
          </a:p>
        </p:txBody>
      </p:sp>
      <p:pic>
        <p:nvPicPr>
          <p:cNvPr id="5" name="Afbeelding 4">
            <a:extLst>
              <a:ext uri="{FF2B5EF4-FFF2-40B4-BE49-F238E27FC236}">
                <a16:creationId xmlns:a16="http://schemas.microsoft.com/office/drawing/2014/main" id="{A827F0E1-4A08-5B86-664A-B86FFFBC6F32}"/>
              </a:ext>
            </a:extLst>
          </p:cNvPr>
          <p:cNvPicPr>
            <a:picLocks noChangeAspect="1"/>
          </p:cNvPicPr>
          <p:nvPr/>
        </p:nvPicPr>
        <p:blipFill>
          <a:blip r:embed="rId2"/>
          <a:stretch>
            <a:fillRect/>
          </a:stretch>
        </p:blipFill>
        <p:spPr>
          <a:xfrm>
            <a:off x="3671849" y="0"/>
            <a:ext cx="4848301" cy="6858000"/>
          </a:xfrm>
          <a:prstGeom prst="rect">
            <a:avLst/>
          </a:prstGeom>
        </p:spPr>
      </p:pic>
    </p:spTree>
    <p:extLst>
      <p:ext uri="{BB962C8B-B14F-4D97-AF65-F5344CB8AC3E}">
        <p14:creationId xmlns:p14="http://schemas.microsoft.com/office/powerpoint/2010/main" val="278881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E975830-EF0E-BFFC-0B83-13E41CD02738}"/>
              </a:ext>
            </a:extLst>
          </p:cNvPr>
          <p:cNvSpPr>
            <a:spLocks noGrp="1"/>
          </p:cNvSpPr>
          <p:nvPr>
            <p:ph type="body" idx="14"/>
          </p:nvPr>
        </p:nvSpPr>
        <p:spPr/>
        <p:txBody>
          <a:bodyPr/>
          <a:lstStyle/>
          <a:p>
            <a:endParaRPr lang="nl-NL"/>
          </a:p>
        </p:txBody>
      </p:sp>
      <p:sp>
        <p:nvSpPr>
          <p:cNvPr id="3" name="Tijdelijke aanduiding voor tekst 2">
            <a:extLst>
              <a:ext uri="{FF2B5EF4-FFF2-40B4-BE49-F238E27FC236}">
                <a16:creationId xmlns:a16="http://schemas.microsoft.com/office/drawing/2014/main" id="{709C8681-D5FA-9F30-12C2-FFCD84FABBE4}"/>
              </a:ext>
            </a:extLst>
          </p:cNvPr>
          <p:cNvSpPr>
            <a:spLocks noGrp="1"/>
          </p:cNvSpPr>
          <p:nvPr>
            <p:ph type="body" idx="11"/>
          </p:nvPr>
        </p:nvSpPr>
        <p:spPr/>
        <p:txBody>
          <a:bodyPr/>
          <a:lstStyle/>
          <a:p>
            <a:endParaRPr lang="nl-NL"/>
          </a:p>
        </p:txBody>
      </p:sp>
      <p:pic>
        <p:nvPicPr>
          <p:cNvPr id="5" name="Afbeelding 4">
            <a:extLst>
              <a:ext uri="{FF2B5EF4-FFF2-40B4-BE49-F238E27FC236}">
                <a16:creationId xmlns:a16="http://schemas.microsoft.com/office/drawing/2014/main" id="{2CCCDB20-DFF2-4777-BC90-2AEB2FC10615}"/>
              </a:ext>
            </a:extLst>
          </p:cNvPr>
          <p:cNvPicPr>
            <a:picLocks noChangeAspect="1"/>
          </p:cNvPicPr>
          <p:nvPr/>
        </p:nvPicPr>
        <p:blipFill rotWithShape="1">
          <a:blip r:embed="rId2"/>
          <a:srcRect t="12763"/>
          <a:stretch/>
        </p:blipFill>
        <p:spPr>
          <a:xfrm>
            <a:off x="3422447" y="259812"/>
            <a:ext cx="5347105" cy="6598188"/>
          </a:xfrm>
          <a:prstGeom prst="rect">
            <a:avLst/>
          </a:prstGeom>
        </p:spPr>
      </p:pic>
    </p:spTree>
    <p:extLst>
      <p:ext uri="{BB962C8B-B14F-4D97-AF65-F5344CB8AC3E}">
        <p14:creationId xmlns:p14="http://schemas.microsoft.com/office/powerpoint/2010/main" val="2087507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F236799-2CDD-3183-4C9C-3F3FAF90F737}"/>
              </a:ext>
            </a:extLst>
          </p:cNvPr>
          <p:cNvSpPr>
            <a:spLocks noGrp="1"/>
          </p:cNvSpPr>
          <p:nvPr>
            <p:ph type="body" idx="14"/>
          </p:nvPr>
        </p:nvSpPr>
        <p:spPr/>
        <p:txBody>
          <a:bodyPr/>
          <a:lstStyle/>
          <a:p>
            <a:endParaRPr lang="nl-NL"/>
          </a:p>
        </p:txBody>
      </p:sp>
      <p:sp>
        <p:nvSpPr>
          <p:cNvPr id="3" name="Tijdelijke aanduiding voor tekst 2">
            <a:extLst>
              <a:ext uri="{FF2B5EF4-FFF2-40B4-BE49-F238E27FC236}">
                <a16:creationId xmlns:a16="http://schemas.microsoft.com/office/drawing/2014/main" id="{7DC1C1E7-DFB3-0D6A-C8FD-B0B5DBB3B0CA}"/>
              </a:ext>
            </a:extLst>
          </p:cNvPr>
          <p:cNvSpPr>
            <a:spLocks noGrp="1"/>
          </p:cNvSpPr>
          <p:nvPr>
            <p:ph type="body" idx="11"/>
          </p:nvPr>
        </p:nvSpPr>
        <p:spPr/>
        <p:txBody>
          <a:bodyPr/>
          <a:lstStyle/>
          <a:p>
            <a:endParaRPr lang="nl-NL"/>
          </a:p>
        </p:txBody>
      </p:sp>
      <p:pic>
        <p:nvPicPr>
          <p:cNvPr id="5" name="Afbeelding 4">
            <a:extLst>
              <a:ext uri="{FF2B5EF4-FFF2-40B4-BE49-F238E27FC236}">
                <a16:creationId xmlns:a16="http://schemas.microsoft.com/office/drawing/2014/main" id="{A0090889-743F-EB00-4D64-6A07138E6B2B}"/>
              </a:ext>
            </a:extLst>
          </p:cNvPr>
          <p:cNvPicPr>
            <a:picLocks noChangeAspect="1"/>
          </p:cNvPicPr>
          <p:nvPr/>
        </p:nvPicPr>
        <p:blipFill>
          <a:blip r:embed="rId2"/>
          <a:stretch>
            <a:fillRect/>
          </a:stretch>
        </p:blipFill>
        <p:spPr>
          <a:xfrm>
            <a:off x="3671849" y="0"/>
            <a:ext cx="4848301" cy="6858000"/>
          </a:xfrm>
          <a:prstGeom prst="rect">
            <a:avLst/>
          </a:prstGeom>
        </p:spPr>
      </p:pic>
    </p:spTree>
    <p:extLst>
      <p:ext uri="{BB962C8B-B14F-4D97-AF65-F5344CB8AC3E}">
        <p14:creationId xmlns:p14="http://schemas.microsoft.com/office/powerpoint/2010/main" val="967187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6BFD3C9-6AAD-5CD4-267A-0AC9D7330CD3}"/>
              </a:ext>
            </a:extLst>
          </p:cNvPr>
          <p:cNvSpPr>
            <a:spLocks noGrp="1"/>
          </p:cNvSpPr>
          <p:nvPr>
            <p:ph type="body" idx="14"/>
          </p:nvPr>
        </p:nvSpPr>
        <p:spPr/>
        <p:txBody>
          <a:bodyPr/>
          <a:lstStyle/>
          <a:p>
            <a:endParaRPr lang="nl-NL"/>
          </a:p>
        </p:txBody>
      </p:sp>
      <p:sp>
        <p:nvSpPr>
          <p:cNvPr id="3" name="Tijdelijke aanduiding voor tekst 2">
            <a:extLst>
              <a:ext uri="{FF2B5EF4-FFF2-40B4-BE49-F238E27FC236}">
                <a16:creationId xmlns:a16="http://schemas.microsoft.com/office/drawing/2014/main" id="{2C28FDD4-29E0-5537-F5E3-55CB352AF38C}"/>
              </a:ext>
            </a:extLst>
          </p:cNvPr>
          <p:cNvSpPr>
            <a:spLocks noGrp="1"/>
          </p:cNvSpPr>
          <p:nvPr>
            <p:ph type="body" idx="11"/>
          </p:nvPr>
        </p:nvSpPr>
        <p:spPr/>
        <p:txBody>
          <a:bodyPr/>
          <a:lstStyle/>
          <a:p>
            <a:endParaRPr lang="nl-NL"/>
          </a:p>
        </p:txBody>
      </p:sp>
      <p:pic>
        <p:nvPicPr>
          <p:cNvPr id="5" name="Afbeelding 4">
            <a:extLst>
              <a:ext uri="{FF2B5EF4-FFF2-40B4-BE49-F238E27FC236}">
                <a16:creationId xmlns:a16="http://schemas.microsoft.com/office/drawing/2014/main" id="{A142F26C-9FFC-0DB1-EF5C-E02EBAE23EC6}"/>
              </a:ext>
            </a:extLst>
          </p:cNvPr>
          <p:cNvPicPr>
            <a:picLocks noChangeAspect="1"/>
          </p:cNvPicPr>
          <p:nvPr/>
        </p:nvPicPr>
        <p:blipFill>
          <a:blip r:embed="rId2"/>
          <a:stretch>
            <a:fillRect/>
          </a:stretch>
        </p:blipFill>
        <p:spPr>
          <a:xfrm>
            <a:off x="3671849" y="0"/>
            <a:ext cx="4848301" cy="6858000"/>
          </a:xfrm>
          <a:prstGeom prst="rect">
            <a:avLst/>
          </a:prstGeom>
        </p:spPr>
      </p:pic>
    </p:spTree>
    <p:extLst>
      <p:ext uri="{BB962C8B-B14F-4D97-AF65-F5344CB8AC3E}">
        <p14:creationId xmlns:p14="http://schemas.microsoft.com/office/powerpoint/2010/main" val="2480068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98C89D0-1BEB-A945-AD13-6B287CC0287F}"/>
              </a:ext>
            </a:extLst>
          </p:cNvPr>
          <p:cNvSpPr>
            <a:spLocks noGrp="1"/>
          </p:cNvSpPr>
          <p:nvPr>
            <p:ph type="body" idx="14"/>
          </p:nvPr>
        </p:nvSpPr>
        <p:spPr/>
        <p:txBody>
          <a:bodyPr/>
          <a:lstStyle/>
          <a:p>
            <a:endParaRPr lang="nl-NL"/>
          </a:p>
        </p:txBody>
      </p:sp>
      <p:sp>
        <p:nvSpPr>
          <p:cNvPr id="3" name="Tijdelijke aanduiding voor tekst 2">
            <a:extLst>
              <a:ext uri="{FF2B5EF4-FFF2-40B4-BE49-F238E27FC236}">
                <a16:creationId xmlns:a16="http://schemas.microsoft.com/office/drawing/2014/main" id="{1E2EA156-5349-45AF-9522-39D5B4A87C94}"/>
              </a:ext>
            </a:extLst>
          </p:cNvPr>
          <p:cNvSpPr>
            <a:spLocks noGrp="1"/>
          </p:cNvSpPr>
          <p:nvPr>
            <p:ph type="body" idx="11"/>
          </p:nvPr>
        </p:nvSpPr>
        <p:spPr/>
        <p:txBody>
          <a:bodyPr/>
          <a:lstStyle/>
          <a:p>
            <a:endParaRPr lang="nl-NL" dirty="0"/>
          </a:p>
        </p:txBody>
      </p:sp>
      <p:pic>
        <p:nvPicPr>
          <p:cNvPr id="5" name="Afbeelding 4">
            <a:extLst>
              <a:ext uri="{FF2B5EF4-FFF2-40B4-BE49-F238E27FC236}">
                <a16:creationId xmlns:a16="http://schemas.microsoft.com/office/drawing/2014/main" id="{5B81D00D-7B2F-E45D-A6C4-B09D8CBF8D4A}"/>
              </a:ext>
            </a:extLst>
          </p:cNvPr>
          <p:cNvPicPr>
            <a:picLocks noChangeAspect="1"/>
          </p:cNvPicPr>
          <p:nvPr/>
        </p:nvPicPr>
        <p:blipFill rotWithShape="1">
          <a:blip r:embed="rId2"/>
          <a:srcRect t="5129" b="13845"/>
          <a:stretch/>
        </p:blipFill>
        <p:spPr>
          <a:xfrm>
            <a:off x="3329356" y="148491"/>
            <a:ext cx="5339288" cy="6119469"/>
          </a:xfrm>
          <a:prstGeom prst="rect">
            <a:avLst/>
          </a:prstGeom>
        </p:spPr>
      </p:pic>
    </p:spTree>
    <p:extLst>
      <p:ext uri="{BB962C8B-B14F-4D97-AF65-F5344CB8AC3E}">
        <p14:creationId xmlns:p14="http://schemas.microsoft.com/office/powerpoint/2010/main" val="1182950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2550E3B-0D73-C886-7F1F-D626335C8BFC}"/>
              </a:ext>
            </a:extLst>
          </p:cNvPr>
          <p:cNvSpPr>
            <a:spLocks noGrp="1"/>
          </p:cNvSpPr>
          <p:nvPr>
            <p:ph type="body" idx="14"/>
          </p:nvPr>
        </p:nvSpPr>
        <p:spPr/>
        <p:txBody>
          <a:bodyPr/>
          <a:lstStyle/>
          <a:p>
            <a:endParaRPr lang="nl-NL"/>
          </a:p>
        </p:txBody>
      </p:sp>
      <p:sp>
        <p:nvSpPr>
          <p:cNvPr id="3" name="Tijdelijke aanduiding voor tekst 2">
            <a:extLst>
              <a:ext uri="{FF2B5EF4-FFF2-40B4-BE49-F238E27FC236}">
                <a16:creationId xmlns:a16="http://schemas.microsoft.com/office/drawing/2014/main" id="{A43E7767-C29F-F5F9-87A5-6E3F92746141}"/>
              </a:ext>
            </a:extLst>
          </p:cNvPr>
          <p:cNvSpPr>
            <a:spLocks noGrp="1"/>
          </p:cNvSpPr>
          <p:nvPr>
            <p:ph type="body" idx="11"/>
          </p:nvPr>
        </p:nvSpPr>
        <p:spPr/>
        <p:txBody>
          <a:bodyPr/>
          <a:lstStyle/>
          <a:p>
            <a:endParaRPr lang="nl-NL"/>
          </a:p>
        </p:txBody>
      </p:sp>
      <p:pic>
        <p:nvPicPr>
          <p:cNvPr id="5" name="Afbeelding 4">
            <a:extLst>
              <a:ext uri="{FF2B5EF4-FFF2-40B4-BE49-F238E27FC236}">
                <a16:creationId xmlns:a16="http://schemas.microsoft.com/office/drawing/2014/main" id="{ABAF1F7F-C5DA-1DFA-B2EF-FE5BD1CEE92A}"/>
              </a:ext>
            </a:extLst>
          </p:cNvPr>
          <p:cNvPicPr>
            <a:picLocks noChangeAspect="1"/>
          </p:cNvPicPr>
          <p:nvPr/>
        </p:nvPicPr>
        <p:blipFill>
          <a:blip r:embed="rId2"/>
          <a:stretch>
            <a:fillRect/>
          </a:stretch>
        </p:blipFill>
        <p:spPr>
          <a:xfrm>
            <a:off x="3671849" y="0"/>
            <a:ext cx="4848301" cy="6858000"/>
          </a:xfrm>
          <a:prstGeom prst="rect">
            <a:avLst/>
          </a:prstGeom>
        </p:spPr>
      </p:pic>
    </p:spTree>
    <p:extLst>
      <p:ext uri="{BB962C8B-B14F-4D97-AF65-F5344CB8AC3E}">
        <p14:creationId xmlns:p14="http://schemas.microsoft.com/office/powerpoint/2010/main" val="26993124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E7E03E3-57BE-E191-1DC5-0FD8B958E733}"/>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40396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6E958D0-A9D8-6B69-BB71-FA97EA610FB8}"/>
              </a:ext>
            </a:extLst>
          </p:cNvPr>
          <p:cNvSpPr>
            <a:spLocks noGrp="1"/>
          </p:cNvSpPr>
          <p:nvPr>
            <p:ph type="body" idx="14"/>
          </p:nvPr>
        </p:nvSpPr>
        <p:spPr/>
        <p:txBody>
          <a:bodyPr/>
          <a:lstStyle/>
          <a:p>
            <a:endParaRPr lang="nl-NL"/>
          </a:p>
        </p:txBody>
      </p:sp>
      <p:sp>
        <p:nvSpPr>
          <p:cNvPr id="3" name="Tijdelijke aanduiding voor tekst 2">
            <a:extLst>
              <a:ext uri="{FF2B5EF4-FFF2-40B4-BE49-F238E27FC236}">
                <a16:creationId xmlns:a16="http://schemas.microsoft.com/office/drawing/2014/main" id="{81EDC6E6-8778-F565-C1F7-8C5004B78932}"/>
              </a:ext>
            </a:extLst>
          </p:cNvPr>
          <p:cNvSpPr>
            <a:spLocks noGrp="1"/>
          </p:cNvSpPr>
          <p:nvPr>
            <p:ph type="body" idx="11"/>
          </p:nvPr>
        </p:nvSpPr>
        <p:spPr/>
        <p:txBody>
          <a:bodyPr/>
          <a:lstStyle/>
          <a:p>
            <a:endParaRPr lang="nl-NL"/>
          </a:p>
        </p:txBody>
      </p:sp>
      <p:pic>
        <p:nvPicPr>
          <p:cNvPr id="5" name="Afbeelding 4">
            <a:extLst>
              <a:ext uri="{FF2B5EF4-FFF2-40B4-BE49-F238E27FC236}">
                <a16:creationId xmlns:a16="http://schemas.microsoft.com/office/drawing/2014/main" id="{3AF117A7-A995-D359-FE8D-9EDE8231D41A}"/>
              </a:ext>
            </a:extLst>
          </p:cNvPr>
          <p:cNvPicPr>
            <a:picLocks noChangeAspect="1"/>
          </p:cNvPicPr>
          <p:nvPr/>
        </p:nvPicPr>
        <p:blipFill>
          <a:blip r:embed="rId2"/>
          <a:stretch>
            <a:fillRect/>
          </a:stretch>
        </p:blipFill>
        <p:spPr>
          <a:xfrm>
            <a:off x="3671849" y="0"/>
            <a:ext cx="4848301" cy="6858000"/>
          </a:xfrm>
          <a:prstGeom prst="rect">
            <a:avLst/>
          </a:prstGeom>
        </p:spPr>
      </p:pic>
    </p:spTree>
    <p:extLst>
      <p:ext uri="{BB962C8B-B14F-4D97-AF65-F5344CB8AC3E}">
        <p14:creationId xmlns:p14="http://schemas.microsoft.com/office/powerpoint/2010/main" val="352751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61188E9-3437-0F8A-CEA6-B3D669170A0E}"/>
              </a:ext>
            </a:extLst>
          </p:cNvPr>
          <p:cNvSpPr>
            <a:spLocks noGrp="1"/>
          </p:cNvSpPr>
          <p:nvPr>
            <p:ph type="body" idx="14"/>
          </p:nvPr>
        </p:nvSpPr>
        <p:spPr/>
        <p:txBody>
          <a:bodyPr/>
          <a:lstStyle/>
          <a:p>
            <a:endParaRPr lang="nl-NL"/>
          </a:p>
        </p:txBody>
      </p:sp>
      <p:sp>
        <p:nvSpPr>
          <p:cNvPr id="3" name="Tijdelijke aanduiding voor tekst 2">
            <a:extLst>
              <a:ext uri="{FF2B5EF4-FFF2-40B4-BE49-F238E27FC236}">
                <a16:creationId xmlns:a16="http://schemas.microsoft.com/office/drawing/2014/main" id="{1F16B336-E277-CA12-BE95-7A19DAFB88F9}"/>
              </a:ext>
            </a:extLst>
          </p:cNvPr>
          <p:cNvSpPr>
            <a:spLocks noGrp="1"/>
          </p:cNvSpPr>
          <p:nvPr>
            <p:ph type="body" idx="11"/>
          </p:nvPr>
        </p:nvSpPr>
        <p:spPr/>
        <p:txBody>
          <a:bodyPr/>
          <a:lstStyle/>
          <a:p>
            <a:endParaRPr lang="nl-NL"/>
          </a:p>
        </p:txBody>
      </p:sp>
      <p:pic>
        <p:nvPicPr>
          <p:cNvPr id="5" name="Afbeelding 4">
            <a:extLst>
              <a:ext uri="{FF2B5EF4-FFF2-40B4-BE49-F238E27FC236}">
                <a16:creationId xmlns:a16="http://schemas.microsoft.com/office/drawing/2014/main" id="{BE57A760-A63E-0D82-931E-20C812B9B593}"/>
              </a:ext>
            </a:extLst>
          </p:cNvPr>
          <p:cNvPicPr>
            <a:picLocks noChangeAspect="1"/>
          </p:cNvPicPr>
          <p:nvPr/>
        </p:nvPicPr>
        <p:blipFill>
          <a:blip r:embed="rId3"/>
          <a:stretch>
            <a:fillRect/>
          </a:stretch>
        </p:blipFill>
        <p:spPr>
          <a:xfrm>
            <a:off x="387957" y="0"/>
            <a:ext cx="4866793" cy="6858000"/>
          </a:xfrm>
          <a:prstGeom prst="rect">
            <a:avLst/>
          </a:prstGeom>
        </p:spPr>
      </p:pic>
      <p:pic>
        <p:nvPicPr>
          <p:cNvPr id="7" name="Afbeelding 6">
            <a:extLst>
              <a:ext uri="{FF2B5EF4-FFF2-40B4-BE49-F238E27FC236}">
                <a16:creationId xmlns:a16="http://schemas.microsoft.com/office/drawing/2014/main" id="{D5D5A830-AABE-DDB3-D2BC-B0051311EAF6}"/>
              </a:ext>
            </a:extLst>
          </p:cNvPr>
          <p:cNvPicPr>
            <a:picLocks noChangeAspect="1"/>
          </p:cNvPicPr>
          <p:nvPr/>
        </p:nvPicPr>
        <p:blipFill>
          <a:blip r:embed="rId4"/>
          <a:stretch>
            <a:fillRect/>
          </a:stretch>
        </p:blipFill>
        <p:spPr>
          <a:xfrm>
            <a:off x="5530671" y="0"/>
            <a:ext cx="4850780" cy="6858000"/>
          </a:xfrm>
          <a:prstGeom prst="rect">
            <a:avLst/>
          </a:prstGeom>
        </p:spPr>
      </p:pic>
    </p:spTree>
    <p:extLst>
      <p:ext uri="{BB962C8B-B14F-4D97-AF65-F5344CB8AC3E}">
        <p14:creationId xmlns:p14="http://schemas.microsoft.com/office/powerpoint/2010/main" val="3208710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dirty="0"/>
              <a:t>Waar gaat de vragenlijst over?</a:t>
            </a:r>
          </a:p>
          <a:p>
            <a:r>
              <a:rPr lang="nl-NL" b="0" dirty="0"/>
              <a:t>‘omgaan met activiteiten’</a:t>
            </a:r>
          </a:p>
          <a:p>
            <a:endParaRPr lang="nl-NL" dirty="0"/>
          </a:p>
        </p:txBody>
      </p:sp>
      <p:pic>
        <p:nvPicPr>
          <p:cNvPr id="6" name="Afbeelding 5">
            <a:extLst>
              <a:ext uri="{FF2B5EF4-FFF2-40B4-BE49-F238E27FC236}">
                <a16:creationId xmlns:a16="http://schemas.microsoft.com/office/drawing/2014/main" id="{917DF307-C7E3-4A82-BC61-458505B6D4B5}"/>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4" name="Afbeelding 3">
            <a:extLst>
              <a:ext uri="{FF2B5EF4-FFF2-40B4-BE49-F238E27FC236}">
                <a16:creationId xmlns:a16="http://schemas.microsoft.com/office/drawing/2014/main" id="{04B3F353-7C2D-6DB7-E2D0-F2F1699FEDE8}"/>
              </a:ext>
            </a:extLst>
          </p:cNvPr>
          <p:cNvPicPr>
            <a:picLocks noChangeAspect="1"/>
          </p:cNvPicPr>
          <p:nvPr/>
        </p:nvPicPr>
        <p:blipFill rotWithShape="1">
          <a:blip r:embed="rId4"/>
          <a:srcRect b="23842"/>
          <a:stretch/>
        </p:blipFill>
        <p:spPr>
          <a:xfrm>
            <a:off x="3026954" y="2554925"/>
            <a:ext cx="6661688" cy="3805066"/>
          </a:xfrm>
          <a:prstGeom prst="rect">
            <a:avLst/>
          </a:prstGeom>
        </p:spPr>
      </p:pic>
    </p:spTree>
    <p:extLst>
      <p:ext uri="{BB962C8B-B14F-4D97-AF65-F5344CB8AC3E}">
        <p14:creationId xmlns:p14="http://schemas.microsoft.com/office/powerpoint/2010/main" val="1812539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dirty="0"/>
              <a:t>Waar gaat de vragenlijst over?</a:t>
            </a:r>
          </a:p>
          <a:p>
            <a:r>
              <a:rPr lang="nl-NL" b="0" dirty="0"/>
              <a:t>‘omgaan met media’</a:t>
            </a:r>
          </a:p>
          <a:p>
            <a:endParaRPr lang="nl-NL" dirty="0"/>
          </a:p>
        </p:txBody>
      </p:sp>
      <p:pic>
        <p:nvPicPr>
          <p:cNvPr id="6" name="Afbeelding 5">
            <a:extLst>
              <a:ext uri="{FF2B5EF4-FFF2-40B4-BE49-F238E27FC236}">
                <a16:creationId xmlns:a16="http://schemas.microsoft.com/office/drawing/2014/main" id="{917DF307-C7E3-4A82-BC61-458505B6D4B5}"/>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5" name="Afbeelding 4">
            <a:extLst>
              <a:ext uri="{FF2B5EF4-FFF2-40B4-BE49-F238E27FC236}">
                <a16:creationId xmlns:a16="http://schemas.microsoft.com/office/drawing/2014/main" id="{69398340-BC1D-C628-5953-BD4C938052A9}"/>
              </a:ext>
            </a:extLst>
          </p:cNvPr>
          <p:cNvPicPr>
            <a:picLocks noChangeAspect="1"/>
          </p:cNvPicPr>
          <p:nvPr/>
        </p:nvPicPr>
        <p:blipFill rotWithShape="1">
          <a:blip r:embed="rId4"/>
          <a:srcRect b="22712"/>
          <a:stretch/>
        </p:blipFill>
        <p:spPr>
          <a:xfrm>
            <a:off x="2549236" y="2486143"/>
            <a:ext cx="7093527" cy="4111841"/>
          </a:xfrm>
          <a:prstGeom prst="rect">
            <a:avLst/>
          </a:prstGeom>
        </p:spPr>
      </p:pic>
    </p:spTree>
    <p:extLst>
      <p:ext uri="{BB962C8B-B14F-4D97-AF65-F5344CB8AC3E}">
        <p14:creationId xmlns:p14="http://schemas.microsoft.com/office/powerpoint/2010/main" val="3982957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dirty="0"/>
              <a:t>Waar gaat de vragenlijst over?</a:t>
            </a:r>
          </a:p>
          <a:p>
            <a:r>
              <a:rPr lang="nl-NL" b="0" dirty="0"/>
              <a:t>‘omgaan met onbekenden’</a:t>
            </a:r>
          </a:p>
          <a:p>
            <a:endParaRPr lang="nl-NL" dirty="0"/>
          </a:p>
        </p:txBody>
      </p:sp>
      <p:pic>
        <p:nvPicPr>
          <p:cNvPr id="6" name="Afbeelding 5">
            <a:extLst>
              <a:ext uri="{FF2B5EF4-FFF2-40B4-BE49-F238E27FC236}">
                <a16:creationId xmlns:a16="http://schemas.microsoft.com/office/drawing/2014/main" id="{917DF307-C7E3-4A82-BC61-458505B6D4B5}"/>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4" name="Afbeelding 3">
            <a:extLst>
              <a:ext uri="{FF2B5EF4-FFF2-40B4-BE49-F238E27FC236}">
                <a16:creationId xmlns:a16="http://schemas.microsoft.com/office/drawing/2014/main" id="{B97CD823-CCA6-2847-230D-FCCB75D8B997}"/>
              </a:ext>
            </a:extLst>
          </p:cNvPr>
          <p:cNvPicPr>
            <a:picLocks noChangeAspect="1"/>
          </p:cNvPicPr>
          <p:nvPr/>
        </p:nvPicPr>
        <p:blipFill>
          <a:blip r:embed="rId4"/>
          <a:stretch>
            <a:fillRect/>
          </a:stretch>
        </p:blipFill>
        <p:spPr>
          <a:xfrm>
            <a:off x="3084285" y="2549236"/>
            <a:ext cx="5227781" cy="3920836"/>
          </a:xfrm>
          <a:prstGeom prst="rect">
            <a:avLst/>
          </a:prstGeom>
        </p:spPr>
      </p:pic>
    </p:spTree>
    <p:extLst>
      <p:ext uri="{BB962C8B-B14F-4D97-AF65-F5344CB8AC3E}">
        <p14:creationId xmlns:p14="http://schemas.microsoft.com/office/powerpoint/2010/main" val="361197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17940E2D-B4D2-374A-A7EE-B4E662005BAC}"/>
              </a:ext>
            </a:extLst>
          </p:cNvPr>
          <p:cNvSpPr>
            <a:spLocks noGrp="1"/>
          </p:cNvSpPr>
          <p:nvPr>
            <p:ph type="body" idx="14"/>
          </p:nvPr>
        </p:nvSpPr>
        <p:spPr>
          <a:xfrm>
            <a:off x="6022606" y="1661051"/>
            <a:ext cx="5363850" cy="1109780"/>
          </a:xfrm>
        </p:spPr>
        <p:txBody>
          <a:bodyPr/>
          <a:lstStyle/>
          <a:p>
            <a:pPr algn="ctr"/>
            <a:r>
              <a:rPr lang="nl-NL" sz="3200" b="0" dirty="0"/>
              <a:t>Ik maak contact met anderen</a:t>
            </a:r>
          </a:p>
        </p:txBody>
      </p:sp>
      <p:sp>
        <p:nvSpPr>
          <p:cNvPr id="8" name="Tijdelijke aanduiding voor tekst 7">
            <a:extLst>
              <a:ext uri="{FF2B5EF4-FFF2-40B4-BE49-F238E27FC236}">
                <a16:creationId xmlns:a16="http://schemas.microsoft.com/office/drawing/2014/main" id="{2A8FC4AB-0BC8-C245-8485-54BE8114002E}"/>
              </a:ext>
            </a:extLst>
          </p:cNvPr>
          <p:cNvSpPr>
            <a:spLocks noGrp="1"/>
          </p:cNvSpPr>
          <p:nvPr>
            <p:ph type="body" idx="15"/>
          </p:nvPr>
        </p:nvSpPr>
        <p:spPr/>
        <p:txBody>
          <a:bodyPr>
            <a:normAutofit/>
          </a:bodyPr>
          <a:lstStyle/>
          <a:p>
            <a:r>
              <a:rPr lang="nl-NL" sz="3000"/>
              <a:t>Voorbeeld</a:t>
            </a:r>
          </a:p>
        </p:txBody>
      </p:sp>
      <p:pic>
        <p:nvPicPr>
          <p:cNvPr id="10" name="Afbeelding 9">
            <a:extLst>
              <a:ext uri="{FF2B5EF4-FFF2-40B4-BE49-F238E27FC236}">
                <a16:creationId xmlns:a16="http://schemas.microsoft.com/office/drawing/2014/main" id="{7D78200D-B1CA-415A-B1F7-4DB2EFFE22E8}"/>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6" name="Tijdelijke aanduiding voor inhoud 3" descr="H:\huisstijlfoto's\Onderwijsadvies\Primair onderwijs - Julianaschool - Gouda\Lage resolutie\DSC_3783.jpg">
            <a:extLst>
              <a:ext uri="{FF2B5EF4-FFF2-40B4-BE49-F238E27FC236}">
                <a16:creationId xmlns:a16="http://schemas.microsoft.com/office/drawing/2014/main" id="{FF86E4C6-F6C7-4B81-8868-0DA87D2E3435}"/>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bwMode="auto">
          <a:xfrm>
            <a:off x="6523392" y="2960240"/>
            <a:ext cx="4362277" cy="29571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369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9A84A3FA-D578-AB67-7326-A701D9F476CF}"/>
              </a:ext>
            </a:extLst>
          </p:cNvPr>
          <p:cNvSpPr>
            <a:spLocks noGrp="1"/>
          </p:cNvSpPr>
          <p:nvPr>
            <p:ph type="body" idx="14"/>
          </p:nvPr>
        </p:nvSpPr>
        <p:spPr/>
        <p:txBody>
          <a:bodyPr/>
          <a:lstStyle/>
          <a:p>
            <a:r>
              <a:rPr lang="nl-NL" dirty="0"/>
              <a:t>Instructieblad</a:t>
            </a:r>
          </a:p>
        </p:txBody>
      </p:sp>
      <p:sp>
        <p:nvSpPr>
          <p:cNvPr id="11" name="Tijdelijke aanduiding voor tekst 10">
            <a:extLst>
              <a:ext uri="{FF2B5EF4-FFF2-40B4-BE49-F238E27FC236}">
                <a16:creationId xmlns:a16="http://schemas.microsoft.com/office/drawing/2014/main" id="{125906AD-B1DF-1D80-846C-184A10D189F2}"/>
              </a:ext>
            </a:extLst>
          </p:cNvPr>
          <p:cNvSpPr>
            <a:spLocks noGrp="1"/>
          </p:cNvSpPr>
          <p:nvPr>
            <p:ph type="body" idx="11"/>
          </p:nvPr>
        </p:nvSpPr>
        <p:spPr/>
        <p:txBody>
          <a:bodyPr/>
          <a:lstStyle/>
          <a:p>
            <a:endParaRPr lang="nl-NL"/>
          </a:p>
        </p:txBody>
      </p:sp>
      <p:pic>
        <p:nvPicPr>
          <p:cNvPr id="10" name="Afbeelding 9">
            <a:extLst>
              <a:ext uri="{FF2B5EF4-FFF2-40B4-BE49-F238E27FC236}">
                <a16:creationId xmlns:a16="http://schemas.microsoft.com/office/drawing/2014/main" id="{8C373C88-FFCA-2151-5F06-E5EC33FFC209}"/>
              </a:ext>
            </a:extLst>
          </p:cNvPr>
          <p:cNvPicPr>
            <a:picLocks noChangeAspect="1"/>
          </p:cNvPicPr>
          <p:nvPr/>
        </p:nvPicPr>
        <p:blipFill>
          <a:blip r:embed="rId2"/>
          <a:stretch>
            <a:fillRect/>
          </a:stretch>
        </p:blipFill>
        <p:spPr>
          <a:xfrm>
            <a:off x="5940828" y="670321"/>
            <a:ext cx="4252328" cy="55173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0995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C6CB7BB-8363-35E8-FF42-2A8A7AC1A23A}"/>
              </a:ext>
            </a:extLst>
          </p:cNvPr>
          <p:cNvSpPr>
            <a:spLocks noGrp="1"/>
          </p:cNvSpPr>
          <p:nvPr>
            <p:ph type="body" idx="14"/>
          </p:nvPr>
        </p:nvSpPr>
        <p:spPr/>
        <p:txBody>
          <a:bodyPr/>
          <a:lstStyle/>
          <a:p>
            <a:endParaRPr lang="nl-NL"/>
          </a:p>
        </p:txBody>
      </p:sp>
      <p:sp>
        <p:nvSpPr>
          <p:cNvPr id="3" name="Tijdelijke aanduiding voor tekst 2">
            <a:extLst>
              <a:ext uri="{FF2B5EF4-FFF2-40B4-BE49-F238E27FC236}">
                <a16:creationId xmlns:a16="http://schemas.microsoft.com/office/drawing/2014/main" id="{55B9E312-486D-71AA-EC64-02D04BC1866D}"/>
              </a:ext>
            </a:extLst>
          </p:cNvPr>
          <p:cNvSpPr>
            <a:spLocks noGrp="1"/>
          </p:cNvSpPr>
          <p:nvPr>
            <p:ph type="body" idx="11"/>
          </p:nvPr>
        </p:nvSpPr>
        <p:spPr/>
        <p:txBody>
          <a:bodyPr/>
          <a:lstStyle/>
          <a:p>
            <a:endParaRPr lang="nl-NL"/>
          </a:p>
        </p:txBody>
      </p:sp>
      <p:pic>
        <p:nvPicPr>
          <p:cNvPr id="5" name="Afbeelding 4">
            <a:extLst>
              <a:ext uri="{FF2B5EF4-FFF2-40B4-BE49-F238E27FC236}">
                <a16:creationId xmlns:a16="http://schemas.microsoft.com/office/drawing/2014/main" id="{FE2B06D6-D559-993A-2288-7215E48989A9}"/>
              </a:ext>
            </a:extLst>
          </p:cNvPr>
          <p:cNvPicPr>
            <a:picLocks noChangeAspect="1"/>
          </p:cNvPicPr>
          <p:nvPr/>
        </p:nvPicPr>
        <p:blipFill>
          <a:blip r:embed="rId2"/>
          <a:stretch>
            <a:fillRect/>
          </a:stretch>
        </p:blipFill>
        <p:spPr>
          <a:xfrm>
            <a:off x="194098" y="1306387"/>
            <a:ext cx="11803803" cy="36951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454817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sjabloon Gouwe Academie" id="{C486F0B1-FB91-4A77-AB9D-C8A8EF2EDF10}" vid="{225B0C68-5F7A-4D71-8746-949C186B96C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0894600-8476-4fd7-b2c5-ff917fc705dd">
      <Terms xmlns="http://schemas.microsoft.com/office/infopath/2007/PartnerControls"/>
    </lcf76f155ced4ddcb4097134ff3c332f>
    <TaxCatchAll xmlns="fbe72611-bf81-487e-b0f6-1ac12b8ec03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227886670A4734A9243D440CDF8C67F" ma:contentTypeVersion="12" ma:contentTypeDescription="Een nieuw document maken." ma:contentTypeScope="" ma:versionID="0b0f94234f02d878f31b4e018616540a">
  <xsd:schema xmlns:xsd="http://www.w3.org/2001/XMLSchema" xmlns:xs="http://www.w3.org/2001/XMLSchema" xmlns:p="http://schemas.microsoft.com/office/2006/metadata/properties" xmlns:ns2="60894600-8476-4fd7-b2c5-ff917fc705dd" xmlns:ns3="fbe72611-bf81-487e-b0f6-1ac12b8ec030" targetNamespace="http://schemas.microsoft.com/office/2006/metadata/properties" ma:root="true" ma:fieldsID="af69af212943e49bc8607b97a5cb0887" ns2:_="" ns3:_="">
    <xsd:import namespace="60894600-8476-4fd7-b2c5-ff917fc705dd"/>
    <xsd:import namespace="fbe72611-bf81-487e-b0f6-1ac12b8ec03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894600-8476-4fd7-b2c5-ff917fc705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44014d13-2e77-4e0e-b1f5-10ec74e63a0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e72611-bf81-487e-b0f6-1ac12b8ec030"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17" nillable="true" ma:displayName="Taxonomy Catch All Column" ma:hidden="true" ma:list="{2623462e-c134-4ecc-bd9b-e36bdd3d65dd}" ma:internalName="TaxCatchAll" ma:showField="CatchAllData" ma:web="fbe72611-bf81-487e-b0f6-1ac12b8ec0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0AE9DA-F385-42EB-AC43-52EFD5BD8627}">
  <ds:schemaRefs>
    <ds:schemaRef ds:uri="http://schemas.microsoft.com/office/infopath/2007/PartnerControls"/>
    <ds:schemaRef ds:uri="http://schemas.openxmlformats.org/package/2006/metadata/core-properties"/>
    <ds:schemaRef ds:uri="60894600-8476-4fd7-b2c5-ff917fc705dd"/>
    <ds:schemaRef ds:uri="http://schemas.microsoft.com/office/2006/documentManagement/types"/>
    <ds:schemaRef ds:uri="http://purl.org/dc/elements/1.1/"/>
    <ds:schemaRef ds:uri="http://purl.org/dc/terms/"/>
    <ds:schemaRef ds:uri="http://purl.org/dc/dcmitype/"/>
    <ds:schemaRef ds:uri="fbe72611-bf81-487e-b0f6-1ac12b8ec030"/>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B93B65F-B749-4132-82E5-5E00F7869253}">
  <ds:schemaRefs>
    <ds:schemaRef ds:uri="http://schemas.microsoft.com/sharepoint/v3/contenttype/forms"/>
  </ds:schemaRefs>
</ds:datastoreItem>
</file>

<file path=customXml/itemProps3.xml><?xml version="1.0" encoding="utf-8"?>
<ds:datastoreItem xmlns:ds="http://schemas.openxmlformats.org/officeDocument/2006/customXml" ds:itemID="{A742A387-D776-4908-9043-8ED1EE8176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894600-8476-4fd7-b2c5-ff917fc705dd"/>
    <ds:schemaRef ds:uri="fbe72611-bf81-487e-b0f6-1ac12b8ec0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3040</TotalTime>
  <Words>1815</Words>
  <Application>Microsoft Office PowerPoint</Application>
  <PresentationFormat>Breedbeeld</PresentationFormat>
  <Paragraphs>127</Paragraphs>
  <Slides>38</Slides>
  <Notes>14</Notes>
  <HiddenSlides>7</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38</vt:i4>
      </vt:variant>
    </vt:vector>
  </HeadingPairs>
  <TitlesOfParts>
    <vt:vector size="42" baseType="lpstr">
      <vt:lpstr>Arial</vt:lpstr>
      <vt:lpstr>Calibri</vt:lpstr>
      <vt:lpstr>Wingdings</vt:lpstr>
      <vt:lpstr>Kantoorthema</vt:lpstr>
      <vt:lpstr>Zien!+  Leerlingvragenlijst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 User</dc:creator>
  <cp:lastModifiedBy>Haverhals, Bertine | Gouwe Academie</cp:lastModifiedBy>
  <cp:revision>6</cp:revision>
  <dcterms:created xsi:type="dcterms:W3CDTF">2021-03-05T08:16:01Z</dcterms:created>
  <dcterms:modified xsi:type="dcterms:W3CDTF">2023-10-11T08:06:58Z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0x0101007227886670A4734A9243D440CDF8C67F</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