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9"/>
  </p:notesMasterIdLst>
  <p:sldIdLst>
    <p:sldId id="275" r:id="rId5"/>
    <p:sldId id="283" r:id="rId6"/>
    <p:sldId id="277" r:id="rId7"/>
    <p:sldId id="280" r:id="rId8"/>
    <p:sldId id="270" r:id="rId9"/>
    <p:sldId id="295" r:id="rId10"/>
    <p:sldId id="296" r:id="rId11"/>
    <p:sldId id="305" r:id="rId12"/>
    <p:sldId id="302" r:id="rId13"/>
    <p:sldId id="304" r:id="rId14"/>
    <p:sldId id="303" r:id="rId15"/>
    <p:sldId id="309" r:id="rId16"/>
    <p:sldId id="306" r:id="rId17"/>
    <p:sldId id="308" r:id="rId18"/>
    <p:sldId id="310" r:id="rId19"/>
    <p:sldId id="276" r:id="rId20"/>
    <p:sldId id="312" r:id="rId21"/>
    <p:sldId id="286" r:id="rId22"/>
    <p:sldId id="313" r:id="rId23"/>
    <p:sldId id="315" r:id="rId24"/>
    <p:sldId id="316" r:id="rId25"/>
    <p:sldId id="317" r:id="rId26"/>
    <p:sldId id="318" r:id="rId27"/>
    <p:sldId id="311" r:id="rId28"/>
  </p:sldIdLst>
  <p:sldSz cx="9144000" cy="5143500" type="screen16x9"/>
  <p:notesSz cx="6858000" cy="9144000"/>
  <p:defaultText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ABA"/>
    <a:srgbClr val="6EB12D"/>
    <a:srgbClr val="98273F"/>
    <a:srgbClr val="962740"/>
    <a:srgbClr val="912383"/>
    <a:srgbClr val="9C3990"/>
    <a:srgbClr val="E31B1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5E7FED-EA43-4CA5-A7E0-29ED98FCC11C}" v="5" dt="2022-11-30T10:37:36.937"/>
    <p1510:client id="{DA14DB44-3D66-4895-9726-2D857E98FF3E}" v="1" dt="2023-01-19T10:18:35.598"/>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202B0CA-FC54-4496-8BCA-5EF66A818D29}" styleName="Stijl, donker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43" autoAdjust="0"/>
  </p:normalViewPr>
  <p:slideViewPr>
    <p:cSldViewPr snapToGrid="0" snapToObjects="1">
      <p:cViewPr varScale="1">
        <p:scale>
          <a:sx n="147" d="100"/>
          <a:sy n="147" d="100"/>
        </p:scale>
        <p:origin x="150" y="126"/>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25B2081-D263-456D-83CB-5D5543E3F6F1}" type="doc">
      <dgm:prSet loTypeId="urn:microsoft.com/office/officeart/2005/8/layout/equation1" loCatId="process" qsTypeId="urn:microsoft.com/office/officeart/2005/8/quickstyle/simple1" qsCatId="simple" csTypeId="urn:microsoft.com/office/officeart/2005/8/colors/accent1_2" csCatId="accent1" phldr="1"/>
      <dgm:spPr/>
    </dgm:pt>
    <dgm:pt modelId="{731AE513-BEC0-4BF7-94E5-B71022D74275}">
      <dgm:prSet phldrT="[Tekst]" custT="1"/>
      <dgm:spPr>
        <a:solidFill>
          <a:srgbClr val="98273F"/>
        </a:solidFill>
      </dgm:spPr>
      <dgm:t>
        <a:bodyPr/>
        <a:lstStyle/>
        <a:p>
          <a:r>
            <a:rPr lang="nl-NL" sz="800" dirty="0"/>
            <a:t>Fase 0</a:t>
          </a:r>
        </a:p>
      </dgm:t>
    </dgm:pt>
    <dgm:pt modelId="{C446F055-5246-4934-83AC-82FD5B2BCA67}" type="parTrans" cxnId="{E3892121-A263-4880-8353-DF48E800800B}">
      <dgm:prSet/>
      <dgm:spPr/>
      <dgm:t>
        <a:bodyPr/>
        <a:lstStyle/>
        <a:p>
          <a:endParaRPr lang="nl-NL"/>
        </a:p>
      </dgm:t>
    </dgm:pt>
    <dgm:pt modelId="{74C64E29-0C5A-453E-B5A5-F6E3E0A607A5}" type="sibTrans" cxnId="{E3892121-A263-4880-8353-DF48E800800B}">
      <dgm:prSet/>
      <dgm:spPr>
        <a:solidFill>
          <a:srgbClr val="98273F"/>
        </a:solidFill>
      </dgm:spPr>
      <dgm:t>
        <a:bodyPr/>
        <a:lstStyle/>
        <a:p>
          <a:endParaRPr lang="nl-NL"/>
        </a:p>
      </dgm:t>
    </dgm:pt>
    <dgm:pt modelId="{596A0522-15EB-40F6-A467-C34DF647E5A9}">
      <dgm:prSet phldrT="[Tekst]" custT="1"/>
      <dgm:spPr>
        <a:solidFill>
          <a:srgbClr val="98273F"/>
        </a:solidFill>
      </dgm:spPr>
      <dgm:t>
        <a:bodyPr/>
        <a:lstStyle/>
        <a:p>
          <a:r>
            <a:rPr lang="nl-NL" sz="800" dirty="0"/>
            <a:t>Fase 2</a:t>
          </a:r>
        </a:p>
      </dgm:t>
    </dgm:pt>
    <dgm:pt modelId="{C53BF470-E7E6-4E05-AACB-4421EFCFCDE4}" type="parTrans" cxnId="{7818E574-F2B4-4D48-8CE6-46D5EE9AB013}">
      <dgm:prSet/>
      <dgm:spPr/>
      <dgm:t>
        <a:bodyPr/>
        <a:lstStyle/>
        <a:p>
          <a:endParaRPr lang="nl-NL"/>
        </a:p>
      </dgm:t>
    </dgm:pt>
    <dgm:pt modelId="{72F2F5B8-0873-45CA-816B-7E303730C08D}" type="sibTrans" cxnId="{7818E574-F2B4-4D48-8CE6-46D5EE9AB013}">
      <dgm:prSet/>
      <dgm:spPr>
        <a:solidFill>
          <a:srgbClr val="98273F"/>
        </a:solidFill>
      </dgm:spPr>
      <dgm:t>
        <a:bodyPr/>
        <a:lstStyle/>
        <a:p>
          <a:endParaRPr lang="nl-NL"/>
        </a:p>
      </dgm:t>
    </dgm:pt>
    <dgm:pt modelId="{59A7B44F-E59A-47E9-946C-06F238FCD561}">
      <dgm:prSet phldrT="[Tekst]" custT="1"/>
      <dgm:spPr>
        <a:solidFill>
          <a:srgbClr val="98273F"/>
        </a:solidFill>
      </dgm:spPr>
      <dgm:t>
        <a:bodyPr/>
        <a:lstStyle/>
        <a:p>
          <a:r>
            <a:rPr lang="nl-NL" sz="800" dirty="0"/>
            <a:t>Fase 3</a:t>
          </a:r>
        </a:p>
      </dgm:t>
    </dgm:pt>
    <dgm:pt modelId="{2C001B7B-744A-49EB-84C5-07843218A541}" type="parTrans" cxnId="{FCA89C51-B5F3-4796-A16D-FA00870604E5}">
      <dgm:prSet/>
      <dgm:spPr/>
      <dgm:t>
        <a:bodyPr/>
        <a:lstStyle/>
        <a:p>
          <a:endParaRPr lang="nl-NL"/>
        </a:p>
      </dgm:t>
    </dgm:pt>
    <dgm:pt modelId="{3457E69D-CE70-45AD-AD6A-9995D6D7F6FE}" type="sibTrans" cxnId="{FCA89C51-B5F3-4796-A16D-FA00870604E5}">
      <dgm:prSet/>
      <dgm:spPr/>
      <dgm:t>
        <a:bodyPr/>
        <a:lstStyle/>
        <a:p>
          <a:endParaRPr lang="nl-NL"/>
        </a:p>
      </dgm:t>
    </dgm:pt>
    <dgm:pt modelId="{348E0A7E-FD4C-4154-A4B6-AEBF0BA88950}">
      <dgm:prSet custT="1"/>
      <dgm:spPr>
        <a:solidFill>
          <a:srgbClr val="98273F"/>
        </a:solidFill>
      </dgm:spPr>
      <dgm:t>
        <a:bodyPr/>
        <a:lstStyle/>
        <a:p>
          <a:r>
            <a:rPr lang="nl-NL" sz="800" dirty="0"/>
            <a:t>Fase 1</a:t>
          </a:r>
        </a:p>
      </dgm:t>
    </dgm:pt>
    <dgm:pt modelId="{54DF0A55-5C79-4077-BBCD-B85EAF2050BC}" type="parTrans" cxnId="{70F5800F-5D98-44AE-9AE9-2C3FB8059262}">
      <dgm:prSet/>
      <dgm:spPr/>
      <dgm:t>
        <a:bodyPr/>
        <a:lstStyle/>
        <a:p>
          <a:endParaRPr lang="nl-NL"/>
        </a:p>
      </dgm:t>
    </dgm:pt>
    <dgm:pt modelId="{911D0FCA-A83F-4177-BD53-3181A766078E}" type="sibTrans" cxnId="{70F5800F-5D98-44AE-9AE9-2C3FB8059262}">
      <dgm:prSet/>
      <dgm:spPr>
        <a:solidFill>
          <a:srgbClr val="98273F"/>
        </a:solidFill>
      </dgm:spPr>
      <dgm:t>
        <a:bodyPr/>
        <a:lstStyle/>
        <a:p>
          <a:endParaRPr lang="nl-NL"/>
        </a:p>
      </dgm:t>
    </dgm:pt>
    <dgm:pt modelId="{2A5CF3B2-14CC-4458-81CC-4F636F573EB8}" type="pres">
      <dgm:prSet presAssocID="{725B2081-D263-456D-83CB-5D5543E3F6F1}" presName="linearFlow" presStyleCnt="0">
        <dgm:presLayoutVars>
          <dgm:dir/>
          <dgm:resizeHandles val="exact"/>
        </dgm:presLayoutVars>
      </dgm:prSet>
      <dgm:spPr/>
    </dgm:pt>
    <dgm:pt modelId="{70AEBBD6-F48B-4106-83C4-3648A6D89160}" type="pres">
      <dgm:prSet presAssocID="{731AE513-BEC0-4BF7-94E5-B71022D74275}" presName="node" presStyleLbl="node1" presStyleIdx="0" presStyleCnt="4">
        <dgm:presLayoutVars>
          <dgm:bulletEnabled val="1"/>
        </dgm:presLayoutVars>
      </dgm:prSet>
      <dgm:spPr/>
    </dgm:pt>
    <dgm:pt modelId="{9A7F66F6-52FD-48DD-8C4E-09AF1121B5D2}" type="pres">
      <dgm:prSet presAssocID="{74C64E29-0C5A-453E-B5A5-F6E3E0A607A5}" presName="spacerL" presStyleCnt="0"/>
      <dgm:spPr/>
    </dgm:pt>
    <dgm:pt modelId="{197D45DD-4AFE-4CB3-A967-000144EA9626}" type="pres">
      <dgm:prSet presAssocID="{74C64E29-0C5A-453E-B5A5-F6E3E0A607A5}" presName="sibTrans" presStyleLbl="sibTrans2D1" presStyleIdx="0" presStyleCnt="3" custScaleY="24371"/>
      <dgm:spPr>
        <a:prstGeom prst="rightArrow">
          <a:avLst/>
        </a:prstGeom>
      </dgm:spPr>
    </dgm:pt>
    <dgm:pt modelId="{9FFF46DB-6596-4752-AA6A-823C33B1ADC4}" type="pres">
      <dgm:prSet presAssocID="{74C64E29-0C5A-453E-B5A5-F6E3E0A607A5}" presName="spacerR" presStyleCnt="0"/>
      <dgm:spPr/>
    </dgm:pt>
    <dgm:pt modelId="{7038988C-7522-4477-AC49-32B4F8618273}" type="pres">
      <dgm:prSet presAssocID="{348E0A7E-FD4C-4154-A4B6-AEBF0BA88950}" presName="node" presStyleLbl="node1" presStyleIdx="1" presStyleCnt="4">
        <dgm:presLayoutVars>
          <dgm:bulletEnabled val="1"/>
        </dgm:presLayoutVars>
      </dgm:prSet>
      <dgm:spPr/>
    </dgm:pt>
    <dgm:pt modelId="{179B62CB-27FE-4724-8709-7263B0C5DA66}" type="pres">
      <dgm:prSet presAssocID="{911D0FCA-A83F-4177-BD53-3181A766078E}" presName="spacerL" presStyleCnt="0"/>
      <dgm:spPr/>
    </dgm:pt>
    <dgm:pt modelId="{90595450-E2C0-4E8C-8E19-EC5CA0F9C570}" type="pres">
      <dgm:prSet presAssocID="{911D0FCA-A83F-4177-BD53-3181A766078E}" presName="sibTrans" presStyleLbl="sibTrans2D1" presStyleIdx="1" presStyleCnt="3" custFlipVert="1" custScaleY="37002"/>
      <dgm:spPr>
        <a:prstGeom prst="rightArrow">
          <a:avLst/>
        </a:prstGeom>
      </dgm:spPr>
    </dgm:pt>
    <dgm:pt modelId="{F246EB6D-D1E9-4C5A-9600-B2A8EBD51A5D}" type="pres">
      <dgm:prSet presAssocID="{911D0FCA-A83F-4177-BD53-3181A766078E}" presName="spacerR" presStyleCnt="0"/>
      <dgm:spPr/>
    </dgm:pt>
    <dgm:pt modelId="{4A0A77FC-A831-464D-9808-D64CA7284648}" type="pres">
      <dgm:prSet presAssocID="{596A0522-15EB-40F6-A467-C34DF647E5A9}" presName="node" presStyleLbl="node1" presStyleIdx="2" presStyleCnt="4">
        <dgm:presLayoutVars>
          <dgm:bulletEnabled val="1"/>
        </dgm:presLayoutVars>
      </dgm:prSet>
      <dgm:spPr/>
    </dgm:pt>
    <dgm:pt modelId="{B03CB4C4-3A13-4B4C-8A39-14AB21A6D07A}" type="pres">
      <dgm:prSet presAssocID="{72F2F5B8-0873-45CA-816B-7E303730C08D}" presName="spacerL" presStyleCnt="0"/>
      <dgm:spPr/>
    </dgm:pt>
    <dgm:pt modelId="{0303AEDF-5B45-4482-B014-2271C238072A}" type="pres">
      <dgm:prSet presAssocID="{72F2F5B8-0873-45CA-816B-7E303730C08D}" presName="sibTrans" presStyleLbl="sibTrans2D1" presStyleIdx="2" presStyleCnt="3" custScaleY="51421"/>
      <dgm:spPr>
        <a:prstGeom prst="rightArrow">
          <a:avLst/>
        </a:prstGeom>
      </dgm:spPr>
    </dgm:pt>
    <dgm:pt modelId="{D725917E-98DD-4E91-B724-B7D757AADE55}" type="pres">
      <dgm:prSet presAssocID="{72F2F5B8-0873-45CA-816B-7E303730C08D}" presName="spacerR" presStyleCnt="0"/>
      <dgm:spPr/>
    </dgm:pt>
    <dgm:pt modelId="{20F48DAE-1C0C-4270-A853-AD0687EF098A}" type="pres">
      <dgm:prSet presAssocID="{59A7B44F-E59A-47E9-946C-06F238FCD561}" presName="node" presStyleLbl="node1" presStyleIdx="3" presStyleCnt="4">
        <dgm:presLayoutVars>
          <dgm:bulletEnabled val="1"/>
        </dgm:presLayoutVars>
      </dgm:prSet>
      <dgm:spPr/>
    </dgm:pt>
  </dgm:ptLst>
  <dgm:cxnLst>
    <dgm:cxn modelId="{70F5800F-5D98-44AE-9AE9-2C3FB8059262}" srcId="{725B2081-D263-456D-83CB-5D5543E3F6F1}" destId="{348E0A7E-FD4C-4154-A4B6-AEBF0BA88950}" srcOrd="1" destOrd="0" parTransId="{54DF0A55-5C79-4077-BBCD-B85EAF2050BC}" sibTransId="{911D0FCA-A83F-4177-BD53-3181A766078E}"/>
    <dgm:cxn modelId="{9B244C15-3EC1-4AFB-855D-338DC60783A5}" type="presOf" srcId="{348E0A7E-FD4C-4154-A4B6-AEBF0BA88950}" destId="{7038988C-7522-4477-AC49-32B4F8618273}" srcOrd="0" destOrd="0" presId="urn:microsoft.com/office/officeart/2005/8/layout/equation1"/>
    <dgm:cxn modelId="{44434C1A-1D9E-4AEB-9D41-4220271CB561}" type="presOf" srcId="{59A7B44F-E59A-47E9-946C-06F238FCD561}" destId="{20F48DAE-1C0C-4270-A853-AD0687EF098A}" srcOrd="0" destOrd="0" presId="urn:microsoft.com/office/officeart/2005/8/layout/equation1"/>
    <dgm:cxn modelId="{E3892121-A263-4880-8353-DF48E800800B}" srcId="{725B2081-D263-456D-83CB-5D5543E3F6F1}" destId="{731AE513-BEC0-4BF7-94E5-B71022D74275}" srcOrd="0" destOrd="0" parTransId="{C446F055-5246-4934-83AC-82FD5B2BCA67}" sibTransId="{74C64E29-0C5A-453E-B5A5-F6E3E0A607A5}"/>
    <dgm:cxn modelId="{95925C5C-6587-44A7-AA7C-AC72A6EC1086}" type="presOf" srcId="{911D0FCA-A83F-4177-BD53-3181A766078E}" destId="{90595450-E2C0-4E8C-8E19-EC5CA0F9C570}" srcOrd="0" destOrd="0" presId="urn:microsoft.com/office/officeart/2005/8/layout/equation1"/>
    <dgm:cxn modelId="{FCA89C51-B5F3-4796-A16D-FA00870604E5}" srcId="{725B2081-D263-456D-83CB-5D5543E3F6F1}" destId="{59A7B44F-E59A-47E9-946C-06F238FCD561}" srcOrd="3" destOrd="0" parTransId="{2C001B7B-744A-49EB-84C5-07843218A541}" sibTransId="{3457E69D-CE70-45AD-AD6A-9995D6D7F6FE}"/>
    <dgm:cxn modelId="{7818E574-F2B4-4D48-8CE6-46D5EE9AB013}" srcId="{725B2081-D263-456D-83CB-5D5543E3F6F1}" destId="{596A0522-15EB-40F6-A467-C34DF647E5A9}" srcOrd="2" destOrd="0" parTransId="{C53BF470-E7E6-4E05-AACB-4421EFCFCDE4}" sibTransId="{72F2F5B8-0873-45CA-816B-7E303730C08D}"/>
    <dgm:cxn modelId="{55B26B79-4489-4583-9918-C9D7DEC57271}" type="presOf" srcId="{725B2081-D263-456D-83CB-5D5543E3F6F1}" destId="{2A5CF3B2-14CC-4458-81CC-4F636F573EB8}" srcOrd="0" destOrd="0" presId="urn:microsoft.com/office/officeart/2005/8/layout/equation1"/>
    <dgm:cxn modelId="{9EE7827F-543A-4511-AF4D-EDCDDC3BD199}" type="presOf" srcId="{74C64E29-0C5A-453E-B5A5-F6E3E0A607A5}" destId="{197D45DD-4AFE-4CB3-A967-000144EA9626}" srcOrd="0" destOrd="0" presId="urn:microsoft.com/office/officeart/2005/8/layout/equation1"/>
    <dgm:cxn modelId="{E6669FC3-77A2-4BB7-AD0C-F96B377D29C9}" type="presOf" srcId="{596A0522-15EB-40F6-A467-C34DF647E5A9}" destId="{4A0A77FC-A831-464D-9808-D64CA7284648}" srcOrd="0" destOrd="0" presId="urn:microsoft.com/office/officeart/2005/8/layout/equation1"/>
    <dgm:cxn modelId="{623878E2-35E6-4036-AC37-8083BAEF52E2}" type="presOf" srcId="{731AE513-BEC0-4BF7-94E5-B71022D74275}" destId="{70AEBBD6-F48B-4106-83C4-3648A6D89160}" srcOrd="0" destOrd="0" presId="urn:microsoft.com/office/officeart/2005/8/layout/equation1"/>
    <dgm:cxn modelId="{48DD41F4-17F2-479E-AE72-5743B56D11A5}" type="presOf" srcId="{72F2F5B8-0873-45CA-816B-7E303730C08D}" destId="{0303AEDF-5B45-4482-B014-2271C238072A}" srcOrd="0" destOrd="0" presId="urn:microsoft.com/office/officeart/2005/8/layout/equation1"/>
    <dgm:cxn modelId="{C17278F9-1FBC-4A2A-948D-CC4107DD410D}" type="presParOf" srcId="{2A5CF3B2-14CC-4458-81CC-4F636F573EB8}" destId="{70AEBBD6-F48B-4106-83C4-3648A6D89160}" srcOrd="0" destOrd="0" presId="urn:microsoft.com/office/officeart/2005/8/layout/equation1"/>
    <dgm:cxn modelId="{0976CF23-CB6E-4D82-957F-82278932C055}" type="presParOf" srcId="{2A5CF3B2-14CC-4458-81CC-4F636F573EB8}" destId="{9A7F66F6-52FD-48DD-8C4E-09AF1121B5D2}" srcOrd="1" destOrd="0" presId="urn:microsoft.com/office/officeart/2005/8/layout/equation1"/>
    <dgm:cxn modelId="{DF4CCFB4-9D3D-4FBC-AF40-81E709C2AB0A}" type="presParOf" srcId="{2A5CF3B2-14CC-4458-81CC-4F636F573EB8}" destId="{197D45DD-4AFE-4CB3-A967-000144EA9626}" srcOrd="2" destOrd="0" presId="urn:microsoft.com/office/officeart/2005/8/layout/equation1"/>
    <dgm:cxn modelId="{2F88209C-D0F8-4B22-9190-E0E30C4A031F}" type="presParOf" srcId="{2A5CF3B2-14CC-4458-81CC-4F636F573EB8}" destId="{9FFF46DB-6596-4752-AA6A-823C33B1ADC4}" srcOrd="3" destOrd="0" presId="urn:microsoft.com/office/officeart/2005/8/layout/equation1"/>
    <dgm:cxn modelId="{5664DB08-6AE2-4B2C-A16D-A850C0CEEF3A}" type="presParOf" srcId="{2A5CF3B2-14CC-4458-81CC-4F636F573EB8}" destId="{7038988C-7522-4477-AC49-32B4F8618273}" srcOrd="4" destOrd="0" presId="urn:microsoft.com/office/officeart/2005/8/layout/equation1"/>
    <dgm:cxn modelId="{7BBCD7A4-4138-4C78-AE33-73AE05B3986C}" type="presParOf" srcId="{2A5CF3B2-14CC-4458-81CC-4F636F573EB8}" destId="{179B62CB-27FE-4724-8709-7263B0C5DA66}" srcOrd="5" destOrd="0" presId="urn:microsoft.com/office/officeart/2005/8/layout/equation1"/>
    <dgm:cxn modelId="{686BB88D-B4D4-491A-BE1E-51DB77690431}" type="presParOf" srcId="{2A5CF3B2-14CC-4458-81CC-4F636F573EB8}" destId="{90595450-E2C0-4E8C-8E19-EC5CA0F9C570}" srcOrd="6" destOrd="0" presId="urn:microsoft.com/office/officeart/2005/8/layout/equation1"/>
    <dgm:cxn modelId="{AAF690C3-A7FC-486F-AA9E-ECD57E06E601}" type="presParOf" srcId="{2A5CF3B2-14CC-4458-81CC-4F636F573EB8}" destId="{F246EB6D-D1E9-4C5A-9600-B2A8EBD51A5D}" srcOrd="7" destOrd="0" presId="urn:microsoft.com/office/officeart/2005/8/layout/equation1"/>
    <dgm:cxn modelId="{98535039-A42F-4055-B80D-06977B9A971E}" type="presParOf" srcId="{2A5CF3B2-14CC-4458-81CC-4F636F573EB8}" destId="{4A0A77FC-A831-464D-9808-D64CA7284648}" srcOrd="8" destOrd="0" presId="urn:microsoft.com/office/officeart/2005/8/layout/equation1"/>
    <dgm:cxn modelId="{3F154007-125B-4D51-A9AF-8429284922C1}" type="presParOf" srcId="{2A5CF3B2-14CC-4458-81CC-4F636F573EB8}" destId="{B03CB4C4-3A13-4B4C-8A39-14AB21A6D07A}" srcOrd="9" destOrd="0" presId="urn:microsoft.com/office/officeart/2005/8/layout/equation1"/>
    <dgm:cxn modelId="{D0558485-7014-4E09-A92A-3480DC408AFC}" type="presParOf" srcId="{2A5CF3B2-14CC-4458-81CC-4F636F573EB8}" destId="{0303AEDF-5B45-4482-B014-2271C238072A}" srcOrd="10" destOrd="0" presId="urn:microsoft.com/office/officeart/2005/8/layout/equation1"/>
    <dgm:cxn modelId="{34E3D849-BE14-4543-B55F-B54277353736}" type="presParOf" srcId="{2A5CF3B2-14CC-4458-81CC-4F636F573EB8}" destId="{D725917E-98DD-4E91-B724-B7D757AADE55}" srcOrd="11" destOrd="0" presId="urn:microsoft.com/office/officeart/2005/8/layout/equation1"/>
    <dgm:cxn modelId="{F7BE4DFB-402E-4FC8-B397-6BEFDF6708F8}" type="presParOf" srcId="{2A5CF3B2-14CC-4458-81CC-4F636F573EB8}" destId="{20F48DAE-1C0C-4270-A853-AD0687EF098A}" srcOrd="12"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10.xml><?xml version="1.0" encoding="utf-8"?>
<dgm:dataModel xmlns:dgm="http://schemas.openxmlformats.org/drawingml/2006/diagram" xmlns:a="http://schemas.openxmlformats.org/drawingml/2006/main">
  <dgm:ptLst>
    <dgm:pt modelId="{725B2081-D263-456D-83CB-5D5543E3F6F1}" type="doc">
      <dgm:prSet loTypeId="urn:microsoft.com/office/officeart/2005/8/layout/equation1" loCatId="process" qsTypeId="urn:microsoft.com/office/officeart/2005/8/quickstyle/simple1" qsCatId="simple" csTypeId="urn:microsoft.com/office/officeart/2005/8/colors/accent1_2" csCatId="accent1" phldr="1"/>
      <dgm:spPr/>
    </dgm:pt>
    <dgm:pt modelId="{731AE513-BEC0-4BF7-94E5-B71022D74275}">
      <dgm:prSet phldrT="[Tekst]" custT="1"/>
      <dgm:spPr>
        <a:solidFill>
          <a:srgbClr val="6EB12D"/>
        </a:solidFill>
      </dgm:spPr>
      <dgm:t>
        <a:bodyPr/>
        <a:lstStyle/>
        <a:p>
          <a:r>
            <a:rPr lang="nl-NL" sz="800" dirty="0"/>
            <a:t>Fase 0</a:t>
          </a:r>
        </a:p>
      </dgm:t>
    </dgm:pt>
    <dgm:pt modelId="{C446F055-5246-4934-83AC-82FD5B2BCA67}" type="parTrans" cxnId="{E3892121-A263-4880-8353-DF48E800800B}">
      <dgm:prSet/>
      <dgm:spPr/>
      <dgm:t>
        <a:bodyPr/>
        <a:lstStyle/>
        <a:p>
          <a:endParaRPr lang="nl-NL"/>
        </a:p>
      </dgm:t>
    </dgm:pt>
    <dgm:pt modelId="{74C64E29-0C5A-453E-B5A5-F6E3E0A607A5}" type="sibTrans" cxnId="{E3892121-A263-4880-8353-DF48E800800B}">
      <dgm:prSet/>
      <dgm:spPr>
        <a:solidFill>
          <a:srgbClr val="98273F"/>
        </a:solidFill>
      </dgm:spPr>
      <dgm:t>
        <a:bodyPr/>
        <a:lstStyle/>
        <a:p>
          <a:endParaRPr lang="nl-NL"/>
        </a:p>
      </dgm:t>
    </dgm:pt>
    <dgm:pt modelId="{596A0522-15EB-40F6-A467-C34DF647E5A9}">
      <dgm:prSet phldrT="[Tekst]" custT="1"/>
      <dgm:spPr>
        <a:solidFill>
          <a:schemeClr val="bg1">
            <a:lumMod val="65000"/>
          </a:schemeClr>
        </a:solidFill>
      </dgm:spPr>
      <dgm:t>
        <a:bodyPr/>
        <a:lstStyle/>
        <a:p>
          <a:r>
            <a:rPr lang="nl-NL" sz="800" dirty="0"/>
            <a:t>Fase 2</a:t>
          </a:r>
        </a:p>
      </dgm:t>
    </dgm:pt>
    <dgm:pt modelId="{C53BF470-E7E6-4E05-AACB-4421EFCFCDE4}" type="parTrans" cxnId="{7818E574-F2B4-4D48-8CE6-46D5EE9AB013}">
      <dgm:prSet/>
      <dgm:spPr/>
      <dgm:t>
        <a:bodyPr/>
        <a:lstStyle/>
        <a:p>
          <a:endParaRPr lang="nl-NL"/>
        </a:p>
      </dgm:t>
    </dgm:pt>
    <dgm:pt modelId="{72F2F5B8-0873-45CA-816B-7E303730C08D}" type="sibTrans" cxnId="{7818E574-F2B4-4D48-8CE6-46D5EE9AB013}">
      <dgm:prSet/>
      <dgm:spPr>
        <a:solidFill>
          <a:srgbClr val="98273F"/>
        </a:solidFill>
      </dgm:spPr>
      <dgm:t>
        <a:bodyPr/>
        <a:lstStyle/>
        <a:p>
          <a:endParaRPr lang="nl-NL"/>
        </a:p>
      </dgm:t>
    </dgm:pt>
    <dgm:pt modelId="{59A7B44F-E59A-47E9-946C-06F238FCD561}">
      <dgm:prSet phldrT="[Tekst]" custT="1"/>
      <dgm:spPr>
        <a:solidFill>
          <a:schemeClr val="bg1">
            <a:lumMod val="65000"/>
          </a:schemeClr>
        </a:solidFill>
      </dgm:spPr>
      <dgm:t>
        <a:bodyPr/>
        <a:lstStyle/>
        <a:p>
          <a:r>
            <a:rPr lang="nl-NL" sz="800" dirty="0"/>
            <a:t>Fase 3</a:t>
          </a:r>
        </a:p>
      </dgm:t>
    </dgm:pt>
    <dgm:pt modelId="{2C001B7B-744A-49EB-84C5-07843218A541}" type="parTrans" cxnId="{FCA89C51-B5F3-4796-A16D-FA00870604E5}">
      <dgm:prSet/>
      <dgm:spPr/>
      <dgm:t>
        <a:bodyPr/>
        <a:lstStyle/>
        <a:p>
          <a:endParaRPr lang="nl-NL"/>
        </a:p>
      </dgm:t>
    </dgm:pt>
    <dgm:pt modelId="{3457E69D-CE70-45AD-AD6A-9995D6D7F6FE}" type="sibTrans" cxnId="{FCA89C51-B5F3-4796-A16D-FA00870604E5}">
      <dgm:prSet/>
      <dgm:spPr/>
      <dgm:t>
        <a:bodyPr/>
        <a:lstStyle/>
        <a:p>
          <a:endParaRPr lang="nl-NL"/>
        </a:p>
      </dgm:t>
    </dgm:pt>
    <dgm:pt modelId="{348E0A7E-FD4C-4154-A4B6-AEBF0BA88950}">
      <dgm:prSet custT="1"/>
      <dgm:spPr>
        <a:solidFill>
          <a:srgbClr val="0070C0"/>
        </a:solidFill>
      </dgm:spPr>
      <dgm:t>
        <a:bodyPr/>
        <a:lstStyle/>
        <a:p>
          <a:r>
            <a:rPr lang="nl-NL" sz="800" dirty="0"/>
            <a:t>Fase 1</a:t>
          </a:r>
        </a:p>
      </dgm:t>
    </dgm:pt>
    <dgm:pt modelId="{54DF0A55-5C79-4077-BBCD-B85EAF2050BC}" type="parTrans" cxnId="{70F5800F-5D98-44AE-9AE9-2C3FB8059262}">
      <dgm:prSet/>
      <dgm:spPr/>
      <dgm:t>
        <a:bodyPr/>
        <a:lstStyle/>
        <a:p>
          <a:endParaRPr lang="nl-NL"/>
        </a:p>
      </dgm:t>
    </dgm:pt>
    <dgm:pt modelId="{911D0FCA-A83F-4177-BD53-3181A766078E}" type="sibTrans" cxnId="{70F5800F-5D98-44AE-9AE9-2C3FB8059262}">
      <dgm:prSet/>
      <dgm:spPr>
        <a:solidFill>
          <a:srgbClr val="98273F"/>
        </a:solidFill>
      </dgm:spPr>
      <dgm:t>
        <a:bodyPr/>
        <a:lstStyle/>
        <a:p>
          <a:endParaRPr lang="nl-NL"/>
        </a:p>
      </dgm:t>
    </dgm:pt>
    <dgm:pt modelId="{2A5CF3B2-14CC-4458-81CC-4F636F573EB8}" type="pres">
      <dgm:prSet presAssocID="{725B2081-D263-456D-83CB-5D5543E3F6F1}" presName="linearFlow" presStyleCnt="0">
        <dgm:presLayoutVars>
          <dgm:dir/>
          <dgm:resizeHandles val="exact"/>
        </dgm:presLayoutVars>
      </dgm:prSet>
      <dgm:spPr/>
    </dgm:pt>
    <dgm:pt modelId="{70AEBBD6-F48B-4106-83C4-3648A6D89160}" type="pres">
      <dgm:prSet presAssocID="{731AE513-BEC0-4BF7-94E5-B71022D74275}" presName="node" presStyleLbl="node1" presStyleIdx="0" presStyleCnt="4">
        <dgm:presLayoutVars>
          <dgm:bulletEnabled val="1"/>
        </dgm:presLayoutVars>
      </dgm:prSet>
      <dgm:spPr/>
    </dgm:pt>
    <dgm:pt modelId="{9A7F66F6-52FD-48DD-8C4E-09AF1121B5D2}" type="pres">
      <dgm:prSet presAssocID="{74C64E29-0C5A-453E-B5A5-F6E3E0A607A5}" presName="spacerL" presStyleCnt="0"/>
      <dgm:spPr/>
    </dgm:pt>
    <dgm:pt modelId="{197D45DD-4AFE-4CB3-A967-000144EA9626}" type="pres">
      <dgm:prSet presAssocID="{74C64E29-0C5A-453E-B5A5-F6E3E0A607A5}" presName="sibTrans" presStyleLbl="sibTrans2D1" presStyleIdx="0" presStyleCnt="3" custScaleY="24371"/>
      <dgm:spPr>
        <a:prstGeom prst="rightArrow">
          <a:avLst/>
        </a:prstGeom>
      </dgm:spPr>
    </dgm:pt>
    <dgm:pt modelId="{9FFF46DB-6596-4752-AA6A-823C33B1ADC4}" type="pres">
      <dgm:prSet presAssocID="{74C64E29-0C5A-453E-B5A5-F6E3E0A607A5}" presName="spacerR" presStyleCnt="0"/>
      <dgm:spPr/>
    </dgm:pt>
    <dgm:pt modelId="{7038988C-7522-4477-AC49-32B4F8618273}" type="pres">
      <dgm:prSet presAssocID="{348E0A7E-FD4C-4154-A4B6-AEBF0BA88950}" presName="node" presStyleLbl="node1" presStyleIdx="1" presStyleCnt="4">
        <dgm:presLayoutVars>
          <dgm:bulletEnabled val="1"/>
        </dgm:presLayoutVars>
      </dgm:prSet>
      <dgm:spPr/>
    </dgm:pt>
    <dgm:pt modelId="{179B62CB-27FE-4724-8709-7263B0C5DA66}" type="pres">
      <dgm:prSet presAssocID="{911D0FCA-A83F-4177-BD53-3181A766078E}" presName="spacerL" presStyleCnt="0"/>
      <dgm:spPr/>
    </dgm:pt>
    <dgm:pt modelId="{90595450-E2C0-4E8C-8E19-EC5CA0F9C570}" type="pres">
      <dgm:prSet presAssocID="{911D0FCA-A83F-4177-BD53-3181A766078E}" presName="sibTrans" presStyleLbl="sibTrans2D1" presStyleIdx="1" presStyleCnt="3" custFlipVert="1" custScaleY="37002"/>
      <dgm:spPr>
        <a:prstGeom prst="rightArrow">
          <a:avLst/>
        </a:prstGeom>
      </dgm:spPr>
    </dgm:pt>
    <dgm:pt modelId="{F246EB6D-D1E9-4C5A-9600-B2A8EBD51A5D}" type="pres">
      <dgm:prSet presAssocID="{911D0FCA-A83F-4177-BD53-3181A766078E}" presName="spacerR" presStyleCnt="0"/>
      <dgm:spPr/>
    </dgm:pt>
    <dgm:pt modelId="{4A0A77FC-A831-464D-9808-D64CA7284648}" type="pres">
      <dgm:prSet presAssocID="{596A0522-15EB-40F6-A467-C34DF647E5A9}" presName="node" presStyleLbl="node1" presStyleIdx="2" presStyleCnt="4">
        <dgm:presLayoutVars>
          <dgm:bulletEnabled val="1"/>
        </dgm:presLayoutVars>
      </dgm:prSet>
      <dgm:spPr/>
    </dgm:pt>
    <dgm:pt modelId="{B03CB4C4-3A13-4B4C-8A39-14AB21A6D07A}" type="pres">
      <dgm:prSet presAssocID="{72F2F5B8-0873-45CA-816B-7E303730C08D}" presName="spacerL" presStyleCnt="0"/>
      <dgm:spPr/>
    </dgm:pt>
    <dgm:pt modelId="{0303AEDF-5B45-4482-B014-2271C238072A}" type="pres">
      <dgm:prSet presAssocID="{72F2F5B8-0873-45CA-816B-7E303730C08D}" presName="sibTrans" presStyleLbl="sibTrans2D1" presStyleIdx="2" presStyleCnt="3" custScaleY="51421"/>
      <dgm:spPr>
        <a:prstGeom prst="rightArrow">
          <a:avLst/>
        </a:prstGeom>
      </dgm:spPr>
    </dgm:pt>
    <dgm:pt modelId="{D725917E-98DD-4E91-B724-B7D757AADE55}" type="pres">
      <dgm:prSet presAssocID="{72F2F5B8-0873-45CA-816B-7E303730C08D}" presName="spacerR" presStyleCnt="0"/>
      <dgm:spPr/>
    </dgm:pt>
    <dgm:pt modelId="{20F48DAE-1C0C-4270-A853-AD0687EF098A}" type="pres">
      <dgm:prSet presAssocID="{59A7B44F-E59A-47E9-946C-06F238FCD561}" presName="node" presStyleLbl="node1" presStyleIdx="3" presStyleCnt="4">
        <dgm:presLayoutVars>
          <dgm:bulletEnabled val="1"/>
        </dgm:presLayoutVars>
      </dgm:prSet>
      <dgm:spPr/>
    </dgm:pt>
  </dgm:ptLst>
  <dgm:cxnLst>
    <dgm:cxn modelId="{70F5800F-5D98-44AE-9AE9-2C3FB8059262}" srcId="{725B2081-D263-456D-83CB-5D5543E3F6F1}" destId="{348E0A7E-FD4C-4154-A4B6-AEBF0BA88950}" srcOrd="1" destOrd="0" parTransId="{54DF0A55-5C79-4077-BBCD-B85EAF2050BC}" sibTransId="{911D0FCA-A83F-4177-BD53-3181A766078E}"/>
    <dgm:cxn modelId="{9B244C15-3EC1-4AFB-855D-338DC60783A5}" type="presOf" srcId="{348E0A7E-FD4C-4154-A4B6-AEBF0BA88950}" destId="{7038988C-7522-4477-AC49-32B4F8618273}" srcOrd="0" destOrd="0" presId="urn:microsoft.com/office/officeart/2005/8/layout/equation1"/>
    <dgm:cxn modelId="{44434C1A-1D9E-4AEB-9D41-4220271CB561}" type="presOf" srcId="{59A7B44F-E59A-47E9-946C-06F238FCD561}" destId="{20F48DAE-1C0C-4270-A853-AD0687EF098A}" srcOrd="0" destOrd="0" presId="urn:microsoft.com/office/officeart/2005/8/layout/equation1"/>
    <dgm:cxn modelId="{E3892121-A263-4880-8353-DF48E800800B}" srcId="{725B2081-D263-456D-83CB-5D5543E3F6F1}" destId="{731AE513-BEC0-4BF7-94E5-B71022D74275}" srcOrd="0" destOrd="0" parTransId="{C446F055-5246-4934-83AC-82FD5B2BCA67}" sibTransId="{74C64E29-0C5A-453E-B5A5-F6E3E0A607A5}"/>
    <dgm:cxn modelId="{95925C5C-6587-44A7-AA7C-AC72A6EC1086}" type="presOf" srcId="{911D0FCA-A83F-4177-BD53-3181A766078E}" destId="{90595450-E2C0-4E8C-8E19-EC5CA0F9C570}" srcOrd="0" destOrd="0" presId="urn:microsoft.com/office/officeart/2005/8/layout/equation1"/>
    <dgm:cxn modelId="{FCA89C51-B5F3-4796-A16D-FA00870604E5}" srcId="{725B2081-D263-456D-83CB-5D5543E3F6F1}" destId="{59A7B44F-E59A-47E9-946C-06F238FCD561}" srcOrd="3" destOrd="0" parTransId="{2C001B7B-744A-49EB-84C5-07843218A541}" sibTransId="{3457E69D-CE70-45AD-AD6A-9995D6D7F6FE}"/>
    <dgm:cxn modelId="{7818E574-F2B4-4D48-8CE6-46D5EE9AB013}" srcId="{725B2081-D263-456D-83CB-5D5543E3F6F1}" destId="{596A0522-15EB-40F6-A467-C34DF647E5A9}" srcOrd="2" destOrd="0" parTransId="{C53BF470-E7E6-4E05-AACB-4421EFCFCDE4}" sibTransId="{72F2F5B8-0873-45CA-816B-7E303730C08D}"/>
    <dgm:cxn modelId="{55B26B79-4489-4583-9918-C9D7DEC57271}" type="presOf" srcId="{725B2081-D263-456D-83CB-5D5543E3F6F1}" destId="{2A5CF3B2-14CC-4458-81CC-4F636F573EB8}" srcOrd="0" destOrd="0" presId="urn:microsoft.com/office/officeart/2005/8/layout/equation1"/>
    <dgm:cxn modelId="{9EE7827F-543A-4511-AF4D-EDCDDC3BD199}" type="presOf" srcId="{74C64E29-0C5A-453E-B5A5-F6E3E0A607A5}" destId="{197D45DD-4AFE-4CB3-A967-000144EA9626}" srcOrd="0" destOrd="0" presId="urn:microsoft.com/office/officeart/2005/8/layout/equation1"/>
    <dgm:cxn modelId="{E6669FC3-77A2-4BB7-AD0C-F96B377D29C9}" type="presOf" srcId="{596A0522-15EB-40F6-A467-C34DF647E5A9}" destId="{4A0A77FC-A831-464D-9808-D64CA7284648}" srcOrd="0" destOrd="0" presId="urn:microsoft.com/office/officeart/2005/8/layout/equation1"/>
    <dgm:cxn modelId="{623878E2-35E6-4036-AC37-8083BAEF52E2}" type="presOf" srcId="{731AE513-BEC0-4BF7-94E5-B71022D74275}" destId="{70AEBBD6-F48B-4106-83C4-3648A6D89160}" srcOrd="0" destOrd="0" presId="urn:microsoft.com/office/officeart/2005/8/layout/equation1"/>
    <dgm:cxn modelId="{48DD41F4-17F2-479E-AE72-5743B56D11A5}" type="presOf" srcId="{72F2F5B8-0873-45CA-816B-7E303730C08D}" destId="{0303AEDF-5B45-4482-B014-2271C238072A}" srcOrd="0" destOrd="0" presId="urn:microsoft.com/office/officeart/2005/8/layout/equation1"/>
    <dgm:cxn modelId="{C17278F9-1FBC-4A2A-948D-CC4107DD410D}" type="presParOf" srcId="{2A5CF3B2-14CC-4458-81CC-4F636F573EB8}" destId="{70AEBBD6-F48B-4106-83C4-3648A6D89160}" srcOrd="0" destOrd="0" presId="urn:microsoft.com/office/officeart/2005/8/layout/equation1"/>
    <dgm:cxn modelId="{0976CF23-CB6E-4D82-957F-82278932C055}" type="presParOf" srcId="{2A5CF3B2-14CC-4458-81CC-4F636F573EB8}" destId="{9A7F66F6-52FD-48DD-8C4E-09AF1121B5D2}" srcOrd="1" destOrd="0" presId="urn:microsoft.com/office/officeart/2005/8/layout/equation1"/>
    <dgm:cxn modelId="{DF4CCFB4-9D3D-4FBC-AF40-81E709C2AB0A}" type="presParOf" srcId="{2A5CF3B2-14CC-4458-81CC-4F636F573EB8}" destId="{197D45DD-4AFE-4CB3-A967-000144EA9626}" srcOrd="2" destOrd="0" presId="urn:microsoft.com/office/officeart/2005/8/layout/equation1"/>
    <dgm:cxn modelId="{2F88209C-D0F8-4B22-9190-E0E30C4A031F}" type="presParOf" srcId="{2A5CF3B2-14CC-4458-81CC-4F636F573EB8}" destId="{9FFF46DB-6596-4752-AA6A-823C33B1ADC4}" srcOrd="3" destOrd="0" presId="urn:microsoft.com/office/officeart/2005/8/layout/equation1"/>
    <dgm:cxn modelId="{5664DB08-6AE2-4B2C-A16D-A850C0CEEF3A}" type="presParOf" srcId="{2A5CF3B2-14CC-4458-81CC-4F636F573EB8}" destId="{7038988C-7522-4477-AC49-32B4F8618273}" srcOrd="4" destOrd="0" presId="urn:microsoft.com/office/officeart/2005/8/layout/equation1"/>
    <dgm:cxn modelId="{7BBCD7A4-4138-4C78-AE33-73AE05B3986C}" type="presParOf" srcId="{2A5CF3B2-14CC-4458-81CC-4F636F573EB8}" destId="{179B62CB-27FE-4724-8709-7263B0C5DA66}" srcOrd="5" destOrd="0" presId="urn:microsoft.com/office/officeart/2005/8/layout/equation1"/>
    <dgm:cxn modelId="{686BB88D-B4D4-491A-BE1E-51DB77690431}" type="presParOf" srcId="{2A5CF3B2-14CC-4458-81CC-4F636F573EB8}" destId="{90595450-E2C0-4E8C-8E19-EC5CA0F9C570}" srcOrd="6" destOrd="0" presId="urn:microsoft.com/office/officeart/2005/8/layout/equation1"/>
    <dgm:cxn modelId="{AAF690C3-A7FC-486F-AA9E-ECD57E06E601}" type="presParOf" srcId="{2A5CF3B2-14CC-4458-81CC-4F636F573EB8}" destId="{F246EB6D-D1E9-4C5A-9600-B2A8EBD51A5D}" srcOrd="7" destOrd="0" presId="urn:microsoft.com/office/officeart/2005/8/layout/equation1"/>
    <dgm:cxn modelId="{98535039-A42F-4055-B80D-06977B9A971E}" type="presParOf" srcId="{2A5CF3B2-14CC-4458-81CC-4F636F573EB8}" destId="{4A0A77FC-A831-464D-9808-D64CA7284648}" srcOrd="8" destOrd="0" presId="urn:microsoft.com/office/officeart/2005/8/layout/equation1"/>
    <dgm:cxn modelId="{3F154007-125B-4D51-A9AF-8429284922C1}" type="presParOf" srcId="{2A5CF3B2-14CC-4458-81CC-4F636F573EB8}" destId="{B03CB4C4-3A13-4B4C-8A39-14AB21A6D07A}" srcOrd="9" destOrd="0" presId="urn:microsoft.com/office/officeart/2005/8/layout/equation1"/>
    <dgm:cxn modelId="{D0558485-7014-4E09-A92A-3480DC408AFC}" type="presParOf" srcId="{2A5CF3B2-14CC-4458-81CC-4F636F573EB8}" destId="{0303AEDF-5B45-4482-B014-2271C238072A}" srcOrd="10" destOrd="0" presId="urn:microsoft.com/office/officeart/2005/8/layout/equation1"/>
    <dgm:cxn modelId="{34E3D849-BE14-4543-B55F-B54277353736}" type="presParOf" srcId="{2A5CF3B2-14CC-4458-81CC-4F636F573EB8}" destId="{D725917E-98DD-4E91-B724-B7D757AADE55}" srcOrd="11" destOrd="0" presId="urn:microsoft.com/office/officeart/2005/8/layout/equation1"/>
    <dgm:cxn modelId="{F7BE4DFB-402E-4FC8-B397-6BEFDF6708F8}" type="presParOf" srcId="{2A5CF3B2-14CC-4458-81CC-4F636F573EB8}" destId="{20F48DAE-1C0C-4270-A853-AD0687EF098A}" srcOrd="12"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11.xml><?xml version="1.0" encoding="utf-8"?>
<dgm:dataModel xmlns:dgm="http://schemas.openxmlformats.org/drawingml/2006/diagram" xmlns:a="http://schemas.openxmlformats.org/drawingml/2006/main">
  <dgm:ptLst>
    <dgm:pt modelId="{725B2081-D263-456D-83CB-5D5543E3F6F1}" type="doc">
      <dgm:prSet loTypeId="urn:microsoft.com/office/officeart/2005/8/layout/equation1" loCatId="process" qsTypeId="urn:microsoft.com/office/officeart/2005/8/quickstyle/simple1" qsCatId="simple" csTypeId="urn:microsoft.com/office/officeart/2005/8/colors/accent1_2" csCatId="accent1" phldr="1"/>
      <dgm:spPr/>
    </dgm:pt>
    <dgm:pt modelId="{731AE513-BEC0-4BF7-94E5-B71022D74275}">
      <dgm:prSet phldrT="[Tekst]" custT="1"/>
      <dgm:spPr>
        <a:solidFill>
          <a:srgbClr val="6EB12D"/>
        </a:solidFill>
      </dgm:spPr>
      <dgm:t>
        <a:bodyPr/>
        <a:lstStyle/>
        <a:p>
          <a:r>
            <a:rPr lang="nl-NL" sz="800" dirty="0"/>
            <a:t>Fase 0</a:t>
          </a:r>
        </a:p>
      </dgm:t>
    </dgm:pt>
    <dgm:pt modelId="{C446F055-5246-4934-83AC-82FD5B2BCA67}" type="parTrans" cxnId="{E3892121-A263-4880-8353-DF48E800800B}">
      <dgm:prSet/>
      <dgm:spPr/>
      <dgm:t>
        <a:bodyPr/>
        <a:lstStyle/>
        <a:p>
          <a:endParaRPr lang="nl-NL"/>
        </a:p>
      </dgm:t>
    </dgm:pt>
    <dgm:pt modelId="{74C64E29-0C5A-453E-B5A5-F6E3E0A607A5}" type="sibTrans" cxnId="{E3892121-A263-4880-8353-DF48E800800B}">
      <dgm:prSet/>
      <dgm:spPr>
        <a:solidFill>
          <a:srgbClr val="98273F"/>
        </a:solidFill>
      </dgm:spPr>
      <dgm:t>
        <a:bodyPr/>
        <a:lstStyle/>
        <a:p>
          <a:endParaRPr lang="nl-NL"/>
        </a:p>
      </dgm:t>
    </dgm:pt>
    <dgm:pt modelId="{596A0522-15EB-40F6-A467-C34DF647E5A9}">
      <dgm:prSet phldrT="[Tekst]" custT="1"/>
      <dgm:spPr>
        <a:solidFill>
          <a:srgbClr val="005ABA"/>
        </a:solidFill>
      </dgm:spPr>
      <dgm:t>
        <a:bodyPr/>
        <a:lstStyle/>
        <a:p>
          <a:r>
            <a:rPr lang="nl-NL" sz="800" dirty="0"/>
            <a:t>Fase 2</a:t>
          </a:r>
        </a:p>
      </dgm:t>
    </dgm:pt>
    <dgm:pt modelId="{C53BF470-E7E6-4E05-AACB-4421EFCFCDE4}" type="parTrans" cxnId="{7818E574-F2B4-4D48-8CE6-46D5EE9AB013}">
      <dgm:prSet/>
      <dgm:spPr/>
      <dgm:t>
        <a:bodyPr/>
        <a:lstStyle/>
        <a:p>
          <a:endParaRPr lang="nl-NL"/>
        </a:p>
      </dgm:t>
    </dgm:pt>
    <dgm:pt modelId="{72F2F5B8-0873-45CA-816B-7E303730C08D}" type="sibTrans" cxnId="{7818E574-F2B4-4D48-8CE6-46D5EE9AB013}">
      <dgm:prSet/>
      <dgm:spPr>
        <a:solidFill>
          <a:srgbClr val="98273F"/>
        </a:solidFill>
      </dgm:spPr>
      <dgm:t>
        <a:bodyPr/>
        <a:lstStyle/>
        <a:p>
          <a:endParaRPr lang="nl-NL"/>
        </a:p>
      </dgm:t>
    </dgm:pt>
    <dgm:pt modelId="{59A7B44F-E59A-47E9-946C-06F238FCD561}">
      <dgm:prSet phldrT="[Tekst]" custT="1"/>
      <dgm:spPr>
        <a:solidFill>
          <a:schemeClr val="bg1">
            <a:lumMod val="65000"/>
          </a:schemeClr>
        </a:solidFill>
      </dgm:spPr>
      <dgm:t>
        <a:bodyPr/>
        <a:lstStyle/>
        <a:p>
          <a:r>
            <a:rPr lang="nl-NL" sz="800" dirty="0"/>
            <a:t>Fase 3</a:t>
          </a:r>
        </a:p>
      </dgm:t>
    </dgm:pt>
    <dgm:pt modelId="{2C001B7B-744A-49EB-84C5-07843218A541}" type="parTrans" cxnId="{FCA89C51-B5F3-4796-A16D-FA00870604E5}">
      <dgm:prSet/>
      <dgm:spPr/>
      <dgm:t>
        <a:bodyPr/>
        <a:lstStyle/>
        <a:p>
          <a:endParaRPr lang="nl-NL"/>
        </a:p>
      </dgm:t>
    </dgm:pt>
    <dgm:pt modelId="{3457E69D-CE70-45AD-AD6A-9995D6D7F6FE}" type="sibTrans" cxnId="{FCA89C51-B5F3-4796-A16D-FA00870604E5}">
      <dgm:prSet/>
      <dgm:spPr/>
      <dgm:t>
        <a:bodyPr/>
        <a:lstStyle/>
        <a:p>
          <a:endParaRPr lang="nl-NL"/>
        </a:p>
      </dgm:t>
    </dgm:pt>
    <dgm:pt modelId="{348E0A7E-FD4C-4154-A4B6-AEBF0BA88950}">
      <dgm:prSet custT="1"/>
      <dgm:spPr>
        <a:solidFill>
          <a:srgbClr val="0070C0"/>
        </a:solidFill>
      </dgm:spPr>
      <dgm:t>
        <a:bodyPr/>
        <a:lstStyle/>
        <a:p>
          <a:r>
            <a:rPr lang="nl-NL" sz="800" dirty="0"/>
            <a:t>Fase 1</a:t>
          </a:r>
        </a:p>
      </dgm:t>
    </dgm:pt>
    <dgm:pt modelId="{54DF0A55-5C79-4077-BBCD-B85EAF2050BC}" type="parTrans" cxnId="{70F5800F-5D98-44AE-9AE9-2C3FB8059262}">
      <dgm:prSet/>
      <dgm:spPr/>
      <dgm:t>
        <a:bodyPr/>
        <a:lstStyle/>
        <a:p>
          <a:endParaRPr lang="nl-NL"/>
        </a:p>
      </dgm:t>
    </dgm:pt>
    <dgm:pt modelId="{911D0FCA-A83F-4177-BD53-3181A766078E}" type="sibTrans" cxnId="{70F5800F-5D98-44AE-9AE9-2C3FB8059262}">
      <dgm:prSet/>
      <dgm:spPr>
        <a:solidFill>
          <a:srgbClr val="98273F"/>
        </a:solidFill>
      </dgm:spPr>
      <dgm:t>
        <a:bodyPr/>
        <a:lstStyle/>
        <a:p>
          <a:endParaRPr lang="nl-NL"/>
        </a:p>
      </dgm:t>
    </dgm:pt>
    <dgm:pt modelId="{2A5CF3B2-14CC-4458-81CC-4F636F573EB8}" type="pres">
      <dgm:prSet presAssocID="{725B2081-D263-456D-83CB-5D5543E3F6F1}" presName="linearFlow" presStyleCnt="0">
        <dgm:presLayoutVars>
          <dgm:dir/>
          <dgm:resizeHandles val="exact"/>
        </dgm:presLayoutVars>
      </dgm:prSet>
      <dgm:spPr/>
    </dgm:pt>
    <dgm:pt modelId="{70AEBBD6-F48B-4106-83C4-3648A6D89160}" type="pres">
      <dgm:prSet presAssocID="{731AE513-BEC0-4BF7-94E5-B71022D74275}" presName="node" presStyleLbl="node1" presStyleIdx="0" presStyleCnt="4">
        <dgm:presLayoutVars>
          <dgm:bulletEnabled val="1"/>
        </dgm:presLayoutVars>
      </dgm:prSet>
      <dgm:spPr/>
    </dgm:pt>
    <dgm:pt modelId="{9A7F66F6-52FD-48DD-8C4E-09AF1121B5D2}" type="pres">
      <dgm:prSet presAssocID="{74C64E29-0C5A-453E-B5A5-F6E3E0A607A5}" presName="spacerL" presStyleCnt="0"/>
      <dgm:spPr/>
    </dgm:pt>
    <dgm:pt modelId="{197D45DD-4AFE-4CB3-A967-000144EA9626}" type="pres">
      <dgm:prSet presAssocID="{74C64E29-0C5A-453E-B5A5-F6E3E0A607A5}" presName="sibTrans" presStyleLbl="sibTrans2D1" presStyleIdx="0" presStyleCnt="3" custScaleY="24371"/>
      <dgm:spPr>
        <a:prstGeom prst="rightArrow">
          <a:avLst/>
        </a:prstGeom>
      </dgm:spPr>
    </dgm:pt>
    <dgm:pt modelId="{9FFF46DB-6596-4752-AA6A-823C33B1ADC4}" type="pres">
      <dgm:prSet presAssocID="{74C64E29-0C5A-453E-B5A5-F6E3E0A607A5}" presName="spacerR" presStyleCnt="0"/>
      <dgm:spPr/>
    </dgm:pt>
    <dgm:pt modelId="{7038988C-7522-4477-AC49-32B4F8618273}" type="pres">
      <dgm:prSet presAssocID="{348E0A7E-FD4C-4154-A4B6-AEBF0BA88950}" presName="node" presStyleLbl="node1" presStyleIdx="1" presStyleCnt="4">
        <dgm:presLayoutVars>
          <dgm:bulletEnabled val="1"/>
        </dgm:presLayoutVars>
      </dgm:prSet>
      <dgm:spPr/>
    </dgm:pt>
    <dgm:pt modelId="{179B62CB-27FE-4724-8709-7263B0C5DA66}" type="pres">
      <dgm:prSet presAssocID="{911D0FCA-A83F-4177-BD53-3181A766078E}" presName="spacerL" presStyleCnt="0"/>
      <dgm:spPr/>
    </dgm:pt>
    <dgm:pt modelId="{90595450-E2C0-4E8C-8E19-EC5CA0F9C570}" type="pres">
      <dgm:prSet presAssocID="{911D0FCA-A83F-4177-BD53-3181A766078E}" presName="sibTrans" presStyleLbl="sibTrans2D1" presStyleIdx="1" presStyleCnt="3" custFlipVert="1" custScaleY="37002"/>
      <dgm:spPr>
        <a:prstGeom prst="rightArrow">
          <a:avLst/>
        </a:prstGeom>
      </dgm:spPr>
    </dgm:pt>
    <dgm:pt modelId="{F246EB6D-D1E9-4C5A-9600-B2A8EBD51A5D}" type="pres">
      <dgm:prSet presAssocID="{911D0FCA-A83F-4177-BD53-3181A766078E}" presName="spacerR" presStyleCnt="0"/>
      <dgm:spPr/>
    </dgm:pt>
    <dgm:pt modelId="{4A0A77FC-A831-464D-9808-D64CA7284648}" type="pres">
      <dgm:prSet presAssocID="{596A0522-15EB-40F6-A467-C34DF647E5A9}" presName="node" presStyleLbl="node1" presStyleIdx="2" presStyleCnt="4">
        <dgm:presLayoutVars>
          <dgm:bulletEnabled val="1"/>
        </dgm:presLayoutVars>
      </dgm:prSet>
      <dgm:spPr/>
    </dgm:pt>
    <dgm:pt modelId="{B03CB4C4-3A13-4B4C-8A39-14AB21A6D07A}" type="pres">
      <dgm:prSet presAssocID="{72F2F5B8-0873-45CA-816B-7E303730C08D}" presName="spacerL" presStyleCnt="0"/>
      <dgm:spPr/>
    </dgm:pt>
    <dgm:pt modelId="{0303AEDF-5B45-4482-B014-2271C238072A}" type="pres">
      <dgm:prSet presAssocID="{72F2F5B8-0873-45CA-816B-7E303730C08D}" presName="sibTrans" presStyleLbl="sibTrans2D1" presStyleIdx="2" presStyleCnt="3" custScaleY="51421"/>
      <dgm:spPr>
        <a:prstGeom prst="rightArrow">
          <a:avLst/>
        </a:prstGeom>
      </dgm:spPr>
    </dgm:pt>
    <dgm:pt modelId="{D725917E-98DD-4E91-B724-B7D757AADE55}" type="pres">
      <dgm:prSet presAssocID="{72F2F5B8-0873-45CA-816B-7E303730C08D}" presName="spacerR" presStyleCnt="0"/>
      <dgm:spPr/>
    </dgm:pt>
    <dgm:pt modelId="{20F48DAE-1C0C-4270-A853-AD0687EF098A}" type="pres">
      <dgm:prSet presAssocID="{59A7B44F-E59A-47E9-946C-06F238FCD561}" presName="node" presStyleLbl="node1" presStyleIdx="3" presStyleCnt="4">
        <dgm:presLayoutVars>
          <dgm:bulletEnabled val="1"/>
        </dgm:presLayoutVars>
      </dgm:prSet>
      <dgm:spPr/>
    </dgm:pt>
  </dgm:ptLst>
  <dgm:cxnLst>
    <dgm:cxn modelId="{70F5800F-5D98-44AE-9AE9-2C3FB8059262}" srcId="{725B2081-D263-456D-83CB-5D5543E3F6F1}" destId="{348E0A7E-FD4C-4154-A4B6-AEBF0BA88950}" srcOrd="1" destOrd="0" parTransId="{54DF0A55-5C79-4077-BBCD-B85EAF2050BC}" sibTransId="{911D0FCA-A83F-4177-BD53-3181A766078E}"/>
    <dgm:cxn modelId="{9B244C15-3EC1-4AFB-855D-338DC60783A5}" type="presOf" srcId="{348E0A7E-FD4C-4154-A4B6-AEBF0BA88950}" destId="{7038988C-7522-4477-AC49-32B4F8618273}" srcOrd="0" destOrd="0" presId="urn:microsoft.com/office/officeart/2005/8/layout/equation1"/>
    <dgm:cxn modelId="{44434C1A-1D9E-4AEB-9D41-4220271CB561}" type="presOf" srcId="{59A7B44F-E59A-47E9-946C-06F238FCD561}" destId="{20F48DAE-1C0C-4270-A853-AD0687EF098A}" srcOrd="0" destOrd="0" presId="urn:microsoft.com/office/officeart/2005/8/layout/equation1"/>
    <dgm:cxn modelId="{E3892121-A263-4880-8353-DF48E800800B}" srcId="{725B2081-D263-456D-83CB-5D5543E3F6F1}" destId="{731AE513-BEC0-4BF7-94E5-B71022D74275}" srcOrd="0" destOrd="0" parTransId="{C446F055-5246-4934-83AC-82FD5B2BCA67}" sibTransId="{74C64E29-0C5A-453E-B5A5-F6E3E0A607A5}"/>
    <dgm:cxn modelId="{95925C5C-6587-44A7-AA7C-AC72A6EC1086}" type="presOf" srcId="{911D0FCA-A83F-4177-BD53-3181A766078E}" destId="{90595450-E2C0-4E8C-8E19-EC5CA0F9C570}" srcOrd="0" destOrd="0" presId="urn:microsoft.com/office/officeart/2005/8/layout/equation1"/>
    <dgm:cxn modelId="{FCA89C51-B5F3-4796-A16D-FA00870604E5}" srcId="{725B2081-D263-456D-83CB-5D5543E3F6F1}" destId="{59A7B44F-E59A-47E9-946C-06F238FCD561}" srcOrd="3" destOrd="0" parTransId="{2C001B7B-744A-49EB-84C5-07843218A541}" sibTransId="{3457E69D-CE70-45AD-AD6A-9995D6D7F6FE}"/>
    <dgm:cxn modelId="{7818E574-F2B4-4D48-8CE6-46D5EE9AB013}" srcId="{725B2081-D263-456D-83CB-5D5543E3F6F1}" destId="{596A0522-15EB-40F6-A467-C34DF647E5A9}" srcOrd="2" destOrd="0" parTransId="{C53BF470-E7E6-4E05-AACB-4421EFCFCDE4}" sibTransId="{72F2F5B8-0873-45CA-816B-7E303730C08D}"/>
    <dgm:cxn modelId="{55B26B79-4489-4583-9918-C9D7DEC57271}" type="presOf" srcId="{725B2081-D263-456D-83CB-5D5543E3F6F1}" destId="{2A5CF3B2-14CC-4458-81CC-4F636F573EB8}" srcOrd="0" destOrd="0" presId="urn:microsoft.com/office/officeart/2005/8/layout/equation1"/>
    <dgm:cxn modelId="{9EE7827F-543A-4511-AF4D-EDCDDC3BD199}" type="presOf" srcId="{74C64E29-0C5A-453E-B5A5-F6E3E0A607A5}" destId="{197D45DD-4AFE-4CB3-A967-000144EA9626}" srcOrd="0" destOrd="0" presId="urn:microsoft.com/office/officeart/2005/8/layout/equation1"/>
    <dgm:cxn modelId="{E6669FC3-77A2-4BB7-AD0C-F96B377D29C9}" type="presOf" srcId="{596A0522-15EB-40F6-A467-C34DF647E5A9}" destId="{4A0A77FC-A831-464D-9808-D64CA7284648}" srcOrd="0" destOrd="0" presId="urn:microsoft.com/office/officeart/2005/8/layout/equation1"/>
    <dgm:cxn modelId="{623878E2-35E6-4036-AC37-8083BAEF52E2}" type="presOf" srcId="{731AE513-BEC0-4BF7-94E5-B71022D74275}" destId="{70AEBBD6-F48B-4106-83C4-3648A6D89160}" srcOrd="0" destOrd="0" presId="urn:microsoft.com/office/officeart/2005/8/layout/equation1"/>
    <dgm:cxn modelId="{48DD41F4-17F2-479E-AE72-5743B56D11A5}" type="presOf" srcId="{72F2F5B8-0873-45CA-816B-7E303730C08D}" destId="{0303AEDF-5B45-4482-B014-2271C238072A}" srcOrd="0" destOrd="0" presId="urn:microsoft.com/office/officeart/2005/8/layout/equation1"/>
    <dgm:cxn modelId="{C17278F9-1FBC-4A2A-948D-CC4107DD410D}" type="presParOf" srcId="{2A5CF3B2-14CC-4458-81CC-4F636F573EB8}" destId="{70AEBBD6-F48B-4106-83C4-3648A6D89160}" srcOrd="0" destOrd="0" presId="urn:microsoft.com/office/officeart/2005/8/layout/equation1"/>
    <dgm:cxn modelId="{0976CF23-CB6E-4D82-957F-82278932C055}" type="presParOf" srcId="{2A5CF3B2-14CC-4458-81CC-4F636F573EB8}" destId="{9A7F66F6-52FD-48DD-8C4E-09AF1121B5D2}" srcOrd="1" destOrd="0" presId="urn:microsoft.com/office/officeart/2005/8/layout/equation1"/>
    <dgm:cxn modelId="{DF4CCFB4-9D3D-4FBC-AF40-81E709C2AB0A}" type="presParOf" srcId="{2A5CF3B2-14CC-4458-81CC-4F636F573EB8}" destId="{197D45DD-4AFE-4CB3-A967-000144EA9626}" srcOrd="2" destOrd="0" presId="urn:microsoft.com/office/officeart/2005/8/layout/equation1"/>
    <dgm:cxn modelId="{2F88209C-D0F8-4B22-9190-E0E30C4A031F}" type="presParOf" srcId="{2A5CF3B2-14CC-4458-81CC-4F636F573EB8}" destId="{9FFF46DB-6596-4752-AA6A-823C33B1ADC4}" srcOrd="3" destOrd="0" presId="urn:microsoft.com/office/officeart/2005/8/layout/equation1"/>
    <dgm:cxn modelId="{5664DB08-6AE2-4B2C-A16D-A850C0CEEF3A}" type="presParOf" srcId="{2A5CF3B2-14CC-4458-81CC-4F636F573EB8}" destId="{7038988C-7522-4477-AC49-32B4F8618273}" srcOrd="4" destOrd="0" presId="urn:microsoft.com/office/officeart/2005/8/layout/equation1"/>
    <dgm:cxn modelId="{7BBCD7A4-4138-4C78-AE33-73AE05B3986C}" type="presParOf" srcId="{2A5CF3B2-14CC-4458-81CC-4F636F573EB8}" destId="{179B62CB-27FE-4724-8709-7263B0C5DA66}" srcOrd="5" destOrd="0" presId="urn:microsoft.com/office/officeart/2005/8/layout/equation1"/>
    <dgm:cxn modelId="{686BB88D-B4D4-491A-BE1E-51DB77690431}" type="presParOf" srcId="{2A5CF3B2-14CC-4458-81CC-4F636F573EB8}" destId="{90595450-E2C0-4E8C-8E19-EC5CA0F9C570}" srcOrd="6" destOrd="0" presId="urn:microsoft.com/office/officeart/2005/8/layout/equation1"/>
    <dgm:cxn modelId="{AAF690C3-A7FC-486F-AA9E-ECD57E06E601}" type="presParOf" srcId="{2A5CF3B2-14CC-4458-81CC-4F636F573EB8}" destId="{F246EB6D-D1E9-4C5A-9600-B2A8EBD51A5D}" srcOrd="7" destOrd="0" presId="urn:microsoft.com/office/officeart/2005/8/layout/equation1"/>
    <dgm:cxn modelId="{98535039-A42F-4055-B80D-06977B9A971E}" type="presParOf" srcId="{2A5CF3B2-14CC-4458-81CC-4F636F573EB8}" destId="{4A0A77FC-A831-464D-9808-D64CA7284648}" srcOrd="8" destOrd="0" presId="urn:microsoft.com/office/officeart/2005/8/layout/equation1"/>
    <dgm:cxn modelId="{3F154007-125B-4D51-A9AF-8429284922C1}" type="presParOf" srcId="{2A5CF3B2-14CC-4458-81CC-4F636F573EB8}" destId="{B03CB4C4-3A13-4B4C-8A39-14AB21A6D07A}" srcOrd="9" destOrd="0" presId="urn:microsoft.com/office/officeart/2005/8/layout/equation1"/>
    <dgm:cxn modelId="{D0558485-7014-4E09-A92A-3480DC408AFC}" type="presParOf" srcId="{2A5CF3B2-14CC-4458-81CC-4F636F573EB8}" destId="{0303AEDF-5B45-4482-B014-2271C238072A}" srcOrd="10" destOrd="0" presId="urn:microsoft.com/office/officeart/2005/8/layout/equation1"/>
    <dgm:cxn modelId="{34E3D849-BE14-4543-B55F-B54277353736}" type="presParOf" srcId="{2A5CF3B2-14CC-4458-81CC-4F636F573EB8}" destId="{D725917E-98DD-4E91-B724-B7D757AADE55}" srcOrd="11" destOrd="0" presId="urn:microsoft.com/office/officeart/2005/8/layout/equation1"/>
    <dgm:cxn modelId="{F7BE4DFB-402E-4FC8-B397-6BEFDF6708F8}" type="presParOf" srcId="{2A5CF3B2-14CC-4458-81CC-4F636F573EB8}" destId="{20F48DAE-1C0C-4270-A853-AD0687EF098A}" srcOrd="12"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725B2081-D263-456D-83CB-5D5543E3F6F1}" type="doc">
      <dgm:prSet loTypeId="urn:microsoft.com/office/officeart/2005/8/layout/equation1" loCatId="process" qsTypeId="urn:microsoft.com/office/officeart/2005/8/quickstyle/simple1" qsCatId="simple" csTypeId="urn:microsoft.com/office/officeart/2005/8/colors/accent1_2" csCatId="accent1" phldr="1"/>
      <dgm:spPr/>
    </dgm:pt>
    <dgm:pt modelId="{731AE513-BEC0-4BF7-94E5-B71022D74275}">
      <dgm:prSet phldrT="[Tekst]" custT="1"/>
      <dgm:spPr>
        <a:solidFill>
          <a:srgbClr val="6EB12D"/>
        </a:solidFill>
      </dgm:spPr>
      <dgm:t>
        <a:bodyPr/>
        <a:lstStyle/>
        <a:p>
          <a:r>
            <a:rPr lang="nl-NL" sz="800" dirty="0"/>
            <a:t>Fase 0</a:t>
          </a:r>
        </a:p>
      </dgm:t>
    </dgm:pt>
    <dgm:pt modelId="{C446F055-5246-4934-83AC-82FD5B2BCA67}" type="parTrans" cxnId="{E3892121-A263-4880-8353-DF48E800800B}">
      <dgm:prSet/>
      <dgm:spPr/>
      <dgm:t>
        <a:bodyPr/>
        <a:lstStyle/>
        <a:p>
          <a:endParaRPr lang="nl-NL"/>
        </a:p>
      </dgm:t>
    </dgm:pt>
    <dgm:pt modelId="{74C64E29-0C5A-453E-B5A5-F6E3E0A607A5}" type="sibTrans" cxnId="{E3892121-A263-4880-8353-DF48E800800B}">
      <dgm:prSet/>
      <dgm:spPr>
        <a:solidFill>
          <a:srgbClr val="98273F"/>
        </a:solidFill>
      </dgm:spPr>
      <dgm:t>
        <a:bodyPr/>
        <a:lstStyle/>
        <a:p>
          <a:endParaRPr lang="nl-NL"/>
        </a:p>
      </dgm:t>
    </dgm:pt>
    <dgm:pt modelId="{596A0522-15EB-40F6-A467-C34DF647E5A9}">
      <dgm:prSet phldrT="[Tekst]" custT="1"/>
      <dgm:spPr>
        <a:solidFill>
          <a:schemeClr val="bg1">
            <a:lumMod val="65000"/>
          </a:schemeClr>
        </a:solidFill>
      </dgm:spPr>
      <dgm:t>
        <a:bodyPr/>
        <a:lstStyle/>
        <a:p>
          <a:r>
            <a:rPr lang="nl-NL" sz="800" dirty="0"/>
            <a:t>Fase 2</a:t>
          </a:r>
        </a:p>
      </dgm:t>
    </dgm:pt>
    <dgm:pt modelId="{C53BF470-E7E6-4E05-AACB-4421EFCFCDE4}" type="parTrans" cxnId="{7818E574-F2B4-4D48-8CE6-46D5EE9AB013}">
      <dgm:prSet/>
      <dgm:spPr/>
      <dgm:t>
        <a:bodyPr/>
        <a:lstStyle/>
        <a:p>
          <a:endParaRPr lang="nl-NL"/>
        </a:p>
      </dgm:t>
    </dgm:pt>
    <dgm:pt modelId="{72F2F5B8-0873-45CA-816B-7E303730C08D}" type="sibTrans" cxnId="{7818E574-F2B4-4D48-8CE6-46D5EE9AB013}">
      <dgm:prSet/>
      <dgm:spPr>
        <a:solidFill>
          <a:srgbClr val="98273F"/>
        </a:solidFill>
      </dgm:spPr>
      <dgm:t>
        <a:bodyPr/>
        <a:lstStyle/>
        <a:p>
          <a:endParaRPr lang="nl-NL"/>
        </a:p>
      </dgm:t>
    </dgm:pt>
    <dgm:pt modelId="{59A7B44F-E59A-47E9-946C-06F238FCD561}">
      <dgm:prSet phldrT="[Tekst]" custT="1"/>
      <dgm:spPr>
        <a:solidFill>
          <a:schemeClr val="bg1">
            <a:lumMod val="65000"/>
          </a:schemeClr>
        </a:solidFill>
      </dgm:spPr>
      <dgm:t>
        <a:bodyPr/>
        <a:lstStyle/>
        <a:p>
          <a:r>
            <a:rPr lang="nl-NL" sz="800" dirty="0"/>
            <a:t>Fase 3</a:t>
          </a:r>
        </a:p>
      </dgm:t>
    </dgm:pt>
    <dgm:pt modelId="{2C001B7B-744A-49EB-84C5-07843218A541}" type="parTrans" cxnId="{FCA89C51-B5F3-4796-A16D-FA00870604E5}">
      <dgm:prSet/>
      <dgm:spPr/>
      <dgm:t>
        <a:bodyPr/>
        <a:lstStyle/>
        <a:p>
          <a:endParaRPr lang="nl-NL"/>
        </a:p>
      </dgm:t>
    </dgm:pt>
    <dgm:pt modelId="{3457E69D-CE70-45AD-AD6A-9995D6D7F6FE}" type="sibTrans" cxnId="{FCA89C51-B5F3-4796-A16D-FA00870604E5}">
      <dgm:prSet/>
      <dgm:spPr/>
      <dgm:t>
        <a:bodyPr/>
        <a:lstStyle/>
        <a:p>
          <a:endParaRPr lang="nl-NL"/>
        </a:p>
      </dgm:t>
    </dgm:pt>
    <dgm:pt modelId="{348E0A7E-FD4C-4154-A4B6-AEBF0BA88950}">
      <dgm:prSet custT="1"/>
      <dgm:spPr>
        <a:solidFill>
          <a:srgbClr val="0070C0"/>
        </a:solidFill>
      </dgm:spPr>
      <dgm:t>
        <a:bodyPr/>
        <a:lstStyle/>
        <a:p>
          <a:r>
            <a:rPr lang="nl-NL" sz="800" dirty="0"/>
            <a:t>Fase 1</a:t>
          </a:r>
        </a:p>
      </dgm:t>
    </dgm:pt>
    <dgm:pt modelId="{54DF0A55-5C79-4077-BBCD-B85EAF2050BC}" type="parTrans" cxnId="{70F5800F-5D98-44AE-9AE9-2C3FB8059262}">
      <dgm:prSet/>
      <dgm:spPr/>
      <dgm:t>
        <a:bodyPr/>
        <a:lstStyle/>
        <a:p>
          <a:endParaRPr lang="nl-NL"/>
        </a:p>
      </dgm:t>
    </dgm:pt>
    <dgm:pt modelId="{911D0FCA-A83F-4177-BD53-3181A766078E}" type="sibTrans" cxnId="{70F5800F-5D98-44AE-9AE9-2C3FB8059262}">
      <dgm:prSet/>
      <dgm:spPr>
        <a:solidFill>
          <a:srgbClr val="98273F"/>
        </a:solidFill>
      </dgm:spPr>
      <dgm:t>
        <a:bodyPr/>
        <a:lstStyle/>
        <a:p>
          <a:endParaRPr lang="nl-NL"/>
        </a:p>
      </dgm:t>
    </dgm:pt>
    <dgm:pt modelId="{2A5CF3B2-14CC-4458-81CC-4F636F573EB8}" type="pres">
      <dgm:prSet presAssocID="{725B2081-D263-456D-83CB-5D5543E3F6F1}" presName="linearFlow" presStyleCnt="0">
        <dgm:presLayoutVars>
          <dgm:dir/>
          <dgm:resizeHandles val="exact"/>
        </dgm:presLayoutVars>
      </dgm:prSet>
      <dgm:spPr/>
    </dgm:pt>
    <dgm:pt modelId="{70AEBBD6-F48B-4106-83C4-3648A6D89160}" type="pres">
      <dgm:prSet presAssocID="{731AE513-BEC0-4BF7-94E5-B71022D74275}" presName="node" presStyleLbl="node1" presStyleIdx="0" presStyleCnt="4">
        <dgm:presLayoutVars>
          <dgm:bulletEnabled val="1"/>
        </dgm:presLayoutVars>
      </dgm:prSet>
      <dgm:spPr/>
    </dgm:pt>
    <dgm:pt modelId="{9A7F66F6-52FD-48DD-8C4E-09AF1121B5D2}" type="pres">
      <dgm:prSet presAssocID="{74C64E29-0C5A-453E-B5A5-F6E3E0A607A5}" presName="spacerL" presStyleCnt="0"/>
      <dgm:spPr/>
    </dgm:pt>
    <dgm:pt modelId="{197D45DD-4AFE-4CB3-A967-000144EA9626}" type="pres">
      <dgm:prSet presAssocID="{74C64E29-0C5A-453E-B5A5-F6E3E0A607A5}" presName="sibTrans" presStyleLbl="sibTrans2D1" presStyleIdx="0" presStyleCnt="3" custScaleY="24371"/>
      <dgm:spPr>
        <a:prstGeom prst="rightArrow">
          <a:avLst/>
        </a:prstGeom>
      </dgm:spPr>
    </dgm:pt>
    <dgm:pt modelId="{9FFF46DB-6596-4752-AA6A-823C33B1ADC4}" type="pres">
      <dgm:prSet presAssocID="{74C64E29-0C5A-453E-B5A5-F6E3E0A607A5}" presName="spacerR" presStyleCnt="0"/>
      <dgm:spPr/>
    </dgm:pt>
    <dgm:pt modelId="{7038988C-7522-4477-AC49-32B4F8618273}" type="pres">
      <dgm:prSet presAssocID="{348E0A7E-FD4C-4154-A4B6-AEBF0BA88950}" presName="node" presStyleLbl="node1" presStyleIdx="1" presStyleCnt="4">
        <dgm:presLayoutVars>
          <dgm:bulletEnabled val="1"/>
        </dgm:presLayoutVars>
      </dgm:prSet>
      <dgm:spPr/>
    </dgm:pt>
    <dgm:pt modelId="{179B62CB-27FE-4724-8709-7263B0C5DA66}" type="pres">
      <dgm:prSet presAssocID="{911D0FCA-A83F-4177-BD53-3181A766078E}" presName="spacerL" presStyleCnt="0"/>
      <dgm:spPr/>
    </dgm:pt>
    <dgm:pt modelId="{90595450-E2C0-4E8C-8E19-EC5CA0F9C570}" type="pres">
      <dgm:prSet presAssocID="{911D0FCA-A83F-4177-BD53-3181A766078E}" presName="sibTrans" presStyleLbl="sibTrans2D1" presStyleIdx="1" presStyleCnt="3" custFlipVert="1" custScaleY="37002"/>
      <dgm:spPr>
        <a:prstGeom prst="rightArrow">
          <a:avLst/>
        </a:prstGeom>
      </dgm:spPr>
    </dgm:pt>
    <dgm:pt modelId="{F246EB6D-D1E9-4C5A-9600-B2A8EBD51A5D}" type="pres">
      <dgm:prSet presAssocID="{911D0FCA-A83F-4177-BD53-3181A766078E}" presName="spacerR" presStyleCnt="0"/>
      <dgm:spPr/>
    </dgm:pt>
    <dgm:pt modelId="{4A0A77FC-A831-464D-9808-D64CA7284648}" type="pres">
      <dgm:prSet presAssocID="{596A0522-15EB-40F6-A467-C34DF647E5A9}" presName="node" presStyleLbl="node1" presStyleIdx="2" presStyleCnt="4">
        <dgm:presLayoutVars>
          <dgm:bulletEnabled val="1"/>
        </dgm:presLayoutVars>
      </dgm:prSet>
      <dgm:spPr/>
    </dgm:pt>
    <dgm:pt modelId="{B03CB4C4-3A13-4B4C-8A39-14AB21A6D07A}" type="pres">
      <dgm:prSet presAssocID="{72F2F5B8-0873-45CA-816B-7E303730C08D}" presName="spacerL" presStyleCnt="0"/>
      <dgm:spPr/>
    </dgm:pt>
    <dgm:pt modelId="{0303AEDF-5B45-4482-B014-2271C238072A}" type="pres">
      <dgm:prSet presAssocID="{72F2F5B8-0873-45CA-816B-7E303730C08D}" presName="sibTrans" presStyleLbl="sibTrans2D1" presStyleIdx="2" presStyleCnt="3" custScaleY="51421"/>
      <dgm:spPr>
        <a:prstGeom prst="rightArrow">
          <a:avLst/>
        </a:prstGeom>
      </dgm:spPr>
    </dgm:pt>
    <dgm:pt modelId="{D725917E-98DD-4E91-B724-B7D757AADE55}" type="pres">
      <dgm:prSet presAssocID="{72F2F5B8-0873-45CA-816B-7E303730C08D}" presName="spacerR" presStyleCnt="0"/>
      <dgm:spPr/>
    </dgm:pt>
    <dgm:pt modelId="{20F48DAE-1C0C-4270-A853-AD0687EF098A}" type="pres">
      <dgm:prSet presAssocID="{59A7B44F-E59A-47E9-946C-06F238FCD561}" presName="node" presStyleLbl="node1" presStyleIdx="3" presStyleCnt="4">
        <dgm:presLayoutVars>
          <dgm:bulletEnabled val="1"/>
        </dgm:presLayoutVars>
      </dgm:prSet>
      <dgm:spPr/>
    </dgm:pt>
  </dgm:ptLst>
  <dgm:cxnLst>
    <dgm:cxn modelId="{70F5800F-5D98-44AE-9AE9-2C3FB8059262}" srcId="{725B2081-D263-456D-83CB-5D5543E3F6F1}" destId="{348E0A7E-FD4C-4154-A4B6-AEBF0BA88950}" srcOrd="1" destOrd="0" parTransId="{54DF0A55-5C79-4077-BBCD-B85EAF2050BC}" sibTransId="{911D0FCA-A83F-4177-BD53-3181A766078E}"/>
    <dgm:cxn modelId="{9B244C15-3EC1-4AFB-855D-338DC60783A5}" type="presOf" srcId="{348E0A7E-FD4C-4154-A4B6-AEBF0BA88950}" destId="{7038988C-7522-4477-AC49-32B4F8618273}" srcOrd="0" destOrd="0" presId="urn:microsoft.com/office/officeart/2005/8/layout/equation1"/>
    <dgm:cxn modelId="{44434C1A-1D9E-4AEB-9D41-4220271CB561}" type="presOf" srcId="{59A7B44F-E59A-47E9-946C-06F238FCD561}" destId="{20F48DAE-1C0C-4270-A853-AD0687EF098A}" srcOrd="0" destOrd="0" presId="urn:microsoft.com/office/officeart/2005/8/layout/equation1"/>
    <dgm:cxn modelId="{E3892121-A263-4880-8353-DF48E800800B}" srcId="{725B2081-D263-456D-83CB-5D5543E3F6F1}" destId="{731AE513-BEC0-4BF7-94E5-B71022D74275}" srcOrd="0" destOrd="0" parTransId="{C446F055-5246-4934-83AC-82FD5B2BCA67}" sibTransId="{74C64E29-0C5A-453E-B5A5-F6E3E0A607A5}"/>
    <dgm:cxn modelId="{95925C5C-6587-44A7-AA7C-AC72A6EC1086}" type="presOf" srcId="{911D0FCA-A83F-4177-BD53-3181A766078E}" destId="{90595450-E2C0-4E8C-8E19-EC5CA0F9C570}" srcOrd="0" destOrd="0" presId="urn:microsoft.com/office/officeart/2005/8/layout/equation1"/>
    <dgm:cxn modelId="{FCA89C51-B5F3-4796-A16D-FA00870604E5}" srcId="{725B2081-D263-456D-83CB-5D5543E3F6F1}" destId="{59A7B44F-E59A-47E9-946C-06F238FCD561}" srcOrd="3" destOrd="0" parTransId="{2C001B7B-744A-49EB-84C5-07843218A541}" sibTransId="{3457E69D-CE70-45AD-AD6A-9995D6D7F6FE}"/>
    <dgm:cxn modelId="{7818E574-F2B4-4D48-8CE6-46D5EE9AB013}" srcId="{725B2081-D263-456D-83CB-5D5543E3F6F1}" destId="{596A0522-15EB-40F6-A467-C34DF647E5A9}" srcOrd="2" destOrd="0" parTransId="{C53BF470-E7E6-4E05-AACB-4421EFCFCDE4}" sibTransId="{72F2F5B8-0873-45CA-816B-7E303730C08D}"/>
    <dgm:cxn modelId="{55B26B79-4489-4583-9918-C9D7DEC57271}" type="presOf" srcId="{725B2081-D263-456D-83CB-5D5543E3F6F1}" destId="{2A5CF3B2-14CC-4458-81CC-4F636F573EB8}" srcOrd="0" destOrd="0" presId="urn:microsoft.com/office/officeart/2005/8/layout/equation1"/>
    <dgm:cxn modelId="{9EE7827F-543A-4511-AF4D-EDCDDC3BD199}" type="presOf" srcId="{74C64E29-0C5A-453E-B5A5-F6E3E0A607A5}" destId="{197D45DD-4AFE-4CB3-A967-000144EA9626}" srcOrd="0" destOrd="0" presId="urn:microsoft.com/office/officeart/2005/8/layout/equation1"/>
    <dgm:cxn modelId="{E6669FC3-77A2-4BB7-AD0C-F96B377D29C9}" type="presOf" srcId="{596A0522-15EB-40F6-A467-C34DF647E5A9}" destId="{4A0A77FC-A831-464D-9808-D64CA7284648}" srcOrd="0" destOrd="0" presId="urn:microsoft.com/office/officeart/2005/8/layout/equation1"/>
    <dgm:cxn modelId="{623878E2-35E6-4036-AC37-8083BAEF52E2}" type="presOf" srcId="{731AE513-BEC0-4BF7-94E5-B71022D74275}" destId="{70AEBBD6-F48B-4106-83C4-3648A6D89160}" srcOrd="0" destOrd="0" presId="urn:microsoft.com/office/officeart/2005/8/layout/equation1"/>
    <dgm:cxn modelId="{48DD41F4-17F2-479E-AE72-5743B56D11A5}" type="presOf" srcId="{72F2F5B8-0873-45CA-816B-7E303730C08D}" destId="{0303AEDF-5B45-4482-B014-2271C238072A}" srcOrd="0" destOrd="0" presId="urn:microsoft.com/office/officeart/2005/8/layout/equation1"/>
    <dgm:cxn modelId="{C17278F9-1FBC-4A2A-948D-CC4107DD410D}" type="presParOf" srcId="{2A5CF3B2-14CC-4458-81CC-4F636F573EB8}" destId="{70AEBBD6-F48B-4106-83C4-3648A6D89160}" srcOrd="0" destOrd="0" presId="urn:microsoft.com/office/officeart/2005/8/layout/equation1"/>
    <dgm:cxn modelId="{0976CF23-CB6E-4D82-957F-82278932C055}" type="presParOf" srcId="{2A5CF3B2-14CC-4458-81CC-4F636F573EB8}" destId="{9A7F66F6-52FD-48DD-8C4E-09AF1121B5D2}" srcOrd="1" destOrd="0" presId="urn:microsoft.com/office/officeart/2005/8/layout/equation1"/>
    <dgm:cxn modelId="{DF4CCFB4-9D3D-4FBC-AF40-81E709C2AB0A}" type="presParOf" srcId="{2A5CF3B2-14CC-4458-81CC-4F636F573EB8}" destId="{197D45DD-4AFE-4CB3-A967-000144EA9626}" srcOrd="2" destOrd="0" presId="urn:microsoft.com/office/officeart/2005/8/layout/equation1"/>
    <dgm:cxn modelId="{2F88209C-D0F8-4B22-9190-E0E30C4A031F}" type="presParOf" srcId="{2A5CF3B2-14CC-4458-81CC-4F636F573EB8}" destId="{9FFF46DB-6596-4752-AA6A-823C33B1ADC4}" srcOrd="3" destOrd="0" presId="urn:microsoft.com/office/officeart/2005/8/layout/equation1"/>
    <dgm:cxn modelId="{5664DB08-6AE2-4B2C-A16D-A850C0CEEF3A}" type="presParOf" srcId="{2A5CF3B2-14CC-4458-81CC-4F636F573EB8}" destId="{7038988C-7522-4477-AC49-32B4F8618273}" srcOrd="4" destOrd="0" presId="urn:microsoft.com/office/officeart/2005/8/layout/equation1"/>
    <dgm:cxn modelId="{7BBCD7A4-4138-4C78-AE33-73AE05B3986C}" type="presParOf" srcId="{2A5CF3B2-14CC-4458-81CC-4F636F573EB8}" destId="{179B62CB-27FE-4724-8709-7263B0C5DA66}" srcOrd="5" destOrd="0" presId="urn:microsoft.com/office/officeart/2005/8/layout/equation1"/>
    <dgm:cxn modelId="{686BB88D-B4D4-491A-BE1E-51DB77690431}" type="presParOf" srcId="{2A5CF3B2-14CC-4458-81CC-4F636F573EB8}" destId="{90595450-E2C0-4E8C-8E19-EC5CA0F9C570}" srcOrd="6" destOrd="0" presId="urn:microsoft.com/office/officeart/2005/8/layout/equation1"/>
    <dgm:cxn modelId="{AAF690C3-A7FC-486F-AA9E-ECD57E06E601}" type="presParOf" srcId="{2A5CF3B2-14CC-4458-81CC-4F636F573EB8}" destId="{F246EB6D-D1E9-4C5A-9600-B2A8EBD51A5D}" srcOrd="7" destOrd="0" presId="urn:microsoft.com/office/officeart/2005/8/layout/equation1"/>
    <dgm:cxn modelId="{98535039-A42F-4055-B80D-06977B9A971E}" type="presParOf" srcId="{2A5CF3B2-14CC-4458-81CC-4F636F573EB8}" destId="{4A0A77FC-A831-464D-9808-D64CA7284648}" srcOrd="8" destOrd="0" presId="urn:microsoft.com/office/officeart/2005/8/layout/equation1"/>
    <dgm:cxn modelId="{3F154007-125B-4D51-A9AF-8429284922C1}" type="presParOf" srcId="{2A5CF3B2-14CC-4458-81CC-4F636F573EB8}" destId="{B03CB4C4-3A13-4B4C-8A39-14AB21A6D07A}" srcOrd="9" destOrd="0" presId="urn:microsoft.com/office/officeart/2005/8/layout/equation1"/>
    <dgm:cxn modelId="{D0558485-7014-4E09-A92A-3480DC408AFC}" type="presParOf" srcId="{2A5CF3B2-14CC-4458-81CC-4F636F573EB8}" destId="{0303AEDF-5B45-4482-B014-2271C238072A}" srcOrd="10" destOrd="0" presId="urn:microsoft.com/office/officeart/2005/8/layout/equation1"/>
    <dgm:cxn modelId="{34E3D849-BE14-4543-B55F-B54277353736}" type="presParOf" srcId="{2A5CF3B2-14CC-4458-81CC-4F636F573EB8}" destId="{D725917E-98DD-4E91-B724-B7D757AADE55}" srcOrd="11" destOrd="0" presId="urn:microsoft.com/office/officeart/2005/8/layout/equation1"/>
    <dgm:cxn modelId="{F7BE4DFB-402E-4FC8-B397-6BEFDF6708F8}" type="presParOf" srcId="{2A5CF3B2-14CC-4458-81CC-4F636F573EB8}" destId="{20F48DAE-1C0C-4270-A853-AD0687EF098A}" srcOrd="12"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725B2081-D263-456D-83CB-5D5543E3F6F1}" type="doc">
      <dgm:prSet loTypeId="urn:microsoft.com/office/officeart/2005/8/layout/equation1" loCatId="process" qsTypeId="urn:microsoft.com/office/officeart/2005/8/quickstyle/simple1" qsCatId="simple" csTypeId="urn:microsoft.com/office/officeart/2005/8/colors/accent1_2" csCatId="accent1" phldr="1"/>
      <dgm:spPr/>
    </dgm:pt>
    <dgm:pt modelId="{731AE513-BEC0-4BF7-94E5-B71022D74275}">
      <dgm:prSet phldrT="[Tekst]" custT="1"/>
      <dgm:spPr>
        <a:solidFill>
          <a:srgbClr val="6EB12D"/>
        </a:solidFill>
      </dgm:spPr>
      <dgm:t>
        <a:bodyPr/>
        <a:lstStyle/>
        <a:p>
          <a:r>
            <a:rPr lang="nl-NL" sz="800" dirty="0"/>
            <a:t>Fase 0</a:t>
          </a:r>
        </a:p>
      </dgm:t>
    </dgm:pt>
    <dgm:pt modelId="{C446F055-5246-4934-83AC-82FD5B2BCA67}" type="parTrans" cxnId="{E3892121-A263-4880-8353-DF48E800800B}">
      <dgm:prSet/>
      <dgm:spPr/>
      <dgm:t>
        <a:bodyPr/>
        <a:lstStyle/>
        <a:p>
          <a:endParaRPr lang="nl-NL"/>
        </a:p>
      </dgm:t>
    </dgm:pt>
    <dgm:pt modelId="{74C64E29-0C5A-453E-B5A5-F6E3E0A607A5}" type="sibTrans" cxnId="{E3892121-A263-4880-8353-DF48E800800B}">
      <dgm:prSet/>
      <dgm:spPr>
        <a:solidFill>
          <a:srgbClr val="98273F"/>
        </a:solidFill>
      </dgm:spPr>
      <dgm:t>
        <a:bodyPr/>
        <a:lstStyle/>
        <a:p>
          <a:endParaRPr lang="nl-NL"/>
        </a:p>
      </dgm:t>
    </dgm:pt>
    <dgm:pt modelId="{596A0522-15EB-40F6-A467-C34DF647E5A9}">
      <dgm:prSet phldrT="[Tekst]" custT="1"/>
      <dgm:spPr>
        <a:solidFill>
          <a:schemeClr val="bg1">
            <a:lumMod val="65000"/>
          </a:schemeClr>
        </a:solidFill>
      </dgm:spPr>
      <dgm:t>
        <a:bodyPr/>
        <a:lstStyle/>
        <a:p>
          <a:r>
            <a:rPr lang="nl-NL" sz="800" dirty="0"/>
            <a:t>Fase 2</a:t>
          </a:r>
        </a:p>
      </dgm:t>
    </dgm:pt>
    <dgm:pt modelId="{C53BF470-E7E6-4E05-AACB-4421EFCFCDE4}" type="parTrans" cxnId="{7818E574-F2B4-4D48-8CE6-46D5EE9AB013}">
      <dgm:prSet/>
      <dgm:spPr/>
      <dgm:t>
        <a:bodyPr/>
        <a:lstStyle/>
        <a:p>
          <a:endParaRPr lang="nl-NL"/>
        </a:p>
      </dgm:t>
    </dgm:pt>
    <dgm:pt modelId="{72F2F5B8-0873-45CA-816B-7E303730C08D}" type="sibTrans" cxnId="{7818E574-F2B4-4D48-8CE6-46D5EE9AB013}">
      <dgm:prSet/>
      <dgm:spPr>
        <a:solidFill>
          <a:srgbClr val="98273F"/>
        </a:solidFill>
      </dgm:spPr>
      <dgm:t>
        <a:bodyPr/>
        <a:lstStyle/>
        <a:p>
          <a:endParaRPr lang="nl-NL"/>
        </a:p>
      </dgm:t>
    </dgm:pt>
    <dgm:pt modelId="{59A7B44F-E59A-47E9-946C-06F238FCD561}">
      <dgm:prSet phldrT="[Tekst]" custT="1"/>
      <dgm:spPr>
        <a:solidFill>
          <a:schemeClr val="bg1">
            <a:lumMod val="65000"/>
          </a:schemeClr>
        </a:solidFill>
      </dgm:spPr>
      <dgm:t>
        <a:bodyPr/>
        <a:lstStyle/>
        <a:p>
          <a:r>
            <a:rPr lang="nl-NL" sz="800" dirty="0"/>
            <a:t>Fase 3</a:t>
          </a:r>
        </a:p>
      </dgm:t>
    </dgm:pt>
    <dgm:pt modelId="{2C001B7B-744A-49EB-84C5-07843218A541}" type="parTrans" cxnId="{FCA89C51-B5F3-4796-A16D-FA00870604E5}">
      <dgm:prSet/>
      <dgm:spPr/>
      <dgm:t>
        <a:bodyPr/>
        <a:lstStyle/>
        <a:p>
          <a:endParaRPr lang="nl-NL"/>
        </a:p>
      </dgm:t>
    </dgm:pt>
    <dgm:pt modelId="{3457E69D-CE70-45AD-AD6A-9995D6D7F6FE}" type="sibTrans" cxnId="{FCA89C51-B5F3-4796-A16D-FA00870604E5}">
      <dgm:prSet/>
      <dgm:spPr/>
      <dgm:t>
        <a:bodyPr/>
        <a:lstStyle/>
        <a:p>
          <a:endParaRPr lang="nl-NL"/>
        </a:p>
      </dgm:t>
    </dgm:pt>
    <dgm:pt modelId="{348E0A7E-FD4C-4154-A4B6-AEBF0BA88950}">
      <dgm:prSet custT="1"/>
      <dgm:spPr>
        <a:solidFill>
          <a:srgbClr val="0070C0"/>
        </a:solidFill>
      </dgm:spPr>
      <dgm:t>
        <a:bodyPr/>
        <a:lstStyle/>
        <a:p>
          <a:r>
            <a:rPr lang="nl-NL" sz="800" dirty="0"/>
            <a:t>Fase 1</a:t>
          </a:r>
        </a:p>
      </dgm:t>
    </dgm:pt>
    <dgm:pt modelId="{54DF0A55-5C79-4077-BBCD-B85EAF2050BC}" type="parTrans" cxnId="{70F5800F-5D98-44AE-9AE9-2C3FB8059262}">
      <dgm:prSet/>
      <dgm:spPr/>
      <dgm:t>
        <a:bodyPr/>
        <a:lstStyle/>
        <a:p>
          <a:endParaRPr lang="nl-NL"/>
        </a:p>
      </dgm:t>
    </dgm:pt>
    <dgm:pt modelId="{911D0FCA-A83F-4177-BD53-3181A766078E}" type="sibTrans" cxnId="{70F5800F-5D98-44AE-9AE9-2C3FB8059262}">
      <dgm:prSet/>
      <dgm:spPr>
        <a:solidFill>
          <a:srgbClr val="98273F"/>
        </a:solidFill>
      </dgm:spPr>
      <dgm:t>
        <a:bodyPr/>
        <a:lstStyle/>
        <a:p>
          <a:endParaRPr lang="nl-NL"/>
        </a:p>
      </dgm:t>
    </dgm:pt>
    <dgm:pt modelId="{2A5CF3B2-14CC-4458-81CC-4F636F573EB8}" type="pres">
      <dgm:prSet presAssocID="{725B2081-D263-456D-83CB-5D5543E3F6F1}" presName="linearFlow" presStyleCnt="0">
        <dgm:presLayoutVars>
          <dgm:dir/>
          <dgm:resizeHandles val="exact"/>
        </dgm:presLayoutVars>
      </dgm:prSet>
      <dgm:spPr/>
    </dgm:pt>
    <dgm:pt modelId="{70AEBBD6-F48B-4106-83C4-3648A6D89160}" type="pres">
      <dgm:prSet presAssocID="{731AE513-BEC0-4BF7-94E5-B71022D74275}" presName="node" presStyleLbl="node1" presStyleIdx="0" presStyleCnt="4">
        <dgm:presLayoutVars>
          <dgm:bulletEnabled val="1"/>
        </dgm:presLayoutVars>
      </dgm:prSet>
      <dgm:spPr/>
    </dgm:pt>
    <dgm:pt modelId="{9A7F66F6-52FD-48DD-8C4E-09AF1121B5D2}" type="pres">
      <dgm:prSet presAssocID="{74C64E29-0C5A-453E-B5A5-F6E3E0A607A5}" presName="spacerL" presStyleCnt="0"/>
      <dgm:spPr/>
    </dgm:pt>
    <dgm:pt modelId="{197D45DD-4AFE-4CB3-A967-000144EA9626}" type="pres">
      <dgm:prSet presAssocID="{74C64E29-0C5A-453E-B5A5-F6E3E0A607A5}" presName="sibTrans" presStyleLbl="sibTrans2D1" presStyleIdx="0" presStyleCnt="3" custScaleY="24371"/>
      <dgm:spPr>
        <a:prstGeom prst="rightArrow">
          <a:avLst/>
        </a:prstGeom>
      </dgm:spPr>
    </dgm:pt>
    <dgm:pt modelId="{9FFF46DB-6596-4752-AA6A-823C33B1ADC4}" type="pres">
      <dgm:prSet presAssocID="{74C64E29-0C5A-453E-B5A5-F6E3E0A607A5}" presName="spacerR" presStyleCnt="0"/>
      <dgm:spPr/>
    </dgm:pt>
    <dgm:pt modelId="{7038988C-7522-4477-AC49-32B4F8618273}" type="pres">
      <dgm:prSet presAssocID="{348E0A7E-FD4C-4154-A4B6-AEBF0BA88950}" presName="node" presStyleLbl="node1" presStyleIdx="1" presStyleCnt="4">
        <dgm:presLayoutVars>
          <dgm:bulletEnabled val="1"/>
        </dgm:presLayoutVars>
      </dgm:prSet>
      <dgm:spPr/>
    </dgm:pt>
    <dgm:pt modelId="{179B62CB-27FE-4724-8709-7263B0C5DA66}" type="pres">
      <dgm:prSet presAssocID="{911D0FCA-A83F-4177-BD53-3181A766078E}" presName="spacerL" presStyleCnt="0"/>
      <dgm:spPr/>
    </dgm:pt>
    <dgm:pt modelId="{90595450-E2C0-4E8C-8E19-EC5CA0F9C570}" type="pres">
      <dgm:prSet presAssocID="{911D0FCA-A83F-4177-BD53-3181A766078E}" presName="sibTrans" presStyleLbl="sibTrans2D1" presStyleIdx="1" presStyleCnt="3" custFlipVert="1" custScaleY="37002"/>
      <dgm:spPr>
        <a:prstGeom prst="rightArrow">
          <a:avLst/>
        </a:prstGeom>
      </dgm:spPr>
    </dgm:pt>
    <dgm:pt modelId="{F246EB6D-D1E9-4C5A-9600-B2A8EBD51A5D}" type="pres">
      <dgm:prSet presAssocID="{911D0FCA-A83F-4177-BD53-3181A766078E}" presName="spacerR" presStyleCnt="0"/>
      <dgm:spPr/>
    </dgm:pt>
    <dgm:pt modelId="{4A0A77FC-A831-464D-9808-D64CA7284648}" type="pres">
      <dgm:prSet presAssocID="{596A0522-15EB-40F6-A467-C34DF647E5A9}" presName="node" presStyleLbl="node1" presStyleIdx="2" presStyleCnt="4">
        <dgm:presLayoutVars>
          <dgm:bulletEnabled val="1"/>
        </dgm:presLayoutVars>
      </dgm:prSet>
      <dgm:spPr/>
    </dgm:pt>
    <dgm:pt modelId="{B03CB4C4-3A13-4B4C-8A39-14AB21A6D07A}" type="pres">
      <dgm:prSet presAssocID="{72F2F5B8-0873-45CA-816B-7E303730C08D}" presName="spacerL" presStyleCnt="0"/>
      <dgm:spPr/>
    </dgm:pt>
    <dgm:pt modelId="{0303AEDF-5B45-4482-B014-2271C238072A}" type="pres">
      <dgm:prSet presAssocID="{72F2F5B8-0873-45CA-816B-7E303730C08D}" presName="sibTrans" presStyleLbl="sibTrans2D1" presStyleIdx="2" presStyleCnt="3" custScaleY="51421"/>
      <dgm:spPr>
        <a:prstGeom prst="rightArrow">
          <a:avLst/>
        </a:prstGeom>
      </dgm:spPr>
    </dgm:pt>
    <dgm:pt modelId="{D725917E-98DD-4E91-B724-B7D757AADE55}" type="pres">
      <dgm:prSet presAssocID="{72F2F5B8-0873-45CA-816B-7E303730C08D}" presName="spacerR" presStyleCnt="0"/>
      <dgm:spPr/>
    </dgm:pt>
    <dgm:pt modelId="{20F48DAE-1C0C-4270-A853-AD0687EF098A}" type="pres">
      <dgm:prSet presAssocID="{59A7B44F-E59A-47E9-946C-06F238FCD561}" presName="node" presStyleLbl="node1" presStyleIdx="3" presStyleCnt="4">
        <dgm:presLayoutVars>
          <dgm:bulletEnabled val="1"/>
        </dgm:presLayoutVars>
      </dgm:prSet>
      <dgm:spPr/>
    </dgm:pt>
  </dgm:ptLst>
  <dgm:cxnLst>
    <dgm:cxn modelId="{70F5800F-5D98-44AE-9AE9-2C3FB8059262}" srcId="{725B2081-D263-456D-83CB-5D5543E3F6F1}" destId="{348E0A7E-FD4C-4154-A4B6-AEBF0BA88950}" srcOrd="1" destOrd="0" parTransId="{54DF0A55-5C79-4077-BBCD-B85EAF2050BC}" sibTransId="{911D0FCA-A83F-4177-BD53-3181A766078E}"/>
    <dgm:cxn modelId="{9B244C15-3EC1-4AFB-855D-338DC60783A5}" type="presOf" srcId="{348E0A7E-FD4C-4154-A4B6-AEBF0BA88950}" destId="{7038988C-7522-4477-AC49-32B4F8618273}" srcOrd="0" destOrd="0" presId="urn:microsoft.com/office/officeart/2005/8/layout/equation1"/>
    <dgm:cxn modelId="{44434C1A-1D9E-4AEB-9D41-4220271CB561}" type="presOf" srcId="{59A7B44F-E59A-47E9-946C-06F238FCD561}" destId="{20F48DAE-1C0C-4270-A853-AD0687EF098A}" srcOrd="0" destOrd="0" presId="urn:microsoft.com/office/officeart/2005/8/layout/equation1"/>
    <dgm:cxn modelId="{E3892121-A263-4880-8353-DF48E800800B}" srcId="{725B2081-D263-456D-83CB-5D5543E3F6F1}" destId="{731AE513-BEC0-4BF7-94E5-B71022D74275}" srcOrd="0" destOrd="0" parTransId="{C446F055-5246-4934-83AC-82FD5B2BCA67}" sibTransId="{74C64E29-0C5A-453E-B5A5-F6E3E0A607A5}"/>
    <dgm:cxn modelId="{95925C5C-6587-44A7-AA7C-AC72A6EC1086}" type="presOf" srcId="{911D0FCA-A83F-4177-BD53-3181A766078E}" destId="{90595450-E2C0-4E8C-8E19-EC5CA0F9C570}" srcOrd="0" destOrd="0" presId="urn:microsoft.com/office/officeart/2005/8/layout/equation1"/>
    <dgm:cxn modelId="{FCA89C51-B5F3-4796-A16D-FA00870604E5}" srcId="{725B2081-D263-456D-83CB-5D5543E3F6F1}" destId="{59A7B44F-E59A-47E9-946C-06F238FCD561}" srcOrd="3" destOrd="0" parTransId="{2C001B7B-744A-49EB-84C5-07843218A541}" sibTransId="{3457E69D-CE70-45AD-AD6A-9995D6D7F6FE}"/>
    <dgm:cxn modelId="{7818E574-F2B4-4D48-8CE6-46D5EE9AB013}" srcId="{725B2081-D263-456D-83CB-5D5543E3F6F1}" destId="{596A0522-15EB-40F6-A467-C34DF647E5A9}" srcOrd="2" destOrd="0" parTransId="{C53BF470-E7E6-4E05-AACB-4421EFCFCDE4}" sibTransId="{72F2F5B8-0873-45CA-816B-7E303730C08D}"/>
    <dgm:cxn modelId="{55B26B79-4489-4583-9918-C9D7DEC57271}" type="presOf" srcId="{725B2081-D263-456D-83CB-5D5543E3F6F1}" destId="{2A5CF3B2-14CC-4458-81CC-4F636F573EB8}" srcOrd="0" destOrd="0" presId="urn:microsoft.com/office/officeart/2005/8/layout/equation1"/>
    <dgm:cxn modelId="{9EE7827F-543A-4511-AF4D-EDCDDC3BD199}" type="presOf" srcId="{74C64E29-0C5A-453E-B5A5-F6E3E0A607A5}" destId="{197D45DD-4AFE-4CB3-A967-000144EA9626}" srcOrd="0" destOrd="0" presId="urn:microsoft.com/office/officeart/2005/8/layout/equation1"/>
    <dgm:cxn modelId="{E6669FC3-77A2-4BB7-AD0C-F96B377D29C9}" type="presOf" srcId="{596A0522-15EB-40F6-A467-C34DF647E5A9}" destId="{4A0A77FC-A831-464D-9808-D64CA7284648}" srcOrd="0" destOrd="0" presId="urn:microsoft.com/office/officeart/2005/8/layout/equation1"/>
    <dgm:cxn modelId="{623878E2-35E6-4036-AC37-8083BAEF52E2}" type="presOf" srcId="{731AE513-BEC0-4BF7-94E5-B71022D74275}" destId="{70AEBBD6-F48B-4106-83C4-3648A6D89160}" srcOrd="0" destOrd="0" presId="urn:microsoft.com/office/officeart/2005/8/layout/equation1"/>
    <dgm:cxn modelId="{48DD41F4-17F2-479E-AE72-5743B56D11A5}" type="presOf" srcId="{72F2F5B8-0873-45CA-816B-7E303730C08D}" destId="{0303AEDF-5B45-4482-B014-2271C238072A}" srcOrd="0" destOrd="0" presId="urn:microsoft.com/office/officeart/2005/8/layout/equation1"/>
    <dgm:cxn modelId="{C17278F9-1FBC-4A2A-948D-CC4107DD410D}" type="presParOf" srcId="{2A5CF3B2-14CC-4458-81CC-4F636F573EB8}" destId="{70AEBBD6-F48B-4106-83C4-3648A6D89160}" srcOrd="0" destOrd="0" presId="urn:microsoft.com/office/officeart/2005/8/layout/equation1"/>
    <dgm:cxn modelId="{0976CF23-CB6E-4D82-957F-82278932C055}" type="presParOf" srcId="{2A5CF3B2-14CC-4458-81CC-4F636F573EB8}" destId="{9A7F66F6-52FD-48DD-8C4E-09AF1121B5D2}" srcOrd="1" destOrd="0" presId="urn:microsoft.com/office/officeart/2005/8/layout/equation1"/>
    <dgm:cxn modelId="{DF4CCFB4-9D3D-4FBC-AF40-81E709C2AB0A}" type="presParOf" srcId="{2A5CF3B2-14CC-4458-81CC-4F636F573EB8}" destId="{197D45DD-4AFE-4CB3-A967-000144EA9626}" srcOrd="2" destOrd="0" presId="urn:microsoft.com/office/officeart/2005/8/layout/equation1"/>
    <dgm:cxn modelId="{2F88209C-D0F8-4B22-9190-E0E30C4A031F}" type="presParOf" srcId="{2A5CF3B2-14CC-4458-81CC-4F636F573EB8}" destId="{9FFF46DB-6596-4752-AA6A-823C33B1ADC4}" srcOrd="3" destOrd="0" presId="urn:microsoft.com/office/officeart/2005/8/layout/equation1"/>
    <dgm:cxn modelId="{5664DB08-6AE2-4B2C-A16D-A850C0CEEF3A}" type="presParOf" srcId="{2A5CF3B2-14CC-4458-81CC-4F636F573EB8}" destId="{7038988C-7522-4477-AC49-32B4F8618273}" srcOrd="4" destOrd="0" presId="urn:microsoft.com/office/officeart/2005/8/layout/equation1"/>
    <dgm:cxn modelId="{7BBCD7A4-4138-4C78-AE33-73AE05B3986C}" type="presParOf" srcId="{2A5CF3B2-14CC-4458-81CC-4F636F573EB8}" destId="{179B62CB-27FE-4724-8709-7263B0C5DA66}" srcOrd="5" destOrd="0" presId="urn:microsoft.com/office/officeart/2005/8/layout/equation1"/>
    <dgm:cxn modelId="{686BB88D-B4D4-491A-BE1E-51DB77690431}" type="presParOf" srcId="{2A5CF3B2-14CC-4458-81CC-4F636F573EB8}" destId="{90595450-E2C0-4E8C-8E19-EC5CA0F9C570}" srcOrd="6" destOrd="0" presId="urn:microsoft.com/office/officeart/2005/8/layout/equation1"/>
    <dgm:cxn modelId="{AAF690C3-A7FC-486F-AA9E-ECD57E06E601}" type="presParOf" srcId="{2A5CF3B2-14CC-4458-81CC-4F636F573EB8}" destId="{F246EB6D-D1E9-4C5A-9600-B2A8EBD51A5D}" srcOrd="7" destOrd="0" presId="urn:microsoft.com/office/officeart/2005/8/layout/equation1"/>
    <dgm:cxn modelId="{98535039-A42F-4055-B80D-06977B9A971E}" type="presParOf" srcId="{2A5CF3B2-14CC-4458-81CC-4F636F573EB8}" destId="{4A0A77FC-A831-464D-9808-D64CA7284648}" srcOrd="8" destOrd="0" presId="urn:microsoft.com/office/officeart/2005/8/layout/equation1"/>
    <dgm:cxn modelId="{3F154007-125B-4D51-A9AF-8429284922C1}" type="presParOf" srcId="{2A5CF3B2-14CC-4458-81CC-4F636F573EB8}" destId="{B03CB4C4-3A13-4B4C-8A39-14AB21A6D07A}" srcOrd="9" destOrd="0" presId="urn:microsoft.com/office/officeart/2005/8/layout/equation1"/>
    <dgm:cxn modelId="{D0558485-7014-4E09-A92A-3480DC408AFC}" type="presParOf" srcId="{2A5CF3B2-14CC-4458-81CC-4F636F573EB8}" destId="{0303AEDF-5B45-4482-B014-2271C238072A}" srcOrd="10" destOrd="0" presId="urn:microsoft.com/office/officeart/2005/8/layout/equation1"/>
    <dgm:cxn modelId="{34E3D849-BE14-4543-B55F-B54277353736}" type="presParOf" srcId="{2A5CF3B2-14CC-4458-81CC-4F636F573EB8}" destId="{D725917E-98DD-4E91-B724-B7D757AADE55}" srcOrd="11" destOrd="0" presId="urn:microsoft.com/office/officeart/2005/8/layout/equation1"/>
    <dgm:cxn modelId="{F7BE4DFB-402E-4FC8-B397-6BEFDF6708F8}" type="presParOf" srcId="{2A5CF3B2-14CC-4458-81CC-4F636F573EB8}" destId="{20F48DAE-1C0C-4270-A853-AD0687EF098A}" srcOrd="12"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4.xml><?xml version="1.0" encoding="utf-8"?>
<dgm:dataModel xmlns:dgm="http://schemas.openxmlformats.org/drawingml/2006/diagram" xmlns:a="http://schemas.openxmlformats.org/drawingml/2006/main">
  <dgm:ptLst>
    <dgm:pt modelId="{725B2081-D263-456D-83CB-5D5543E3F6F1}" type="doc">
      <dgm:prSet loTypeId="urn:microsoft.com/office/officeart/2005/8/layout/equation1" loCatId="process" qsTypeId="urn:microsoft.com/office/officeart/2005/8/quickstyle/simple1" qsCatId="simple" csTypeId="urn:microsoft.com/office/officeart/2005/8/colors/accent1_2" csCatId="accent1" phldr="1"/>
      <dgm:spPr/>
    </dgm:pt>
    <dgm:pt modelId="{731AE513-BEC0-4BF7-94E5-B71022D74275}">
      <dgm:prSet phldrT="[Tekst]" custT="1"/>
      <dgm:spPr>
        <a:solidFill>
          <a:srgbClr val="6EB12D"/>
        </a:solidFill>
      </dgm:spPr>
      <dgm:t>
        <a:bodyPr/>
        <a:lstStyle/>
        <a:p>
          <a:r>
            <a:rPr lang="nl-NL" sz="800" dirty="0"/>
            <a:t>Fase 0</a:t>
          </a:r>
        </a:p>
      </dgm:t>
    </dgm:pt>
    <dgm:pt modelId="{C446F055-5246-4934-83AC-82FD5B2BCA67}" type="parTrans" cxnId="{E3892121-A263-4880-8353-DF48E800800B}">
      <dgm:prSet/>
      <dgm:spPr/>
      <dgm:t>
        <a:bodyPr/>
        <a:lstStyle/>
        <a:p>
          <a:endParaRPr lang="nl-NL"/>
        </a:p>
      </dgm:t>
    </dgm:pt>
    <dgm:pt modelId="{74C64E29-0C5A-453E-B5A5-F6E3E0A607A5}" type="sibTrans" cxnId="{E3892121-A263-4880-8353-DF48E800800B}">
      <dgm:prSet/>
      <dgm:spPr>
        <a:solidFill>
          <a:srgbClr val="98273F"/>
        </a:solidFill>
      </dgm:spPr>
      <dgm:t>
        <a:bodyPr/>
        <a:lstStyle/>
        <a:p>
          <a:endParaRPr lang="nl-NL"/>
        </a:p>
      </dgm:t>
    </dgm:pt>
    <dgm:pt modelId="{596A0522-15EB-40F6-A467-C34DF647E5A9}">
      <dgm:prSet phldrT="[Tekst]" custT="1"/>
      <dgm:spPr>
        <a:solidFill>
          <a:schemeClr val="bg1">
            <a:lumMod val="65000"/>
          </a:schemeClr>
        </a:solidFill>
      </dgm:spPr>
      <dgm:t>
        <a:bodyPr/>
        <a:lstStyle/>
        <a:p>
          <a:r>
            <a:rPr lang="nl-NL" sz="800" dirty="0"/>
            <a:t>Fase 2</a:t>
          </a:r>
        </a:p>
      </dgm:t>
    </dgm:pt>
    <dgm:pt modelId="{C53BF470-E7E6-4E05-AACB-4421EFCFCDE4}" type="parTrans" cxnId="{7818E574-F2B4-4D48-8CE6-46D5EE9AB013}">
      <dgm:prSet/>
      <dgm:spPr/>
      <dgm:t>
        <a:bodyPr/>
        <a:lstStyle/>
        <a:p>
          <a:endParaRPr lang="nl-NL"/>
        </a:p>
      </dgm:t>
    </dgm:pt>
    <dgm:pt modelId="{72F2F5B8-0873-45CA-816B-7E303730C08D}" type="sibTrans" cxnId="{7818E574-F2B4-4D48-8CE6-46D5EE9AB013}">
      <dgm:prSet/>
      <dgm:spPr>
        <a:solidFill>
          <a:srgbClr val="98273F"/>
        </a:solidFill>
      </dgm:spPr>
      <dgm:t>
        <a:bodyPr/>
        <a:lstStyle/>
        <a:p>
          <a:endParaRPr lang="nl-NL"/>
        </a:p>
      </dgm:t>
    </dgm:pt>
    <dgm:pt modelId="{59A7B44F-E59A-47E9-946C-06F238FCD561}">
      <dgm:prSet phldrT="[Tekst]" custT="1"/>
      <dgm:spPr>
        <a:solidFill>
          <a:schemeClr val="bg1">
            <a:lumMod val="65000"/>
          </a:schemeClr>
        </a:solidFill>
      </dgm:spPr>
      <dgm:t>
        <a:bodyPr/>
        <a:lstStyle/>
        <a:p>
          <a:r>
            <a:rPr lang="nl-NL" sz="800" dirty="0"/>
            <a:t>Fase 3</a:t>
          </a:r>
        </a:p>
      </dgm:t>
    </dgm:pt>
    <dgm:pt modelId="{2C001B7B-744A-49EB-84C5-07843218A541}" type="parTrans" cxnId="{FCA89C51-B5F3-4796-A16D-FA00870604E5}">
      <dgm:prSet/>
      <dgm:spPr/>
      <dgm:t>
        <a:bodyPr/>
        <a:lstStyle/>
        <a:p>
          <a:endParaRPr lang="nl-NL"/>
        </a:p>
      </dgm:t>
    </dgm:pt>
    <dgm:pt modelId="{3457E69D-CE70-45AD-AD6A-9995D6D7F6FE}" type="sibTrans" cxnId="{FCA89C51-B5F3-4796-A16D-FA00870604E5}">
      <dgm:prSet/>
      <dgm:spPr/>
      <dgm:t>
        <a:bodyPr/>
        <a:lstStyle/>
        <a:p>
          <a:endParaRPr lang="nl-NL"/>
        </a:p>
      </dgm:t>
    </dgm:pt>
    <dgm:pt modelId="{348E0A7E-FD4C-4154-A4B6-AEBF0BA88950}">
      <dgm:prSet custT="1"/>
      <dgm:spPr>
        <a:solidFill>
          <a:srgbClr val="0070C0"/>
        </a:solidFill>
      </dgm:spPr>
      <dgm:t>
        <a:bodyPr/>
        <a:lstStyle/>
        <a:p>
          <a:r>
            <a:rPr lang="nl-NL" sz="800" dirty="0"/>
            <a:t>Fase 1</a:t>
          </a:r>
        </a:p>
      </dgm:t>
    </dgm:pt>
    <dgm:pt modelId="{54DF0A55-5C79-4077-BBCD-B85EAF2050BC}" type="parTrans" cxnId="{70F5800F-5D98-44AE-9AE9-2C3FB8059262}">
      <dgm:prSet/>
      <dgm:spPr/>
      <dgm:t>
        <a:bodyPr/>
        <a:lstStyle/>
        <a:p>
          <a:endParaRPr lang="nl-NL"/>
        </a:p>
      </dgm:t>
    </dgm:pt>
    <dgm:pt modelId="{911D0FCA-A83F-4177-BD53-3181A766078E}" type="sibTrans" cxnId="{70F5800F-5D98-44AE-9AE9-2C3FB8059262}">
      <dgm:prSet/>
      <dgm:spPr>
        <a:solidFill>
          <a:srgbClr val="98273F"/>
        </a:solidFill>
      </dgm:spPr>
      <dgm:t>
        <a:bodyPr/>
        <a:lstStyle/>
        <a:p>
          <a:endParaRPr lang="nl-NL"/>
        </a:p>
      </dgm:t>
    </dgm:pt>
    <dgm:pt modelId="{2A5CF3B2-14CC-4458-81CC-4F636F573EB8}" type="pres">
      <dgm:prSet presAssocID="{725B2081-D263-456D-83CB-5D5543E3F6F1}" presName="linearFlow" presStyleCnt="0">
        <dgm:presLayoutVars>
          <dgm:dir/>
          <dgm:resizeHandles val="exact"/>
        </dgm:presLayoutVars>
      </dgm:prSet>
      <dgm:spPr/>
    </dgm:pt>
    <dgm:pt modelId="{70AEBBD6-F48B-4106-83C4-3648A6D89160}" type="pres">
      <dgm:prSet presAssocID="{731AE513-BEC0-4BF7-94E5-B71022D74275}" presName="node" presStyleLbl="node1" presStyleIdx="0" presStyleCnt="4">
        <dgm:presLayoutVars>
          <dgm:bulletEnabled val="1"/>
        </dgm:presLayoutVars>
      </dgm:prSet>
      <dgm:spPr/>
    </dgm:pt>
    <dgm:pt modelId="{9A7F66F6-52FD-48DD-8C4E-09AF1121B5D2}" type="pres">
      <dgm:prSet presAssocID="{74C64E29-0C5A-453E-B5A5-F6E3E0A607A5}" presName="spacerL" presStyleCnt="0"/>
      <dgm:spPr/>
    </dgm:pt>
    <dgm:pt modelId="{197D45DD-4AFE-4CB3-A967-000144EA9626}" type="pres">
      <dgm:prSet presAssocID="{74C64E29-0C5A-453E-B5A5-F6E3E0A607A5}" presName="sibTrans" presStyleLbl="sibTrans2D1" presStyleIdx="0" presStyleCnt="3" custScaleY="24371"/>
      <dgm:spPr>
        <a:prstGeom prst="rightArrow">
          <a:avLst/>
        </a:prstGeom>
      </dgm:spPr>
    </dgm:pt>
    <dgm:pt modelId="{9FFF46DB-6596-4752-AA6A-823C33B1ADC4}" type="pres">
      <dgm:prSet presAssocID="{74C64E29-0C5A-453E-B5A5-F6E3E0A607A5}" presName="spacerR" presStyleCnt="0"/>
      <dgm:spPr/>
    </dgm:pt>
    <dgm:pt modelId="{7038988C-7522-4477-AC49-32B4F8618273}" type="pres">
      <dgm:prSet presAssocID="{348E0A7E-FD4C-4154-A4B6-AEBF0BA88950}" presName="node" presStyleLbl="node1" presStyleIdx="1" presStyleCnt="4">
        <dgm:presLayoutVars>
          <dgm:bulletEnabled val="1"/>
        </dgm:presLayoutVars>
      </dgm:prSet>
      <dgm:spPr/>
    </dgm:pt>
    <dgm:pt modelId="{179B62CB-27FE-4724-8709-7263B0C5DA66}" type="pres">
      <dgm:prSet presAssocID="{911D0FCA-A83F-4177-BD53-3181A766078E}" presName="spacerL" presStyleCnt="0"/>
      <dgm:spPr/>
    </dgm:pt>
    <dgm:pt modelId="{90595450-E2C0-4E8C-8E19-EC5CA0F9C570}" type="pres">
      <dgm:prSet presAssocID="{911D0FCA-A83F-4177-BD53-3181A766078E}" presName="sibTrans" presStyleLbl="sibTrans2D1" presStyleIdx="1" presStyleCnt="3" custFlipVert="1" custScaleY="37002"/>
      <dgm:spPr>
        <a:prstGeom prst="rightArrow">
          <a:avLst/>
        </a:prstGeom>
      </dgm:spPr>
    </dgm:pt>
    <dgm:pt modelId="{F246EB6D-D1E9-4C5A-9600-B2A8EBD51A5D}" type="pres">
      <dgm:prSet presAssocID="{911D0FCA-A83F-4177-BD53-3181A766078E}" presName="spacerR" presStyleCnt="0"/>
      <dgm:spPr/>
    </dgm:pt>
    <dgm:pt modelId="{4A0A77FC-A831-464D-9808-D64CA7284648}" type="pres">
      <dgm:prSet presAssocID="{596A0522-15EB-40F6-A467-C34DF647E5A9}" presName="node" presStyleLbl="node1" presStyleIdx="2" presStyleCnt="4">
        <dgm:presLayoutVars>
          <dgm:bulletEnabled val="1"/>
        </dgm:presLayoutVars>
      </dgm:prSet>
      <dgm:spPr/>
    </dgm:pt>
    <dgm:pt modelId="{B03CB4C4-3A13-4B4C-8A39-14AB21A6D07A}" type="pres">
      <dgm:prSet presAssocID="{72F2F5B8-0873-45CA-816B-7E303730C08D}" presName="spacerL" presStyleCnt="0"/>
      <dgm:spPr/>
    </dgm:pt>
    <dgm:pt modelId="{0303AEDF-5B45-4482-B014-2271C238072A}" type="pres">
      <dgm:prSet presAssocID="{72F2F5B8-0873-45CA-816B-7E303730C08D}" presName="sibTrans" presStyleLbl="sibTrans2D1" presStyleIdx="2" presStyleCnt="3" custScaleY="51421"/>
      <dgm:spPr>
        <a:prstGeom prst="rightArrow">
          <a:avLst/>
        </a:prstGeom>
      </dgm:spPr>
    </dgm:pt>
    <dgm:pt modelId="{D725917E-98DD-4E91-B724-B7D757AADE55}" type="pres">
      <dgm:prSet presAssocID="{72F2F5B8-0873-45CA-816B-7E303730C08D}" presName="spacerR" presStyleCnt="0"/>
      <dgm:spPr/>
    </dgm:pt>
    <dgm:pt modelId="{20F48DAE-1C0C-4270-A853-AD0687EF098A}" type="pres">
      <dgm:prSet presAssocID="{59A7B44F-E59A-47E9-946C-06F238FCD561}" presName="node" presStyleLbl="node1" presStyleIdx="3" presStyleCnt="4">
        <dgm:presLayoutVars>
          <dgm:bulletEnabled val="1"/>
        </dgm:presLayoutVars>
      </dgm:prSet>
      <dgm:spPr/>
    </dgm:pt>
  </dgm:ptLst>
  <dgm:cxnLst>
    <dgm:cxn modelId="{70F5800F-5D98-44AE-9AE9-2C3FB8059262}" srcId="{725B2081-D263-456D-83CB-5D5543E3F6F1}" destId="{348E0A7E-FD4C-4154-A4B6-AEBF0BA88950}" srcOrd="1" destOrd="0" parTransId="{54DF0A55-5C79-4077-BBCD-B85EAF2050BC}" sibTransId="{911D0FCA-A83F-4177-BD53-3181A766078E}"/>
    <dgm:cxn modelId="{9B244C15-3EC1-4AFB-855D-338DC60783A5}" type="presOf" srcId="{348E0A7E-FD4C-4154-A4B6-AEBF0BA88950}" destId="{7038988C-7522-4477-AC49-32B4F8618273}" srcOrd="0" destOrd="0" presId="urn:microsoft.com/office/officeart/2005/8/layout/equation1"/>
    <dgm:cxn modelId="{44434C1A-1D9E-4AEB-9D41-4220271CB561}" type="presOf" srcId="{59A7B44F-E59A-47E9-946C-06F238FCD561}" destId="{20F48DAE-1C0C-4270-A853-AD0687EF098A}" srcOrd="0" destOrd="0" presId="urn:microsoft.com/office/officeart/2005/8/layout/equation1"/>
    <dgm:cxn modelId="{E3892121-A263-4880-8353-DF48E800800B}" srcId="{725B2081-D263-456D-83CB-5D5543E3F6F1}" destId="{731AE513-BEC0-4BF7-94E5-B71022D74275}" srcOrd="0" destOrd="0" parTransId="{C446F055-5246-4934-83AC-82FD5B2BCA67}" sibTransId="{74C64E29-0C5A-453E-B5A5-F6E3E0A607A5}"/>
    <dgm:cxn modelId="{95925C5C-6587-44A7-AA7C-AC72A6EC1086}" type="presOf" srcId="{911D0FCA-A83F-4177-BD53-3181A766078E}" destId="{90595450-E2C0-4E8C-8E19-EC5CA0F9C570}" srcOrd="0" destOrd="0" presId="urn:microsoft.com/office/officeart/2005/8/layout/equation1"/>
    <dgm:cxn modelId="{FCA89C51-B5F3-4796-A16D-FA00870604E5}" srcId="{725B2081-D263-456D-83CB-5D5543E3F6F1}" destId="{59A7B44F-E59A-47E9-946C-06F238FCD561}" srcOrd="3" destOrd="0" parTransId="{2C001B7B-744A-49EB-84C5-07843218A541}" sibTransId="{3457E69D-CE70-45AD-AD6A-9995D6D7F6FE}"/>
    <dgm:cxn modelId="{7818E574-F2B4-4D48-8CE6-46D5EE9AB013}" srcId="{725B2081-D263-456D-83CB-5D5543E3F6F1}" destId="{596A0522-15EB-40F6-A467-C34DF647E5A9}" srcOrd="2" destOrd="0" parTransId="{C53BF470-E7E6-4E05-AACB-4421EFCFCDE4}" sibTransId="{72F2F5B8-0873-45CA-816B-7E303730C08D}"/>
    <dgm:cxn modelId="{55B26B79-4489-4583-9918-C9D7DEC57271}" type="presOf" srcId="{725B2081-D263-456D-83CB-5D5543E3F6F1}" destId="{2A5CF3B2-14CC-4458-81CC-4F636F573EB8}" srcOrd="0" destOrd="0" presId="urn:microsoft.com/office/officeart/2005/8/layout/equation1"/>
    <dgm:cxn modelId="{9EE7827F-543A-4511-AF4D-EDCDDC3BD199}" type="presOf" srcId="{74C64E29-0C5A-453E-B5A5-F6E3E0A607A5}" destId="{197D45DD-4AFE-4CB3-A967-000144EA9626}" srcOrd="0" destOrd="0" presId="urn:microsoft.com/office/officeart/2005/8/layout/equation1"/>
    <dgm:cxn modelId="{E6669FC3-77A2-4BB7-AD0C-F96B377D29C9}" type="presOf" srcId="{596A0522-15EB-40F6-A467-C34DF647E5A9}" destId="{4A0A77FC-A831-464D-9808-D64CA7284648}" srcOrd="0" destOrd="0" presId="urn:microsoft.com/office/officeart/2005/8/layout/equation1"/>
    <dgm:cxn modelId="{623878E2-35E6-4036-AC37-8083BAEF52E2}" type="presOf" srcId="{731AE513-BEC0-4BF7-94E5-B71022D74275}" destId="{70AEBBD6-F48B-4106-83C4-3648A6D89160}" srcOrd="0" destOrd="0" presId="urn:microsoft.com/office/officeart/2005/8/layout/equation1"/>
    <dgm:cxn modelId="{48DD41F4-17F2-479E-AE72-5743B56D11A5}" type="presOf" srcId="{72F2F5B8-0873-45CA-816B-7E303730C08D}" destId="{0303AEDF-5B45-4482-B014-2271C238072A}" srcOrd="0" destOrd="0" presId="urn:microsoft.com/office/officeart/2005/8/layout/equation1"/>
    <dgm:cxn modelId="{C17278F9-1FBC-4A2A-948D-CC4107DD410D}" type="presParOf" srcId="{2A5CF3B2-14CC-4458-81CC-4F636F573EB8}" destId="{70AEBBD6-F48B-4106-83C4-3648A6D89160}" srcOrd="0" destOrd="0" presId="urn:microsoft.com/office/officeart/2005/8/layout/equation1"/>
    <dgm:cxn modelId="{0976CF23-CB6E-4D82-957F-82278932C055}" type="presParOf" srcId="{2A5CF3B2-14CC-4458-81CC-4F636F573EB8}" destId="{9A7F66F6-52FD-48DD-8C4E-09AF1121B5D2}" srcOrd="1" destOrd="0" presId="urn:microsoft.com/office/officeart/2005/8/layout/equation1"/>
    <dgm:cxn modelId="{DF4CCFB4-9D3D-4FBC-AF40-81E709C2AB0A}" type="presParOf" srcId="{2A5CF3B2-14CC-4458-81CC-4F636F573EB8}" destId="{197D45DD-4AFE-4CB3-A967-000144EA9626}" srcOrd="2" destOrd="0" presId="urn:microsoft.com/office/officeart/2005/8/layout/equation1"/>
    <dgm:cxn modelId="{2F88209C-D0F8-4B22-9190-E0E30C4A031F}" type="presParOf" srcId="{2A5CF3B2-14CC-4458-81CC-4F636F573EB8}" destId="{9FFF46DB-6596-4752-AA6A-823C33B1ADC4}" srcOrd="3" destOrd="0" presId="urn:microsoft.com/office/officeart/2005/8/layout/equation1"/>
    <dgm:cxn modelId="{5664DB08-6AE2-4B2C-A16D-A850C0CEEF3A}" type="presParOf" srcId="{2A5CF3B2-14CC-4458-81CC-4F636F573EB8}" destId="{7038988C-7522-4477-AC49-32B4F8618273}" srcOrd="4" destOrd="0" presId="urn:microsoft.com/office/officeart/2005/8/layout/equation1"/>
    <dgm:cxn modelId="{7BBCD7A4-4138-4C78-AE33-73AE05B3986C}" type="presParOf" srcId="{2A5CF3B2-14CC-4458-81CC-4F636F573EB8}" destId="{179B62CB-27FE-4724-8709-7263B0C5DA66}" srcOrd="5" destOrd="0" presId="urn:microsoft.com/office/officeart/2005/8/layout/equation1"/>
    <dgm:cxn modelId="{686BB88D-B4D4-491A-BE1E-51DB77690431}" type="presParOf" srcId="{2A5CF3B2-14CC-4458-81CC-4F636F573EB8}" destId="{90595450-E2C0-4E8C-8E19-EC5CA0F9C570}" srcOrd="6" destOrd="0" presId="urn:microsoft.com/office/officeart/2005/8/layout/equation1"/>
    <dgm:cxn modelId="{AAF690C3-A7FC-486F-AA9E-ECD57E06E601}" type="presParOf" srcId="{2A5CF3B2-14CC-4458-81CC-4F636F573EB8}" destId="{F246EB6D-D1E9-4C5A-9600-B2A8EBD51A5D}" srcOrd="7" destOrd="0" presId="urn:microsoft.com/office/officeart/2005/8/layout/equation1"/>
    <dgm:cxn modelId="{98535039-A42F-4055-B80D-06977B9A971E}" type="presParOf" srcId="{2A5CF3B2-14CC-4458-81CC-4F636F573EB8}" destId="{4A0A77FC-A831-464D-9808-D64CA7284648}" srcOrd="8" destOrd="0" presId="urn:microsoft.com/office/officeart/2005/8/layout/equation1"/>
    <dgm:cxn modelId="{3F154007-125B-4D51-A9AF-8429284922C1}" type="presParOf" srcId="{2A5CF3B2-14CC-4458-81CC-4F636F573EB8}" destId="{B03CB4C4-3A13-4B4C-8A39-14AB21A6D07A}" srcOrd="9" destOrd="0" presId="urn:microsoft.com/office/officeart/2005/8/layout/equation1"/>
    <dgm:cxn modelId="{D0558485-7014-4E09-A92A-3480DC408AFC}" type="presParOf" srcId="{2A5CF3B2-14CC-4458-81CC-4F636F573EB8}" destId="{0303AEDF-5B45-4482-B014-2271C238072A}" srcOrd="10" destOrd="0" presId="urn:microsoft.com/office/officeart/2005/8/layout/equation1"/>
    <dgm:cxn modelId="{34E3D849-BE14-4543-B55F-B54277353736}" type="presParOf" srcId="{2A5CF3B2-14CC-4458-81CC-4F636F573EB8}" destId="{D725917E-98DD-4E91-B724-B7D757AADE55}" srcOrd="11" destOrd="0" presId="urn:microsoft.com/office/officeart/2005/8/layout/equation1"/>
    <dgm:cxn modelId="{F7BE4DFB-402E-4FC8-B397-6BEFDF6708F8}" type="presParOf" srcId="{2A5CF3B2-14CC-4458-81CC-4F636F573EB8}" destId="{20F48DAE-1C0C-4270-A853-AD0687EF098A}" srcOrd="12"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5.xml><?xml version="1.0" encoding="utf-8"?>
<dgm:dataModel xmlns:dgm="http://schemas.openxmlformats.org/drawingml/2006/diagram" xmlns:a="http://schemas.openxmlformats.org/drawingml/2006/main">
  <dgm:ptLst>
    <dgm:pt modelId="{725B2081-D263-456D-83CB-5D5543E3F6F1}" type="doc">
      <dgm:prSet loTypeId="urn:microsoft.com/office/officeart/2005/8/layout/equation1" loCatId="process" qsTypeId="urn:microsoft.com/office/officeart/2005/8/quickstyle/simple1" qsCatId="simple" csTypeId="urn:microsoft.com/office/officeart/2005/8/colors/accent1_2" csCatId="accent1" phldr="1"/>
      <dgm:spPr/>
    </dgm:pt>
    <dgm:pt modelId="{731AE513-BEC0-4BF7-94E5-B71022D74275}">
      <dgm:prSet phldrT="[Tekst]" custT="1"/>
      <dgm:spPr>
        <a:solidFill>
          <a:srgbClr val="6EB12D"/>
        </a:solidFill>
      </dgm:spPr>
      <dgm:t>
        <a:bodyPr/>
        <a:lstStyle/>
        <a:p>
          <a:r>
            <a:rPr lang="nl-NL" sz="800" dirty="0"/>
            <a:t>Fase 0</a:t>
          </a:r>
        </a:p>
      </dgm:t>
    </dgm:pt>
    <dgm:pt modelId="{C446F055-5246-4934-83AC-82FD5B2BCA67}" type="parTrans" cxnId="{E3892121-A263-4880-8353-DF48E800800B}">
      <dgm:prSet/>
      <dgm:spPr/>
      <dgm:t>
        <a:bodyPr/>
        <a:lstStyle/>
        <a:p>
          <a:endParaRPr lang="nl-NL"/>
        </a:p>
      </dgm:t>
    </dgm:pt>
    <dgm:pt modelId="{74C64E29-0C5A-453E-B5A5-F6E3E0A607A5}" type="sibTrans" cxnId="{E3892121-A263-4880-8353-DF48E800800B}">
      <dgm:prSet/>
      <dgm:spPr>
        <a:solidFill>
          <a:srgbClr val="98273F"/>
        </a:solidFill>
      </dgm:spPr>
      <dgm:t>
        <a:bodyPr/>
        <a:lstStyle/>
        <a:p>
          <a:endParaRPr lang="nl-NL"/>
        </a:p>
      </dgm:t>
    </dgm:pt>
    <dgm:pt modelId="{596A0522-15EB-40F6-A467-C34DF647E5A9}">
      <dgm:prSet phldrT="[Tekst]" custT="1"/>
      <dgm:spPr>
        <a:solidFill>
          <a:srgbClr val="005ABA"/>
        </a:solidFill>
      </dgm:spPr>
      <dgm:t>
        <a:bodyPr/>
        <a:lstStyle/>
        <a:p>
          <a:r>
            <a:rPr lang="nl-NL" sz="800" dirty="0"/>
            <a:t>Fase 2</a:t>
          </a:r>
        </a:p>
      </dgm:t>
    </dgm:pt>
    <dgm:pt modelId="{C53BF470-E7E6-4E05-AACB-4421EFCFCDE4}" type="parTrans" cxnId="{7818E574-F2B4-4D48-8CE6-46D5EE9AB013}">
      <dgm:prSet/>
      <dgm:spPr/>
      <dgm:t>
        <a:bodyPr/>
        <a:lstStyle/>
        <a:p>
          <a:endParaRPr lang="nl-NL"/>
        </a:p>
      </dgm:t>
    </dgm:pt>
    <dgm:pt modelId="{72F2F5B8-0873-45CA-816B-7E303730C08D}" type="sibTrans" cxnId="{7818E574-F2B4-4D48-8CE6-46D5EE9AB013}">
      <dgm:prSet/>
      <dgm:spPr>
        <a:solidFill>
          <a:srgbClr val="98273F"/>
        </a:solidFill>
      </dgm:spPr>
      <dgm:t>
        <a:bodyPr/>
        <a:lstStyle/>
        <a:p>
          <a:endParaRPr lang="nl-NL"/>
        </a:p>
      </dgm:t>
    </dgm:pt>
    <dgm:pt modelId="{59A7B44F-E59A-47E9-946C-06F238FCD561}">
      <dgm:prSet phldrT="[Tekst]" custT="1"/>
      <dgm:spPr>
        <a:solidFill>
          <a:schemeClr val="bg1">
            <a:lumMod val="65000"/>
          </a:schemeClr>
        </a:solidFill>
      </dgm:spPr>
      <dgm:t>
        <a:bodyPr/>
        <a:lstStyle/>
        <a:p>
          <a:r>
            <a:rPr lang="nl-NL" sz="800" dirty="0"/>
            <a:t>Fase 3</a:t>
          </a:r>
        </a:p>
      </dgm:t>
    </dgm:pt>
    <dgm:pt modelId="{2C001B7B-744A-49EB-84C5-07843218A541}" type="parTrans" cxnId="{FCA89C51-B5F3-4796-A16D-FA00870604E5}">
      <dgm:prSet/>
      <dgm:spPr/>
      <dgm:t>
        <a:bodyPr/>
        <a:lstStyle/>
        <a:p>
          <a:endParaRPr lang="nl-NL"/>
        </a:p>
      </dgm:t>
    </dgm:pt>
    <dgm:pt modelId="{3457E69D-CE70-45AD-AD6A-9995D6D7F6FE}" type="sibTrans" cxnId="{FCA89C51-B5F3-4796-A16D-FA00870604E5}">
      <dgm:prSet/>
      <dgm:spPr/>
      <dgm:t>
        <a:bodyPr/>
        <a:lstStyle/>
        <a:p>
          <a:endParaRPr lang="nl-NL"/>
        </a:p>
      </dgm:t>
    </dgm:pt>
    <dgm:pt modelId="{348E0A7E-FD4C-4154-A4B6-AEBF0BA88950}">
      <dgm:prSet custT="1"/>
      <dgm:spPr>
        <a:solidFill>
          <a:srgbClr val="6EB12D"/>
        </a:solidFill>
      </dgm:spPr>
      <dgm:t>
        <a:bodyPr/>
        <a:lstStyle/>
        <a:p>
          <a:r>
            <a:rPr lang="nl-NL" sz="800" dirty="0"/>
            <a:t>Fase 1</a:t>
          </a:r>
        </a:p>
      </dgm:t>
    </dgm:pt>
    <dgm:pt modelId="{54DF0A55-5C79-4077-BBCD-B85EAF2050BC}" type="parTrans" cxnId="{70F5800F-5D98-44AE-9AE9-2C3FB8059262}">
      <dgm:prSet/>
      <dgm:spPr/>
      <dgm:t>
        <a:bodyPr/>
        <a:lstStyle/>
        <a:p>
          <a:endParaRPr lang="nl-NL"/>
        </a:p>
      </dgm:t>
    </dgm:pt>
    <dgm:pt modelId="{911D0FCA-A83F-4177-BD53-3181A766078E}" type="sibTrans" cxnId="{70F5800F-5D98-44AE-9AE9-2C3FB8059262}">
      <dgm:prSet/>
      <dgm:spPr>
        <a:solidFill>
          <a:srgbClr val="98273F"/>
        </a:solidFill>
      </dgm:spPr>
      <dgm:t>
        <a:bodyPr/>
        <a:lstStyle/>
        <a:p>
          <a:endParaRPr lang="nl-NL"/>
        </a:p>
      </dgm:t>
    </dgm:pt>
    <dgm:pt modelId="{2A5CF3B2-14CC-4458-81CC-4F636F573EB8}" type="pres">
      <dgm:prSet presAssocID="{725B2081-D263-456D-83CB-5D5543E3F6F1}" presName="linearFlow" presStyleCnt="0">
        <dgm:presLayoutVars>
          <dgm:dir/>
          <dgm:resizeHandles val="exact"/>
        </dgm:presLayoutVars>
      </dgm:prSet>
      <dgm:spPr/>
    </dgm:pt>
    <dgm:pt modelId="{70AEBBD6-F48B-4106-83C4-3648A6D89160}" type="pres">
      <dgm:prSet presAssocID="{731AE513-BEC0-4BF7-94E5-B71022D74275}" presName="node" presStyleLbl="node1" presStyleIdx="0" presStyleCnt="4">
        <dgm:presLayoutVars>
          <dgm:bulletEnabled val="1"/>
        </dgm:presLayoutVars>
      </dgm:prSet>
      <dgm:spPr/>
    </dgm:pt>
    <dgm:pt modelId="{9A7F66F6-52FD-48DD-8C4E-09AF1121B5D2}" type="pres">
      <dgm:prSet presAssocID="{74C64E29-0C5A-453E-B5A5-F6E3E0A607A5}" presName="spacerL" presStyleCnt="0"/>
      <dgm:spPr/>
    </dgm:pt>
    <dgm:pt modelId="{197D45DD-4AFE-4CB3-A967-000144EA9626}" type="pres">
      <dgm:prSet presAssocID="{74C64E29-0C5A-453E-B5A5-F6E3E0A607A5}" presName="sibTrans" presStyleLbl="sibTrans2D1" presStyleIdx="0" presStyleCnt="3" custScaleY="24371"/>
      <dgm:spPr>
        <a:prstGeom prst="rightArrow">
          <a:avLst/>
        </a:prstGeom>
      </dgm:spPr>
    </dgm:pt>
    <dgm:pt modelId="{9FFF46DB-6596-4752-AA6A-823C33B1ADC4}" type="pres">
      <dgm:prSet presAssocID="{74C64E29-0C5A-453E-B5A5-F6E3E0A607A5}" presName="spacerR" presStyleCnt="0"/>
      <dgm:spPr/>
    </dgm:pt>
    <dgm:pt modelId="{7038988C-7522-4477-AC49-32B4F8618273}" type="pres">
      <dgm:prSet presAssocID="{348E0A7E-FD4C-4154-A4B6-AEBF0BA88950}" presName="node" presStyleLbl="node1" presStyleIdx="1" presStyleCnt="4">
        <dgm:presLayoutVars>
          <dgm:bulletEnabled val="1"/>
        </dgm:presLayoutVars>
      </dgm:prSet>
      <dgm:spPr/>
    </dgm:pt>
    <dgm:pt modelId="{179B62CB-27FE-4724-8709-7263B0C5DA66}" type="pres">
      <dgm:prSet presAssocID="{911D0FCA-A83F-4177-BD53-3181A766078E}" presName="spacerL" presStyleCnt="0"/>
      <dgm:spPr/>
    </dgm:pt>
    <dgm:pt modelId="{90595450-E2C0-4E8C-8E19-EC5CA0F9C570}" type="pres">
      <dgm:prSet presAssocID="{911D0FCA-A83F-4177-BD53-3181A766078E}" presName="sibTrans" presStyleLbl="sibTrans2D1" presStyleIdx="1" presStyleCnt="3" custFlipVert="1" custScaleY="37002"/>
      <dgm:spPr>
        <a:prstGeom prst="rightArrow">
          <a:avLst/>
        </a:prstGeom>
      </dgm:spPr>
    </dgm:pt>
    <dgm:pt modelId="{F246EB6D-D1E9-4C5A-9600-B2A8EBD51A5D}" type="pres">
      <dgm:prSet presAssocID="{911D0FCA-A83F-4177-BD53-3181A766078E}" presName="spacerR" presStyleCnt="0"/>
      <dgm:spPr/>
    </dgm:pt>
    <dgm:pt modelId="{4A0A77FC-A831-464D-9808-D64CA7284648}" type="pres">
      <dgm:prSet presAssocID="{596A0522-15EB-40F6-A467-C34DF647E5A9}" presName="node" presStyleLbl="node1" presStyleIdx="2" presStyleCnt="4">
        <dgm:presLayoutVars>
          <dgm:bulletEnabled val="1"/>
        </dgm:presLayoutVars>
      </dgm:prSet>
      <dgm:spPr/>
    </dgm:pt>
    <dgm:pt modelId="{B03CB4C4-3A13-4B4C-8A39-14AB21A6D07A}" type="pres">
      <dgm:prSet presAssocID="{72F2F5B8-0873-45CA-816B-7E303730C08D}" presName="spacerL" presStyleCnt="0"/>
      <dgm:spPr/>
    </dgm:pt>
    <dgm:pt modelId="{0303AEDF-5B45-4482-B014-2271C238072A}" type="pres">
      <dgm:prSet presAssocID="{72F2F5B8-0873-45CA-816B-7E303730C08D}" presName="sibTrans" presStyleLbl="sibTrans2D1" presStyleIdx="2" presStyleCnt="3" custScaleY="51421"/>
      <dgm:spPr>
        <a:prstGeom prst="rightArrow">
          <a:avLst/>
        </a:prstGeom>
      </dgm:spPr>
    </dgm:pt>
    <dgm:pt modelId="{D725917E-98DD-4E91-B724-B7D757AADE55}" type="pres">
      <dgm:prSet presAssocID="{72F2F5B8-0873-45CA-816B-7E303730C08D}" presName="spacerR" presStyleCnt="0"/>
      <dgm:spPr/>
    </dgm:pt>
    <dgm:pt modelId="{20F48DAE-1C0C-4270-A853-AD0687EF098A}" type="pres">
      <dgm:prSet presAssocID="{59A7B44F-E59A-47E9-946C-06F238FCD561}" presName="node" presStyleLbl="node1" presStyleIdx="3" presStyleCnt="4">
        <dgm:presLayoutVars>
          <dgm:bulletEnabled val="1"/>
        </dgm:presLayoutVars>
      </dgm:prSet>
      <dgm:spPr/>
    </dgm:pt>
  </dgm:ptLst>
  <dgm:cxnLst>
    <dgm:cxn modelId="{70F5800F-5D98-44AE-9AE9-2C3FB8059262}" srcId="{725B2081-D263-456D-83CB-5D5543E3F6F1}" destId="{348E0A7E-FD4C-4154-A4B6-AEBF0BA88950}" srcOrd="1" destOrd="0" parTransId="{54DF0A55-5C79-4077-BBCD-B85EAF2050BC}" sibTransId="{911D0FCA-A83F-4177-BD53-3181A766078E}"/>
    <dgm:cxn modelId="{9B244C15-3EC1-4AFB-855D-338DC60783A5}" type="presOf" srcId="{348E0A7E-FD4C-4154-A4B6-AEBF0BA88950}" destId="{7038988C-7522-4477-AC49-32B4F8618273}" srcOrd="0" destOrd="0" presId="urn:microsoft.com/office/officeart/2005/8/layout/equation1"/>
    <dgm:cxn modelId="{44434C1A-1D9E-4AEB-9D41-4220271CB561}" type="presOf" srcId="{59A7B44F-E59A-47E9-946C-06F238FCD561}" destId="{20F48DAE-1C0C-4270-A853-AD0687EF098A}" srcOrd="0" destOrd="0" presId="urn:microsoft.com/office/officeart/2005/8/layout/equation1"/>
    <dgm:cxn modelId="{E3892121-A263-4880-8353-DF48E800800B}" srcId="{725B2081-D263-456D-83CB-5D5543E3F6F1}" destId="{731AE513-BEC0-4BF7-94E5-B71022D74275}" srcOrd="0" destOrd="0" parTransId="{C446F055-5246-4934-83AC-82FD5B2BCA67}" sibTransId="{74C64E29-0C5A-453E-B5A5-F6E3E0A607A5}"/>
    <dgm:cxn modelId="{95925C5C-6587-44A7-AA7C-AC72A6EC1086}" type="presOf" srcId="{911D0FCA-A83F-4177-BD53-3181A766078E}" destId="{90595450-E2C0-4E8C-8E19-EC5CA0F9C570}" srcOrd="0" destOrd="0" presId="urn:microsoft.com/office/officeart/2005/8/layout/equation1"/>
    <dgm:cxn modelId="{FCA89C51-B5F3-4796-A16D-FA00870604E5}" srcId="{725B2081-D263-456D-83CB-5D5543E3F6F1}" destId="{59A7B44F-E59A-47E9-946C-06F238FCD561}" srcOrd="3" destOrd="0" parTransId="{2C001B7B-744A-49EB-84C5-07843218A541}" sibTransId="{3457E69D-CE70-45AD-AD6A-9995D6D7F6FE}"/>
    <dgm:cxn modelId="{7818E574-F2B4-4D48-8CE6-46D5EE9AB013}" srcId="{725B2081-D263-456D-83CB-5D5543E3F6F1}" destId="{596A0522-15EB-40F6-A467-C34DF647E5A9}" srcOrd="2" destOrd="0" parTransId="{C53BF470-E7E6-4E05-AACB-4421EFCFCDE4}" sibTransId="{72F2F5B8-0873-45CA-816B-7E303730C08D}"/>
    <dgm:cxn modelId="{55B26B79-4489-4583-9918-C9D7DEC57271}" type="presOf" srcId="{725B2081-D263-456D-83CB-5D5543E3F6F1}" destId="{2A5CF3B2-14CC-4458-81CC-4F636F573EB8}" srcOrd="0" destOrd="0" presId="urn:microsoft.com/office/officeart/2005/8/layout/equation1"/>
    <dgm:cxn modelId="{9EE7827F-543A-4511-AF4D-EDCDDC3BD199}" type="presOf" srcId="{74C64E29-0C5A-453E-B5A5-F6E3E0A607A5}" destId="{197D45DD-4AFE-4CB3-A967-000144EA9626}" srcOrd="0" destOrd="0" presId="urn:microsoft.com/office/officeart/2005/8/layout/equation1"/>
    <dgm:cxn modelId="{E6669FC3-77A2-4BB7-AD0C-F96B377D29C9}" type="presOf" srcId="{596A0522-15EB-40F6-A467-C34DF647E5A9}" destId="{4A0A77FC-A831-464D-9808-D64CA7284648}" srcOrd="0" destOrd="0" presId="urn:microsoft.com/office/officeart/2005/8/layout/equation1"/>
    <dgm:cxn modelId="{623878E2-35E6-4036-AC37-8083BAEF52E2}" type="presOf" srcId="{731AE513-BEC0-4BF7-94E5-B71022D74275}" destId="{70AEBBD6-F48B-4106-83C4-3648A6D89160}" srcOrd="0" destOrd="0" presId="urn:microsoft.com/office/officeart/2005/8/layout/equation1"/>
    <dgm:cxn modelId="{48DD41F4-17F2-479E-AE72-5743B56D11A5}" type="presOf" srcId="{72F2F5B8-0873-45CA-816B-7E303730C08D}" destId="{0303AEDF-5B45-4482-B014-2271C238072A}" srcOrd="0" destOrd="0" presId="urn:microsoft.com/office/officeart/2005/8/layout/equation1"/>
    <dgm:cxn modelId="{C17278F9-1FBC-4A2A-948D-CC4107DD410D}" type="presParOf" srcId="{2A5CF3B2-14CC-4458-81CC-4F636F573EB8}" destId="{70AEBBD6-F48B-4106-83C4-3648A6D89160}" srcOrd="0" destOrd="0" presId="urn:microsoft.com/office/officeart/2005/8/layout/equation1"/>
    <dgm:cxn modelId="{0976CF23-CB6E-4D82-957F-82278932C055}" type="presParOf" srcId="{2A5CF3B2-14CC-4458-81CC-4F636F573EB8}" destId="{9A7F66F6-52FD-48DD-8C4E-09AF1121B5D2}" srcOrd="1" destOrd="0" presId="urn:microsoft.com/office/officeart/2005/8/layout/equation1"/>
    <dgm:cxn modelId="{DF4CCFB4-9D3D-4FBC-AF40-81E709C2AB0A}" type="presParOf" srcId="{2A5CF3B2-14CC-4458-81CC-4F636F573EB8}" destId="{197D45DD-4AFE-4CB3-A967-000144EA9626}" srcOrd="2" destOrd="0" presId="urn:microsoft.com/office/officeart/2005/8/layout/equation1"/>
    <dgm:cxn modelId="{2F88209C-D0F8-4B22-9190-E0E30C4A031F}" type="presParOf" srcId="{2A5CF3B2-14CC-4458-81CC-4F636F573EB8}" destId="{9FFF46DB-6596-4752-AA6A-823C33B1ADC4}" srcOrd="3" destOrd="0" presId="urn:microsoft.com/office/officeart/2005/8/layout/equation1"/>
    <dgm:cxn modelId="{5664DB08-6AE2-4B2C-A16D-A850C0CEEF3A}" type="presParOf" srcId="{2A5CF3B2-14CC-4458-81CC-4F636F573EB8}" destId="{7038988C-7522-4477-AC49-32B4F8618273}" srcOrd="4" destOrd="0" presId="urn:microsoft.com/office/officeart/2005/8/layout/equation1"/>
    <dgm:cxn modelId="{7BBCD7A4-4138-4C78-AE33-73AE05B3986C}" type="presParOf" srcId="{2A5CF3B2-14CC-4458-81CC-4F636F573EB8}" destId="{179B62CB-27FE-4724-8709-7263B0C5DA66}" srcOrd="5" destOrd="0" presId="urn:microsoft.com/office/officeart/2005/8/layout/equation1"/>
    <dgm:cxn modelId="{686BB88D-B4D4-491A-BE1E-51DB77690431}" type="presParOf" srcId="{2A5CF3B2-14CC-4458-81CC-4F636F573EB8}" destId="{90595450-E2C0-4E8C-8E19-EC5CA0F9C570}" srcOrd="6" destOrd="0" presId="urn:microsoft.com/office/officeart/2005/8/layout/equation1"/>
    <dgm:cxn modelId="{AAF690C3-A7FC-486F-AA9E-ECD57E06E601}" type="presParOf" srcId="{2A5CF3B2-14CC-4458-81CC-4F636F573EB8}" destId="{F246EB6D-D1E9-4C5A-9600-B2A8EBD51A5D}" srcOrd="7" destOrd="0" presId="urn:microsoft.com/office/officeart/2005/8/layout/equation1"/>
    <dgm:cxn modelId="{98535039-A42F-4055-B80D-06977B9A971E}" type="presParOf" srcId="{2A5CF3B2-14CC-4458-81CC-4F636F573EB8}" destId="{4A0A77FC-A831-464D-9808-D64CA7284648}" srcOrd="8" destOrd="0" presId="urn:microsoft.com/office/officeart/2005/8/layout/equation1"/>
    <dgm:cxn modelId="{3F154007-125B-4D51-A9AF-8429284922C1}" type="presParOf" srcId="{2A5CF3B2-14CC-4458-81CC-4F636F573EB8}" destId="{B03CB4C4-3A13-4B4C-8A39-14AB21A6D07A}" srcOrd="9" destOrd="0" presId="urn:microsoft.com/office/officeart/2005/8/layout/equation1"/>
    <dgm:cxn modelId="{D0558485-7014-4E09-A92A-3480DC408AFC}" type="presParOf" srcId="{2A5CF3B2-14CC-4458-81CC-4F636F573EB8}" destId="{0303AEDF-5B45-4482-B014-2271C238072A}" srcOrd="10" destOrd="0" presId="urn:microsoft.com/office/officeart/2005/8/layout/equation1"/>
    <dgm:cxn modelId="{34E3D849-BE14-4543-B55F-B54277353736}" type="presParOf" srcId="{2A5CF3B2-14CC-4458-81CC-4F636F573EB8}" destId="{D725917E-98DD-4E91-B724-B7D757AADE55}" srcOrd="11" destOrd="0" presId="urn:microsoft.com/office/officeart/2005/8/layout/equation1"/>
    <dgm:cxn modelId="{F7BE4DFB-402E-4FC8-B397-6BEFDF6708F8}" type="presParOf" srcId="{2A5CF3B2-14CC-4458-81CC-4F636F573EB8}" destId="{20F48DAE-1C0C-4270-A853-AD0687EF098A}" srcOrd="12" destOrd="0" presId="urn:microsoft.com/office/officeart/2005/8/layout/equation1"/>
  </dgm:cxnLst>
  <dgm:bg/>
  <dgm:whole/>
  <dgm:extLst>
    <a:ext uri="http://schemas.microsoft.com/office/drawing/2008/diagram">
      <dsp:dataModelExt xmlns:dsp="http://schemas.microsoft.com/office/drawing/2008/diagram" relId="rId11" minVer="http://schemas.openxmlformats.org/drawingml/2006/diagram"/>
    </a:ext>
    <a:ext uri="{C62137D5-CB1D-491B-B009-E17868A290BF}">
      <dgm14:recolorImg xmlns:dgm14="http://schemas.microsoft.com/office/drawing/2010/diagram" val="1"/>
    </a:ext>
  </dgm:extLst>
</dgm:dataModel>
</file>

<file path=ppt/diagrams/data6.xml><?xml version="1.0" encoding="utf-8"?>
<dgm:dataModel xmlns:dgm="http://schemas.openxmlformats.org/drawingml/2006/diagram" xmlns:a="http://schemas.openxmlformats.org/drawingml/2006/main">
  <dgm:ptLst>
    <dgm:pt modelId="{725B2081-D263-456D-83CB-5D5543E3F6F1}" type="doc">
      <dgm:prSet loTypeId="urn:microsoft.com/office/officeart/2005/8/layout/equation1" loCatId="process" qsTypeId="urn:microsoft.com/office/officeart/2005/8/quickstyle/simple1" qsCatId="simple" csTypeId="urn:microsoft.com/office/officeart/2005/8/colors/accent1_2" csCatId="accent1" phldr="1"/>
      <dgm:spPr/>
    </dgm:pt>
    <dgm:pt modelId="{731AE513-BEC0-4BF7-94E5-B71022D74275}">
      <dgm:prSet phldrT="[Tekst]" custT="1"/>
      <dgm:spPr>
        <a:solidFill>
          <a:srgbClr val="6EB12D"/>
        </a:solidFill>
      </dgm:spPr>
      <dgm:t>
        <a:bodyPr/>
        <a:lstStyle/>
        <a:p>
          <a:r>
            <a:rPr lang="nl-NL" sz="800" dirty="0"/>
            <a:t>Fase 0</a:t>
          </a:r>
        </a:p>
      </dgm:t>
    </dgm:pt>
    <dgm:pt modelId="{C446F055-5246-4934-83AC-82FD5B2BCA67}" type="parTrans" cxnId="{E3892121-A263-4880-8353-DF48E800800B}">
      <dgm:prSet/>
      <dgm:spPr/>
      <dgm:t>
        <a:bodyPr/>
        <a:lstStyle/>
        <a:p>
          <a:endParaRPr lang="nl-NL"/>
        </a:p>
      </dgm:t>
    </dgm:pt>
    <dgm:pt modelId="{74C64E29-0C5A-453E-B5A5-F6E3E0A607A5}" type="sibTrans" cxnId="{E3892121-A263-4880-8353-DF48E800800B}">
      <dgm:prSet/>
      <dgm:spPr>
        <a:solidFill>
          <a:srgbClr val="98273F"/>
        </a:solidFill>
      </dgm:spPr>
      <dgm:t>
        <a:bodyPr/>
        <a:lstStyle/>
        <a:p>
          <a:endParaRPr lang="nl-NL"/>
        </a:p>
      </dgm:t>
    </dgm:pt>
    <dgm:pt modelId="{596A0522-15EB-40F6-A467-C34DF647E5A9}">
      <dgm:prSet phldrT="[Tekst]" custT="1"/>
      <dgm:spPr>
        <a:solidFill>
          <a:srgbClr val="6EB12D"/>
        </a:solidFill>
      </dgm:spPr>
      <dgm:t>
        <a:bodyPr/>
        <a:lstStyle/>
        <a:p>
          <a:r>
            <a:rPr lang="nl-NL" sz="800" dirty="0"/>
            <a:t>Fase 2</a:t>
          </a:r>
        </a:p>
      </dgm:t>
    </dgm:pt>
    <dgm:pt modelId="{C53BF470-E7E6-4E05-AACB-4421EFCFCDE4}" type="parTrans" cxnId="{7818E574-F2B4-4D48-8CE6-46D5EE9AB013}">
      <dgm:prSet/>
      <dgm:spPr/>
      <dgm:t>
        <a:bodyPr/>
        <a:lstStyle/>
        <a:p>
          <a:endParaRPr lang="nl-NL"/>
        </a:p>
      </dgm:t>
    </dgm:pt>
    <dgm:pt modelId="{72F2F5B8-0873-45CA-816B-7E303730C08D}" type="sibTrans" cxnId="{7818E574-F2B4-4D48-8CE6-46D5EE9AB013}">
      <dgm:prSet/>
      <dgm:spPr>
        <a:solidFill>
          <a:srgbClr val="98273F"/>
        </a:solidFill>
      </dgm:spPr>
      <dgm:t>
        <a:bodyPr/>
        <a:lstStyle/>
        <a:p>
          <a:endParaRPr lang="nl-NL"/>
        </a:p>
      </dgm:t>
    </dgm:pt>
    <dgm:pt modelId="{59A7B44F-E59A-47E9-946C-06F238FCD561}">
      <dgm:prSet phldrT="[Tekst]" custT="1"/>
      <dgm:spPr>
        <a:solidFill>
          <a:srgbClr val="005ABA"/>
        </a:solidFill>
      </dgm:spPr>
      <dgm:t>
        <a:bodyPr/>
        <a:lstStyle/>
        <a:p>
          <a:r>
            <a:rPr lang="nl-NL" sz="800" dirty="0"/>
            <a:t>Fase 3</a:t>
          </a:r>
        </a:p>
      </dgm:t>
    </dgm:pt>
    <dgm:pt modelId="{2C001B7B-744A-49EB-84C5-07843218A541}" type="parTrans" cxnId="{FCA89C51-B5F3-4796-A16D-FA00870604E5}">
      <dgm:prSet/>
      <dgm:spPr/>
      <dgm:t>
        <a:bodyPr/>
        <a:lstStyle/>
        <a:p>
          <a:endParaRPr lang="nl-NL"/>
        </a:p>
      </dgm:t>
    </dgm:pt>
    <dgm:pt modelId="{3457E69D-CE70-45AD-AD6A-9995D6D7F6FE}" type="sibTrans" cxnId="{FCA89C51-B5F3-4796-A16D-FA00870604E5}">
      <dgm:prSet/>
      <dgm:spPr/>
      <dgm:t>
        <a:bodyPr/>
        <a:lstStyle/>
        <a:p>
          <a:endParaRPr lang="nl-NL"/>
        </a:p>
      </dgm:t>
    </dgm:pt>
    <dgm:pt modelId="{348E0A7E-FD4C-4154-A4B6-AEBF0BA88950}">
      <dgm:prSet custT="1"/>
      <dgm:spPr>
        <a:solidFill>
          <a:srgbClr val="6EB12D"/>
        </a:solidFill>
      </dgm:spPr>
      <dgm:t>
        <a:bodyPr/>
        <a:lstStyle/>
        <a:p>
          <a:r>
            <a:rPr lang="nl-NL" sz="800" dirty="0"/>
            <a:t>Fase 1</a:t>
          </a:r>
        </a:p>
      </dgm:t>
    </dgm:pt>
    <dgm:pt modelId="{54DF0A55-5C79-4077-BBCD-B85EAF2050BC}" type="parTrans" cxnId="{70F5800F-5D98-44AE-9AE9-2C3FB8059262}">
      <dgm:prSet/>
      <dgm:spPr/>
      <dgm:t>
        <a:bodyPr/>
        <a:lstStyle/>
        <a:p>
          <a:endParaRPr lang="nl-NL"/>
        </a:p>
      </dgm:t>
    </dgm:pt>
    <dgm:pt modelId="{911D0FCA-A83F-4177-BD53-3181A766078E}" type="sibTrans" cxnId="{70F5800F-5D98-44AE-9AE9-2C3FB8059262}">
      <dgm:prSet/>
      <dgm:spPr>
        <a:solidFill>
          <a:srgbClr val="98273F"/>
        </a:solidFill>
      </dgm:spPr>
      <dgm:t>
        <a:bodyPr/>
        <a:lstStyle/>
        <a:p>
          <a:endParaRPr lang="nl-NL"/>
        </a:p>
      </dgm:t>
    </dgm:pt>
    <dgm:pt modelId="{2A5CF3B2-14CC-4458-81CC-4F636F573EB8}" type="pres">
      <dgm:prSet presAssocID="{725B2081-D263-456D-83CB-5D5543E3F6F1}" presName="linearFlow" presStyleCnt="0">
        <dgm:presLayoutVars>
          <dgm:dir/>
          <dgm:resizeHandles val="exact"/>
        </dgm:presLayoutVars>
      </dgm:prSet>
      <dgm:spPr/>
    </dgm:pt>
    <dgm:pt modelId="{70AEBBD6-F48B-4106-83C4-3648A6D89160}" type="pres">
      <dgm:prSet presAssocID="{731AE513-BEC0-4BF7-94E5-B71022D74275}" presName="node" presStyleLbl="node1" presStyleIdx="0" presStyleCnt="4">
        <dgm:presLayoutVars>
          <dgm:bulletEnabled val="1"/>
        </dgm:presLayoutVars>
      </dgm:prSet>
      <dgm:spPr/>
    </dgm:pt>
    <dgm:pt modelId="{9A7F66F6-52FD-48DD-8C4E-09AF1121B5D2}" type="pres">
      <dgm:prSet presAssocID="{74C64E29-0C5A-453E-B5A5-F6E3E0A607A5}" presName="spacerL" presStyleCnt="0"/>
      <dgm:spPr/>
    </dgm:pt>
    <dgm:pt modelId="{197D45DD-4AFE-4CB3-A967-000144EA9626}" type="pres">
      <dgm:prSet presAssocID="{74C64E29-0C5A-453E-B5A5-F6E3E0A607A5}" presName="sibTrans" presStyleLbl="sibTrans2D1" presStyleIdx="0" presStyleCnt="3" custScaleY="24371"/>
      <dgm:spPr>
        <a:prstGeom prst="rightArrow">
          <a:avLst/>
        </a:prstGeom>
      </dgm:spPr>
    </dgm:pt>
    <dgm:pt modelId="{9FFF46DB-6596-4752-AA6A-823C33B1ADC4}" type="pres">
      <dgm:prSet presAssocID="{74C64E29-0C5A-453E-B5A5-F6E3E0A607A5}" presName="spacerR" presStyleCnt="0"/>
      <dgm:spPr/>
    </dgm:pt>
    <dgm:pt modelId="{7038988C-7522-4477-AC49-32B4F8618273}" type="pres">
      <dgm:prSet presAssocID="{348E0A7E-FD4C-4154-A4B6-AEBF0BA88950}" presName="node" presStyleLbl="node1" presStyleIdx="1" presStyleCnt="4">
        <dgm:presLayoutVars>
          <dgm:bulletEnabled val="1"/>
        </dgm:presLayoutVars>
      </dgm:prSet>
      <dgm:spPr/>
    </dgm:pt>
    <dgm:pt modelId="{179B62CB-27FE-4724-8709-7263B0C5DA66}" type="pres">
      <dgm:prSet presAssocID="{911D0FCA-A83F-4177-BD53-3181A766078E}" presName="spacerL" presStyleCnt="0"/>
      <dgm:spPr/>
    </dgm:pt>
    <dgm:pt modelId="{90595450-E2C0-4E8C-8E19-EC5CA0F9C570}" type="pres">
      <dgm:prSet presAssocID="{911D0FCA-A83F-4177-BD53-3181A766078E}" presName="sibTrans" presStyleLbl="sibTrans2D1" presStyleIdx="1" presStyleCnt="3" custFlipVert="1" custScaleY="37002"/>
      <dgm:spPr>
        <a:prstGeom prst="rightArrow">
          <a:avLst/>
        </a:prstGeom>
      </dgm:spPr>
    </dgm:pt>
    <dgm:pt modelId="{F246EB6D-D1E9-4C5A-9600-B2A8EBD51A5D}" type="pres">
      <dgm:prSet presAssocID="{911D0FCA-A83F-4177-BD53-3181A766078E}" presName="spacerR" presStyleCnt="0"/>
      <dgm:spPr/>
    </dgm:pt>
    <dgm:pt modelId="{4A0A77FC-A831-464D-9808-D64CA7284648}" type="pres">
      <dgm:prSet presAssocID="{596A0522-15EB-40F6-A467-C34DF647E5A9}" presName="node" presStyleLbl="node1" presStyleIdx="2" presStyleCnt="4">
        <dgm:presLayoutVars>
          <dgm:bulletEnabled val="1"/>
        </dgm:presLayoutVars>
      </dgm:prSet>
      <dgm:spPr/>
    </dgm:pt>
    <dgm:pt modelId="{B03CB4C4-3A13-4B4C-8A39-14AB21A6D07A}" type="pres">
      <dgm:prSet presAssocID="{72F2F5B8-0873-45CA-816B-7E303730C08D}" presName="spacerL" presStyleCnt="0"/>
      <dgm:spPr/>
    </dgm:pt>
    <dgm:pt modelId="{0303AEDF-5B45-4482-B014-2271C238072A}" type="pres">
      <dgm:prSet presAssocID="{72F2F5B8-0873-45CA-816B-7E303730C08D}" presName="sibTrans" presStyleLbl="sibTrans2D1" presStyleIdx="2" presStyleCnt="3" custScaleY="51421"/>
      <dgm:spPr>
        <a:prstGeom prst="rightArrow">
          <a:avLst/>
        </a:prstGeom>
      </dgm:spPr>
    </dgm:pt>
    <dgm:pt modelId="{D725917E-98DD-4E91-B724-B7D757AADE55}" type="pres">
      <dgm:prSet presAssocID="{72F2F5B8-0873-45CA-816B-7E303730C08D}" presName="spacerR" presStyleCnt="0"/>
      <dgm:spPr/>
    </dgm:pt>
    <dgm:pt modelId="{20F48DAE-1C0C-4270-A853-AD0687EF098A}" type="pres">
      <dgm:prSet presAssocID="{59A7B44F-E59A-47E9-946C-06F238FCD561}" presName="node" presStyleLbl="node1" presStyleIdx="3" presStyleCnt="4">
        <dgm:presLayoutVars>
          <dgm:bulletEnabled val="1"/>
        </dgm:presLayoutVars>
      </dgm:prSet>
      <dgm:spPr/>
    </dgm:pt>
  </dgm:ptLst>
  <dgm:cxnLst>
    <dgm:cxn modelId="{70F5800F-5D98-44AE-9AE9-2C3FB8059262}" srcId="{725B2081-D263-456D-83CB-5D5543E3F6F1}" destId="{348E0A7E-FD4C-4154-A4B6-AEBF0BA88950}" srcOrd="1" destOrd="0" parTransId="{54DF0A55-5C79-4077-BBCD-B85EAF2050BC}" sibTransId="{911D0FCA-A83F-4177-BD53-3181A766078E}"/>
    <dgm:cxn modelId="{9B244C15-3EC1-4AFB-855D-338DC60783A5}" type="presOf" srcId="{348E0A7E-FD4C-4154-A4B6-AEBF0BA88950}" destId="{7038988C-7522-4477-AC49-32B4F8618273}" srcOrd="0" destOrd="0" presId="urn:microsoft.com/office/officeart/2005/8/layout/equation1"/>
    <dgm:cxn modelId="{44434C1A-1D9E-4AEB-9D41-4220271CB561}" type="presOf" srcId="{59A7B44F-E59A-47E9-946C-06F238FCD561}" destId="{20F48DAE-1C0C-4270-A853-AD0687EF098A}" srcOrd="0" destOrd="0" presId="urn:microsoft.com/office/officeart/2005/8/layout/equation1"/>
    <dgm:cxn modelId="{E3892121-A263-4880-8353-DF48E800800B}" srcId="{725B2081-D263-456D-83CB-5D5543E3F6F1}" destId="{731AE513-BEC0-4BF7-94E5-B71022D74275}" srcOrd="0" destOrd="0" parTransId="{C446F055-5246-4934-83AC-82FD5B2BCA67}" sibTransId="{74C64E29-0C5A-453E-B5A5-F6E3E0A607A5}"/>
    <dgm:cxn modelId="{95925C5C-6587-44A7-AA7C-AC72A6EC1086}" type="presOf" srcId="{911D0FCA-A83F-4177-BD53-3181A766078E}" destId="{90595450-E2C0-4E8C-8E19-EC5CA0F9C570}" srcOrd="0" destOrd="0" presId="urn:microsoft.com/office/officeart/2005/8/layout/equation1"/>
    <dgm:cxn modelId="{FCA89C51-B5F3-4796-A16D-FA00870604E5}" srcId="{725B2081-D263-456D-83CB-5D5543E3F6F1}" destId="{59A7B44F-E59A-47E9-946C-06F238FCD561}" srcOrd="3" destOrd="0" parTransId="{2C001B7B-744A-49EB-84C5-07843218A541}" sibTransId="{3457E69D-CE70-45AD-AD6A-9995D6D7F6FE}"/>
    <dgm:cxn modelId="{7818E574-F2B4-4D48-8CE6-46D5EE9AB013}" srcId="{725B2081-D263-456D-83CB-5D5543E3F6F1}" destId="{596A0522-15EB-40F6-A467-C34DF647E5A9}" srcOrd="2" destOrd="0" parTransId="{C53BF470-E7E6-4E05-AACB-4421EFCFCDE4}" sibTransId="{72F2F5B8-0873-45CA-816B-7E303730C08D}"/>
    <dgm:cxn modelId="{55B26B79-4489-4583-9918-C9D7DEC57271}" type="presOf" srcId="{725B2081-D263-456D-83CB-5D5543E3F6F1}" destId="{2A5CF3B2-14CC-4458-81CC-4F636F573EB8}" srcOrd="0" destOrd="0" presId="urn:microsoft.com/office/officeart/2005/8/layout/equation1"/>
    <dgm:cxn modelId="{9EE7827F-543A-4511-AF4D-EDCDDC3BD199}" type="presOf" srcId="{74C64E29-0C5A-453E-B5A5-F6E3E0A607A5}" destId="{197D45DD-4AFE-4CB3-A967-000144EA9626}" srcOrd="0" destOrd="0" presId="urn:microsoft.com/office/officeart/2005/8/layout/equation1"/>
    <dgm:cxn modelId="{E6669FC3-77A2-4BB7-AD0C-F96B377D29C9}" type="presOf" srcId="{596A0522-15EB-40F6-A467-C34DF647E5A9}" destId="{4A0A77FC-A831-464D-9808-D64CA7284648}" srcOrd="0" destOrd="0" presId="urn:microsoft.com/office/officeart/2005/8/layout/equation1"/>
    <dgm:cxn modelId="{623878E2-35E6-4036-AC37-8083BAEF52E2}" type="presOf" srcId="{731AE513-BEC0-4BF7-94E5-B71022D74275}" destId="{70AEBBD6-F48B-4106-83C4-3648A6D89160}" srcOrd="0" destOrd="0" presId="urn:microsoft.com/office/officeart/2005/8/layout/equation1"/>
    <dgm:cxn modelId="{48DD41F4-17F2-479E-AE72-5743B56D11A5}" type="presOf" srcId="{72F2F5B8-0873-45CA-816B-7E303730C08D}" destId="{0303AEDF-5B45-4482-B014-2271C238072A}" srcOrd="0" destOrd="0" presId="urn:microsoft.com/office/officeart/2005/8/layout/equation1"/>
    <dgm:cxn modelId="{C17278F9-1FBC-4A2A-948D-CC4107DD410D}" type="presParOf" srcId="{2A5CF3B2-14CC-4458-81CC-4F636F573EB8}" destId="{70AEBBD6-F48B-4106-83C4-3648A6D89160}" srcOrd="0" destOrd="0" presId="urn:microsoft.com/office/officeart/2005/8/layout/equation1"/>
    <dgm:cxn modelId="{0976CF23-CB6E-4D82-957F-82278932C055}" type="presParOf" srcId="{2A5CF3B2-14CC-4458-81CC-4F636F573EB8}" destId="{9A7F66F6-52FD-48DD-8C4E-09AF1121B5D2}" srcOrd="1" destOrd="0" presId="urn:microsoft.com/office/officeart/2005/8/layout/equation1"/>
    <dgm:cxn modelId="{DF4CCFB4-9D3D-4FBC-AF40-81E709C2AB0A}" type="presParOf" srcId="{2A5CF3B2-14CC-4458-81CC-4F636F573EB8}" destId="{197D45DD-4AFE-4CB3-A967-000144EA9626}" srcOrd="2" destOrd="0" presId="urn:microsoft.com/office/officeart/2005/8/layout/equation1"/>
    <dgm:cxn modelId="{2F88209C-D0F8-4B22-9190-E0E30C4A031F}" type="presParOf" srcId="{2A5CF3B2-14CC-4458-81CC-4F636F573EB8}" destId="{9FFF46DB-6596-4752-AA6A-823C33B1ADC4}" srcOrd="3" destOrd="0" presId="urn:microsoft.com/office/officeart/2005/8/layout/equation1"/>
    <dgm:cxn modelId="{5664DB08-6AE2-4B2C-A16D-A850C0CEEF3A}" type="presParOf" srcId="{2A5CF3B2-14CC-4458-81CC-4F636F573EB8}" destId="{7038988C-7522-4477-AC49-32B4F8618273}" srcOrd="4" destOrd="0" presId="urn:microsoft.com/office/officeart/2005/8/layout/equation1"/>
    <dgm:cxn modelId="{7BBCD7A4-4138-4C78-AE33-73AE05B3986C}" type="presParOf" srcId="{2A5CF3B2-14CC-4458-81CC-4F636F573EB8}" destId="{179B62CB-27FE-4724-8709-7263B0C5DA66}" srcOrd="5" destOrd="0" presId="urn:microsoft.com/office/officeart/2005/8/layout/equation1"/>
    <dgm:cxn modelId="{686BB88D-B4D4-491A-BE1E-51DB77690431}" type="presParOf" srcId="{2A5CF3B2-14CC-4458-81CC-4F636F573EB8}" destId="{90595450-E2C0-4E8C-8E19-EC5CA0F9C570}" srcOrd="6" destOrd="0" presId="urn:microsoft.com/office/officeart/2005/8/layout/equation1"/>
    <dgm:cxn modelId="{AAF690C3-A7FC-486F-AA9E-ECD57E06E601}" type="presParOf" srcId="{2A5CF3B2-14CC-4458-81CC-4F636F573EB8}" destId="{F246EB6D-D1E9-4C5A-9600-B2A8EBD51A5D}" srcOrd="7" destOrd="0" presId="urn:microsoft.com/office/officeart/2005/8/layout/equation1"/>
    <dgm:cxn modelId="{98535039-A42F-4055-B80D-06977B9A971E}" type="presParOf" srcId="{2A5CF3B2-14CC-4458-81CC-4F636F573EB8}" destId="{4A0A77FC-A831-464D-9808-D64CA7284648}" srcOrd="8" destOrd="0" presId="urn:microsoft.com/office/officeart/2005/8/layout/equation1"/>
    <dgm:cxn modelId="{3F154007-125B-4D51-A9AF-8429284922C1}" type="presParOf" srcId="{2A5CF3B2-14CC-4458-81CC-4F636F573EB8}" destId="{B03CB4C4-3A13-4B4C-8A39-14AB21A6D07A}" srcOrd="9" destOrd="0" presId="urn:microsoft.com/office/officeart/2005/8/layout/equation1"/>
    <dgm:cxn modelId="{D0558485-7014-4E09-A92A-3480DC408AFC}" type="presParOf" srcId="{2A5CF3B2-14CC-4458-81CC-4F636F573EB8}" destId="{0303AEDF-5B45-4482-B014-2271C238072A}" srcOrd="10" destOrd="0" presId="urn:microsoft.com/office/officeart/2005/8/layout/equation1"/>
    <dgm:cxn modelId="{34E3D849-BE14-4543-B55F-B54277353736}" type="presParOf" srcId="{2A5CF3B2-14CC-4458-81CC-4F636F573EB8}" destId="{D725917E-98DD-4E91-B724-B7D757AADE55}" srcOrd="11" destOrd="0" presId="urn:microsoft.com/office/officeart/2005/8/layout/equation1"/>
    <dgm:cxn modelId="{F7BE4DFB-402E-4FC8-B397-6BEFDF6708F8}" type="presParOf" srcId="{2A5CF3B2-14CC-4458-81CC-4F636F573EB8}" destId="{20F48DAE-1C0C-4270-A853-AD0687EF098A}" srcOrd="12" destOrd="0" presId="urn:microsoft.com/office/officeart/2005/8/layout/equation1"/>
  </dgm:cxnLst>
  <dgm:bg/>
  <dgm:whole/>
  <dgm:extLst>
    <a:ext uri="http://schemas.microsoft.com/office/drawing/2008/diagram">
      <dsp:dataModelExt xmlns:dsp="http://schemas.microsoft.com/office/drawing/2008/diagram" relId="rId16" minVer="http://schemas.openxmlformats.org/drawingml/2006/diagram"/>
    </a:ext>
    <a:ext uri="{C62137D5-CB1D-491B-B009-E17868A290BF}">
      <dgm14:recolorImg xmlns:dgm14="http://schemas.microsoft.com/office/drawing/2010/diagram" val="1"/>
    </a:ext>
  </dgm:extLst>
</dgm:dataModel>
</file>

<file path=ppt/diagrams/data7.xml><?xml version="1.0" encoding="utf-8"?>
<dgm:dataModel xmlns:dgm="http://schemas.openxmlformats.org/drawingml/2006/diagram" xmlns:a="http://schemas.openxmlformats.org/drawingml/2006/main">
  <dgm:ptLst>
    <dgm:pt modelId="{725B2081-D263-456D-83CB-5D5543E3F6F1}" type="doc">
      <dgm:prSet loTypeId="urn:microsoft.com/office/officeart/2005/8/layout/equation1" loCatId="process" qsTypeId="urn:microsoft.com/office/officeart/2005/8/quickstyle/simple1" qsCatId="simple" csTypeId="urn:microsoft.com/office/officeart/2005/8/colors/accent1_2" csCatId="accent1" phldr="1"/>
      <dgm:spPr/>
    </dgm:pt>
    <dgm:pt modelId="{731AE513-BEC0-4BF7-94E5-B71022D74275}">
      <dgm:prSet phldrT="[Tekst]" custT="1"/>
      <dgm:spPr>
        <a:solidFill>
          <a:srgbClr val="6EB12D"/>
        </a:solidFill>
      </dgm:spPr>
      <dgm:t>
        <a:bodyPr/>
        <a:lstStyle/>
        <a:p>
          <a:r>
            <a:rPr lang="nl-NL" sz="800" dirty="0"/>
            <a:t>Fase 0</a:t>
          </a:r>
        </a:p>
      </dgm:t>
    </dgm:pt>
    <dgm:pt modelId="{C446F055-5246-4934-83AC-82FD5B2BCA67}" type="parTrans" cxnId="{E3892121-A263-4880-8353-DF48E800800B}">
      <dgm:prSet/>
      <dgm:spPr/>
      <dgm:t>
        <a:bodyPr/>
        <a:lstStyle/>
        <a:p>
          <a:endParaRPr lang="nl-NL"/>
        </a:p>
      </dgm:t>
    </dgm:pt>
    <dgm:pt modelId="{74C64E29-0C5A-453E-B5A5-F6E3E0A607A5}" type="sibTrans" cxnId="{E3892121-A263-4880-8353-DF48E800800B}">
      <dgm:prSet/>
      <dgm:spPr>
        <a:solidFill>
          <a:srgbClr val="98273F"/>
        </a:solidFill>
      </dgm:spPr>
      <dgm:t>
        <a:bodyPr/>
        <a:lstStyle/>
        <a:p>
          <a:endParaRPr lang="nl-NL"/>
        </a:p>
      </dgm:t>
    </dgm:pt>
    <dgm:pt modelId="{596A0522-15EB-40F6-A467-C34DF647E5A9}">
      <dgm:prSet phldrT="[Tekst]" custT="1"/>
      <dgm:spPr>
        <a:solidFill>
          <a:schemeClr val="bg1">
            <a:lumMod val="65000"/>
          </a:schemeClr>
        </a:solidFill>
      </dgm:spPr>
      <dgm:t>
        <a:bodyPr/>
        <a:lstStyle/>
        <a:p>
          <a:r>
            <a:rPr lang="nl-NL" sz="800" dirty="0"/>
            <a:t>Fase 2</a:t>
          </a:r>
        </a:p>
      </dgm:t>
    </dgm:pt>
    <dgm:pt modelId="{C53BF470-E7E6-4E05-AACB-4421EFCFCDE4}" type="parTrans" cxnId="{7818E574-F2B4-4D48-8CE6-46D5EE9AB013}">
      <dgm:prSet/>
      <dgm:spPr/>
      <dgm:t>
        <a:bodyPr/>
        <a:lstStyle/>
        <a:p>
          <a:endParaRPr lang="nl-NL"/>
        </a:p>
      </dgm:t>
    </dgm:pt>
    <dgm:pt modelId="{72F2F5B8-0873-45CA-816B-7E303730C08D}" type="sibTrans" cxnId="{7818E574-F2B4-4D48-8CE6-46D5EE9AB013}">
      <dgm:prSet/>
      <dgm:spPr>
        <a:solidFill>
          <a:srgbClr val="98273F"/>
        </a:solidFill>
      </dgm:spPr>
      <dgm:t>
        <a:bodyPr/>
        <a:lstStyle/>
        <a:p>
          <a:endParaRPr lang="nl-NL"/>
        </a:p>
      </dgm:t>
    </dgm:pt>
    <dgm:pt modelId="{59A7B44F-E59A-47E9-946C-06F238FCD561}">
      <dgm:prSet phldrT="[Tekst]" custT="1"/>
      <dgm:spPr>
        <a:solidFill>
          <a:schemeClr val="bg1">
            <a:lumMod val="65000"/>
          </a:schemeClr>
        </a:solidFill>
      </dgm:spPr>
      <dgm:t>
        <a:bodyPr/>
        <a:lstStyle/>
        <a:p>
          <a:r>
            <a:rPr lang="nl-NL" sz="800" dirty="0"/>
            <a:t>Fase 3</a:t>
          </a:r>
        </a:p>
      </dgm:t>
    </dgm:pt>
    <dgm:pt modelId="{2C001B7B-744A-49EB-84C5-07843218A541}" type="parTrans" cxnId="{FCA89C51-B5F3-4796-A16D-FA00870604E5}">
      <dgm:prSet/>
      <dgm:spPr/>
      <dgm:t>
        <a:bodyPr/>
        <a:lstStyle/>
        <a:p>
          <a:endParaRPr lang="nl-NL"/>
        </a:p>
      </dgm:t>
    </dgm:pt>
    <dgm:pt modelId="{3457E69D-CE70-45AD-AD6A-9995D6D7F6FE}" type="sibTrans" cxnId="{FCA89C51-B5F3-4796-A16D-FA00870604E5}">
      <dgm:prSet/>
      <dgm:spPr/>
      <dgm:t>
        <a:bodyPr/>
        <a:lstStyle/>
        <a:p>
          <a:endParaRPr lang="nl-NL"/>
        </a:p>
      </dgm:t>
    </dgm:pt>
    <dgm:pt modelId="{348E0A7E-FD4C-4154-A4B6-AEBF0BA88950}">
      <dgm:prSet custT="1"/>
      <dgm:spPr>
        <a:solidFill>
          <a:srgbClr val="0070C0"/>
        </a:solidFill>
      </dgm:spPr>
      <dgm:t>
        <a:bodyPr/>
        <a:lstStyle/>
        <a:p>
          <a:r>
            <a:rPr lang="nl-NL" sz="800" dirty="0"/>
            <a:t>Fase 1</a:t>
          </a:r>
        </a:p>
      </dgm:t>
    </dgm:pt>
    <dgm:pt modelId="{54DF0A55-5C79-4077-BBCD-B85EAF2050BC}" type="parTrans" cxnId="{70F5800F-5D98-44AE-9AE9-2C3FB8059262}">
      <dgm:prSet/>
      <dgm:spPr/>
      <dgm:t>
        <a:bodyPr/>
        <a:lstStyle/>
        <a:p>
          <a:endParaRPr lang="nl-NL"/>
        </a:p>
      </dgm:t>
    </dgm:pt>
    <dgm:pt modelId="{911D0FCA-A83F-4177-BD53-3181A766078E}" type="sibTrans" cxnId="{70F5800F-5D98-44AE-9AE9-2C3FB8059262}">
      <dgm:prSet/>
      <dgm:spPr>
        <a:solidFill>
          <a:srgbClr val="98273F"/>
        </a:solidFill>
      </dgm:spPr>
      <dgm:t>
        <a:bodyPr/>
        <a:lstStyle/>
        <a:p>
          <a:endParaRPr lang="nl-NL"/>
        </a:p>
      </dgm:t>
    </dgm:pt>
    <dgm:pt modelId="{2A5CF3B2-14CC-4458-81CC-4F636F573EB8}" type="pres">
      <dgm:prSet presAssocID="{725B2081-D263-456D-83CB-5D5543E3F6F1}" presName="linearFlow" presStyleCnt="0">
        <dgm:presLayoutVars>
          <dgm:dir/>
          <dgm:resizeHandles val="exact"/>
        </dgm:presLayoutVars>
      </dgm:prSet>
      <dgm:spPr/>
    </dgm:pt>
    <dgm:pt modelId="{70AEBBD6-F48B-4106-83C4-3648A6D89160}" type="pres">
      <dgm:prSet presAssocID="{731AE513-BEC0-4BF7-94E5-B71022D74275}" presName="node" presStyleLbl="node1" presStyleIdx="0" presStyleCnt="4">
        <dgm:presLayoutVars>
          <dgm:bulletEnabled val="1"/>
        </dgm:presLayoutVars>
      </dgm:prSet>
      <dgm:spPr/>
    </dgm:pt>
    <dgm:pt modelId="{9A7F66F6-52FD-48DD-8C4E-09AF1121B5D2}" type="pres">
      <dgm:prSet presAssocID="{74C64E29-0C5A-453E-B5A5-F6E3E0A607A5}" presName="spacerL" presStyleCnt="0"/>
      <dgm:spPr/>
    </dgm:pt>
    <dgm:pt modelId="{197D45DD-4AFE-4CB3-A967-000144EA9626}" type="pres">
      <dgm:prSet presAssocID="{74C64E29-0C5A-453E-B5A5-F6E3E0A607A5}" presName="sibTrans" presStyleLbl="sibTrans2D1" presStyleIdx="0" presStyleCnt="3" custScaleY="24371"/>
      <dgm:spPr>
        <a:prstGeom prst="rightArrow">
          <a:avLst/>
        </a:prstGeom>
      </dgm:spPr>
    </dgm:pt>
    <dgm:pt modelId="{9FFF46DB-6596-4752-AA6A-823C33B1ADC4}" type="pres">
      <dgm:prSet presAssocID="{74C64E29-0C5A-453E-B5A5-F6E3E0A607A5}" presName="spacerR" presStyleCnt="0"/>
      <dgm:spPr/>
    </dgm:pt>
    <dgm:pt modelId="{7038988C-7522-4477-AC49-32B4F8618273}" type="pres">
      <dgm:prSet presAssocID="{348E0A7E-FD4C-4154-A4B6-AEBF0BA88950}" presName="node" presStyleLbl="node1" presStyleIdx="1" presStyleCnt="4">
        <dgm:presLayoutVars>
          <dgm:bulletEnabled val="1"/>
        </dgm:presLayoutVars>
      </dgm:prSet>
      <dgm:spPr/>
    </dgm:pt>
    <dgm:pt modelId="{179B62CB-27FE-4724-8709-7263B0C5DA66}" type="pres">
      <dgm:prSet presAssocID="{911D0FCA-A83F-4177-BD53-3181A766078E}" presName="spacerL" presStyleCnt="0"/>
      <dgm:spPr/>
    </dgm:pt>
    <dgm:pt modelId="{90595450-E2C0-4E8C-8E19-EC5CA0F9C570}" type="pres">
      <dgm:prSet presAssocID="{911D0FCA-A83F-4177-BD53-3181A766078E}" presName="sibTrans" presStyleLbl="sibTrans2D1" presStyleIdx="1" presStyleCnt="3" custFlipVert="1" custScaleY="37002"/>
      <dgm:spPr>
        <a:prstGeom prst="rightArrow">
          <a:avLst/>
        </a:prstGeom>
      </dgm:spPr>
    </dgm:pt>
    <dgm:pt modelId="{F246EB6D-D1E9-4C5A-9600-B2A8EBD51A5D}" type="pres">
      <dgm:prSet presAssocID="{911D0FCA-A83F-4177-BD53-3181A766078E}" presName="spacerR" presStyleCnt="0"/>
      <dgm:spPr/>
    </dgm:pt>
    <dgm:pt modelId="{4A0A77FC-A831-464D-9808-D64CA7284648}" type="pres">
      <dgm:prSet presAssocID="{596A0522-15EB-40F6-A467-C34DF647E5A9}" presName="node" presStyleLbl="node1" presStyleIdx="2" presStyleCnt="4">
        <dgm:presLayoutVars>
          <dgm:bulletEnabled val="1"/>
        </dgm:presLayoutVars>
      </dgm:prSet>
      <dgm:spPr/>
    </dgm:pt>
    <dgm:pt modelId="{B03CB4C4-3A13-4B4C-8A39-14AB21A6D07A}" type="pres">
      <dgm:prSet presAssocID="{72F2F5B8-0873-45CA-816B-7E303730C08D}" presName="spacerL" presStyleCnt="0"/>
      <dgm:spPr/>
    </dgm:pt>
    <dgm:pt modelId="{0303AEDF-5B45-4482-B014-2271C238072A}" type="pres">
      <dgm:prSet presAssocID="{72F2F5B8-0873-45CA-816B-7E303730C08D}" presName="sibTrans" presStyleLbl="sibTrans2D1" presStyleIdx="2" presStyleCnt="3" custScaleY="51421"/>
      <dgm:spPr>
        <a:prstGeom prst="rightArrow">
          <a:avLst/>
        </a:prstGeom>
      </dgm:spPr>
    </dgm:pt>
    <dgm:pt modelId="{D725917E-98DD-4E91-B724-B7D757AADE55}" type="pres">
      <dgm:prSet presAssocID="{72F2F5B8-0873-45CA-816B-7E303730C08D}" presName="spacerR" presStyleCnt="0"/>
      <dgm:spPr/>
    </dgm:pt>
    <dgm:pt modelId="{20F48DAE-1C0C-4270-A853-AD0687EF098A}" type="pres">
      <dgm:prSet presAssocID="{59A7B44F-E59A-47E9-946C-06F238FCD561}" presName="node" presStyleLbl="node1" presStyleIdx="3" presStyleCnt="4">
        <dgm:presLayoutVars>
          <dgm:bulletEnabled val="1"/>
        </dgm:presLayoutVars>
      </dgm:prSet>
      <dgm:spPr/>
    </dgm:pt>
  </dgm:ptLst>
  <dgm:cxnLst>
    <dgm:cxn modelId="{70F5800F-5D98-44AE-9AE9-2C3FB8059262}" srcId="{725B2081-D263-456D-83CB-5D5543E3F6F1}" destId="{348E0A7E-FD4C-4154-A4B6-AEBF0BA88950}" srcOrd="1" destOrd="0" parTransId="{54DF0A55-5C79-4077-BBCD-B85EAF2050BC}" sibTransId="{911D0FCA-A83F-4177-BD53-3181A766078E}"/>
    <dgm:cxn modelId="{9B244C15-3EC1-4AFB-855D-338DC60783A5}" type="presOf" srcId="{348E0A7E-FD4C-4154-A4B6-AEBF0BA88950}" destId="{7038988C-7522-4477-AC49-32B4F8618273}" srcOrd="0" destOrd="0" presId="urn:microsoft.com/office/officeart/2005/8/layout/equation1"/>
    <dgm:cxn modelId="{44434C1A-1D9E-4AEB-9D41-4220271CB561}" type="presOf" srcId="{59A7B44F-E59A-47E9-946C-06F238FCD561}" destId="{20F48DAE-1C0C-4270-A853-AD0687EF098A}" srcOrd="0" destOrd="0" presId="urn:microsoft.com/office/officeart/2005/8/layout/equation1"/>
    <dgm:cxn modelId="{E3892121-A263-4880-8353-DF48E800800B}" srcId="{725B2081-D263-456D-83CB-5D5543E3F6F1}" destId="{731AE513-BEC0-4BF7-94E5-B71022D74275}" srcOrd="0" destOrd="0" parTransId="{C446F055-5246-4934-83AC-82FD5B2BCA67}" sibTransId="{74C64E29-0C5A-453E-B5A5-F6E3E0A607A5}"/>
    <dgm:cxn modelId="{95925C5C-6587-44A7-AA7C-AC72A6EC1086}" type="presOf" srcId="{911D0FCA-A83F-4177-BD53-3181A766078E}" destId="{90595450-E2C0-4E8C-8E19-EC5CA0F9C570}" srcOrd="0" destOrd="0" presId="urn:microsoft.com/office/officeart/2005/8/layout/equation1"/>
    <dgm:cxn modelId="{FCA89C51-B5F3-4796-A16D-FA00870604E5}" srcId="{725B2081-D263-456D-83CB-5D5543E3F6F1}" destId="{59A7B44F-E59A-47E9-946C-06F238FCD561}" srcOrd="3" destOrd="0" parTransId="{2C001B7B-744A-49EB-84C5-07843218A541}" sibTransId="{3457E69D-CE70-45AD-AD6A-9995D6D7F6FE}"/>
    <dgm:cxn modelId="{7818E574-F2B4-4D48-8CE6-46D5EE9AB013}" srcId="{725B2081-D263-456D-83CB-5D5543E3F6F1}" destId="{596A0522-15EB-40F6-A467-C34DF647E5A9}" srcOrd="2" destOrd="0" parTransId="{C53BF470-E7E6-4E05-AACB-4421EFCFCDE4}" sibTransId="{72F2F5B8-0873-45CA-816B-7E303730C08D}"/>
    <dgm:cxn modelId="{55B26B79-4489-4583-9918-C9D7DEC57271}" type="presOf" srcId="{725B2081-D263-456D-83CB-5D5543E3F6F1}" destId="{2A5CF3B2-14CC-4458-81CC-4F636F573EB8}" srcOrd="0" destOrd="0" presId="urn:microsoft.com/office/officeart/2005/8/layout/equation1"/>
    <dgm:cxn modelId="{9EE7827F-543A-4511-AF4D-EDCDDC3BD199}" type="presOf" srcId="{74C64E29-0C5A-453E-B5A5-F6E3E0A607A5}" destId="{197D45DD-4AFE-4CB3-A967-000144EA9626}" srcOrd="0" destOrd="0" presId="urn:microsoft.com/office/officeart/2005/8/layout/equation1"/>
    <dgm:cxn modelId="{E6669FC3-77A2-4BB7-AD0C-F96B377D29C9}" type="presOf" srcId="{596A0522-15EB-40F6-A467-C34DF647E5A9}" destId="{4A0A77FC-A831-464D-9808-D64CA7284648}" srcOrd="0" destOrd="0" presId="urn:microsoft.com/office/officeart/2005/8/layout/equation1"/>
    <dgm:cxn modelId="{623878E2-35E6-4036-AC37-8083BAEF52E2}" type="presOf" srcId="{731AE513-BEC0-4BF7-94E5-B71022D74275}" destId="{70AEBBD6-F48B-4106-83C4-3648A6D89160}" srcOrd="0" destOrd="0" presId="urn:microsoft.com/office/officeart/2005/8/layout/equation1"/>
    <dgm:cxn modelId="{48DD41F4-17F2-479E-AE72-5743B56D11A5}" type="presOf" srcId="{72F2F5B8-0873-45CA-816B-7E303730C08D}" destId="{0303AEDF-5B45-4482-B014-2271C238072A}" srcOrd="0" destOrd="0" presId="urn:microsoft.com/office/officeart/2005/8/layout/equation1"/>
    <dgm:cxn modelId="{C17278F9-1FBC-4A2A-948D-CC4107DD410D}" type="presParOf" srcId="{2A5CF3B2-14CC-4458-81CC-4F636F573EB8}" destId="{70AEBBD6-F48B-4106-83C4-3648A6D89160}" srcOrd="0" destOrd="0" presId="urn:microsoft.com/office/officeart/2005/8/layout/equation1"/>
    <dgm:cxn modelId="{0976CF23-CB6E-4D82-957F-82278932C055}" type="presParOf" srcId="{2A5CF3B2-14CC-4458-81CC-4F636F573EB8}" destId="{9A7F66F6-52FD-48DD-8C4E-09AF1121B5D2}" srcOrd="1" destOrd="0" presId="urn:microsoft.com/office/officeart/2005/8/layout/equation1"/>
    <dgm:cxn modelId="{DF4CCFB4-9D3D-4FBC-AF40-81E709C2AB0A}" type="presParOf" srcId="{2A5CF3B2-14CC-4458-81CC-4F636F573EB8}" destId="{197D45DD-4AFE-4CB3-A967-000144EA9626}" srcOrd="2" destOrd="0" presId="urn:microsoft.com/office/officeart/2005/8/layout/equation1"/>
    <dgm:cxn modelId="{2F88209C-D0F8-4B22-9190-E0E30C4A031F}" type="presParOf" srcId="{2A5CF3B2-14CC-4458-81CC-4F636F573EB8}" destId="{9FFF46DB-6596-4752-AA6A-823C33B1ADC4}" srcOrd="3" destOrd="0" presId="urn:microsoft.com/office/officeart/2005/8/layout/equation1"/>
    <dgm:cxn modelId="{5664DB08-6AE2-4B2C-A16D-A850C0CEEF3A}" type="presParOf" srcId="{2A5CF3B2-14CC-4458-81CC-4F636F573EB8}" destId="{7038988C-7522-4477-AC49-32B4F8618273}" srcOrd="4" destOrd="0" presId="urn:microsoft.com/office/officeart/2005/8/layout/equation1"/>
    <dgm:cxn modelId="{7BBCD7A4-4138-4C78-AE33-73AE05B3986C}" type="presParOf" srcId="{2A5CF3B2-14CC-4458-81CC-4F636F573EB8}" destId="{179B62CB-27FE-4724-8709-7263B0C5DA66}" srcOrd="5" destOrd="0" presId="urn:microsoft.com/office/officeart/2005/8/layout/equation1"/>
    <dgm:cxn modelId="{686BB88D-B4D4-491A-BE1E-51DB77690431}" type="presParOf" srcId="{2A5CF3B2-14CC-4458-81CC-4F636F573EB8}" destId="{90595450-E2C0-4E8C-8E19-EC5CA0F9C570}" srcOrd="6" destOrd="0" presId="urn:microsoft.com/office/officeart/2005/8/layout/equation1"/>
    <dgm:cxn modelId="{AAF690C3-A7FC-486F-AA9E-ECD57E06E601}" type="presParOf" srcId="{2A5CF3B2-14CC-4458-81CC-4F636F573EB8}" destId="{F246EB6D-D1E9-4C5A-9600-B2A8EBD51A5D}" srcOrd="7" destOrd="0" presId="urn:microsoft.com/office/officeart/2005/8/layout/equation1"/>
    <dgm:cxn modelId="{98535039-A42F-4055-B80D-06977B9A971E}" type="presParOf" srcId="{2A5CF3B2-14CC-4458-81CC-4F636F573EB8}" destId="{4A0A77FC-A831-464D-9808-D64CA7284648}" srcOrd="8" destOrd="0" presId="urn:microsoft.com/office/officeart/2005/8/layout/equation1"/>
    <dgm:cxn modelId="{3F154007-125B-4D51-A9AF-8429284922C1}" type="presParOf" srcId="{2A5CF3B2-14CC-4458-81CC-4F636F573EB8}" destId="{B03CB4C4-3A13-4B4C-8A39-14AB21A6D07A}" srcOrd="9" destOrd="0" presId="urn:microsoft.com/office/officeart/2005/8/layout/equation1"/>
    <dgm:cxn modelId="{D0558485-7014-4E09-A92A-3480DC408AFC}" type="presParOf" srcId="{2A5CF3B2-14CC-4458-81CC-4F636F573EB8}" destId="{0303AEDF-5B45-4482-B014-2271C238072A}" srcOrd="10" destOrd="0" presId="urn:microsoft.com/office/officeart/2005/8/layout/equation1"/>
    <dgm:cxn modelId="{34E3D849-BE14-4543-B55F-B54277353736}" type="presParOf" srcId="{2A5CF3B2-14CC-4458-81CC-4F636F573EB8}" destId="{D725917E-98DD-4E91-B724-B7D757AADE55}" srcOrd="11" destOrd="0" presId="urn:microsoft.com/office/officeart/2005/8/layout/equation1"/>
    <dgm:cxn modelId="{F7BE4DFB-402E-4FC8-B397-6BEFDF6708F8}" type="presParOf" srcId="{2A5CF3B2-14CC-4458-81CC-4F636F573EB8}" destId="{20F48DAE-1C0C-4270-A853-AD0687EF098A}" srcOrd="12"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8.xml><?xml version="1.0" encoding="utf-8"?>
<dgm:dataModel xmlns:dgm="http://schemas.openxmlformats.org/drawingml/2006/diagram" xmlns:a="http://schemas.openxmlformats.org/drawingml/2006/main">
  <dgm:ptLst>
    <dgm:pt modelId="{725B2081-D263-456D-83CB-5D5543E3F6F1}" type="doc">
      <dgm:prSet loTypeId="urn:microsoft.com/office/officeart/2005/8/layout/equation1" loCatId="process" qsTypeId="urn:microsoft.com/office/officeart/2005/8/quickstyle/simple1" qsCatId="simple" csTypeId="urn:microsoft.com/office/officeart/2005/8/colors/accent1_2" csCatId="accent1" phldr="1"/>
      <dgm:spPr/>
    </dgm:pt>
    <dgm:pt modelId="{731AE513-BEC0-4BF7-94E5-B71022D74275}">
      <dgm:prSet phldrT="[Tekst]" custT="1"/>
      <dgm:spPr>
        <a:solidFill>
          <a:srgbClr val="6EB12D"/>
        </a:solidFill>
      </dgm:spPr>
      <dgm:t>
        <a:bodyPr/>
        <a:lstStyle/>
        <a:p>
          <a:r>
            <a:rPr lang="nl-NL" sz="800" dirty="0"/>
            <a:t>Fase 0</a:t>
          </a:r>
        </a:p>
      </dgm:t>
    </dgm:pt>
    <dgm:pt modelId="{C446F055-5246-4934-83AC-82FD5B2BCA67}" type="parTrans" cxnId="{E3892121-A263-4880-8353-DF48E800800B}">
      <dgm:prSet/>
      <dgm:spPr/>
      <dgm:t>
        <a:bodyPr/>
        <a:lstStyle/>
        <a:p>
          <a:endParaRPr lang="nl-NL"/>
        </a:p>
      </dgm:t>
    </dgm:pt>
    <dgm:pt modelId="{74C64E29-0C5A-453E-B5A5-F6E3E0A607A5}" type="sibTrans" cxnId="{E3892121-A263-4880-8353-DF48E800800B}">
      <dgm:prSet/>
      <dgm:spPr>
        <a:solidFill>
          <a:srgbClr val="98273F"/>
        </a:solidFill>
      </dgm:spPr>
      <dgm:t>
        <a:bodyPr/>
        <a:lstStyle/>
        <a:p>
          <a:endParaRPr lang="nl-NL"/>
        </a:p>
      </dgm:t>
    </dgm:pt>
    <dgm:pt modelId="{596A0522-15EB-40F6-A467-C34DF647E5A9}">
      <dgm:prSet phldrT="[Tekst]" custT="1"/>
      <dgm:spPr>
        <a:solidFill>
          <a:srgbClr val="005ABA"/>
        </a:solidFill>
      </dgm:spPr>
      <dgm:t>
        <a:bodyPr/>
        <a:lstStyle/>
        <a:p>
          <a:r>
            <a:rPr lang="nl-NL" sz="800" dirty="0"/>
            <a:t>Fase 2</a:t>
          </a:r>
        </a:p>
      </dgm:t>
    </dgm:pt>
    <dgm:pt modelId="{C53BF470-E7E6-4E05-AACB-4421EFCFCDE4}" type="parTrans" cxnId="{7818E574-F2B4-4D48-8CE6-46D5EE9AB013}">
      <dgm:prSet/>
      <dgm:spPr/>
      <dgm:t>
        <a:bodyPr/>
        <a:lstStyle/>
        <a:p>
          <a:endParaRPr lang="nl-NL"/>
        </a:p>
      </dgm:t>
    </dgm:pt>
    <dgm:pt modelId="{72F2F5B8-0873-45CA-816B-7E303730C08D}" type="sibTrans" cxnId="{7818E574-F2B4-4D48-8CE6-46D5EE9AB013}">
      <dgm:prSet/>
      <dgm:spPr>
        <a:solidFill>
          <a:srgbClr val="98273F"/>
        </a:solidFill>
      </dgm:spPr>
      <dgm:t>
        <a:bodyPr/>
        <a:lstStyle/>
        <a:p>
          <a:endParaRPr lang="nl-NL"/>
        </a:p>
      </dgm:t>
    </dgm:pt>
    <dgm:pt modelId="{59A7B44F-E59A-47E9-946C-06F238FCD561}">
      <dgm:prSet phldrT="[Tekst]" custT="1"/>
      <dgm:spPr>
        <a:solidFill>
          <a:schemeClr val="bg1">
            <a:lumMod val="65000"/>
          </a:schemeClr>
        </a:solidFill>
      </dgm:spPr>
      <dgm:t>
        <a:bodyPr/>
        <a:lstStyle/>
        <a:p>
          <a:r>
            <a:rPr lang="nl-NL" sz="800" dirty="0"/>
            <a:t>Fase 3</a:t>
          </a:r>
        </a:p>
      </dgm:t>
    </dgm:pt>
    <dgm:pt modelId="{2C001B7B-744A-49EB-84C5-07843218A541}" type="parTrans" cxnId="{FCA89C51-B5F3-4796-A16D-FA00870604E5}">
      <dgm:prSet/>
      <dgm:spPr/>
      <dgm:t>
        <a:bodyPr/>
        <a:lstStyle/>
        <a:p>
          <a:endParaRPr lang="nl-NL"/>
        </a:p>
      </dgm:t>
    </dgm:pt>
    <dgm:pt modelId="{3457E69D-CE70-45AD-AD6A-9995D6D7F6FE}" type="sibTrans" cxnId="{FCA89C51-B5F3-4796-A16D-FA00870604E5}">
      <dgm:prSet/>
      <dgm:spPr/>
      <dgm:t>
        <a:bodyPr/>
        <a:lstStyle/>
        <a:p>
          <a:endParaRPr lang="nl-NL"/>
        </a:p>
      </dgm:t>
    </dgm:pt>
    <dgm:pt modelId="{348E0A7E-FD4C-4154-A4B6-AEBF0BA88950}">
      <dgm:prSet custT="1"/>
      <dgm:spPr>
        <a:solidFill>
          <a:srgbClr val="6EB12D"/>
        </a:solidFill>
      </dgm:spPr>
      <dgm:t>
        <a:bodyPr/>
        <a:lstStyle/>
        <a:p>
          <a:r>
            <a:rPr lang="nl-NL" sz="800" dirty="0"/>
            <a:t>Fase 1</a:t>
          </a:r>
        </a:p>
      </dgm:t>
    </dgm:pt>
    <dgm:pt modelId="{54DF0A55-5C79-4077-BBCD-B85EAF2050BC}" type="parTrans" cxnId="{70F5800F-5D98-44AE-9AE9-2C3FB8059262}">
      <dgm:prSet/>
      <dgm:spPr/>
      <dgm:t>
        <a:bodyPr/>
        <a:lstStyle/>
        <a:p>
          <a:endParaRPr lang="nl-NL"/>
        </a:p>
      </dgm:t>
    </dgm:pt>
    <dgm:pt modelId="{911D0FCA-A83F-4177-BD53-3181A766078E}" type="sibTrans" cxnId="{70F5800F-5D98-44AE-9AE9-2C3FB8059262}">
      <dgm:prSet/>
      <dgm:spPr>
        <a:solidFill>
          <a:srgbClr val="98273F"/>
        </a:solidFill>
      </dgm:spPr>
      <dgm:t>
        <a:bodyPr/>
        <a:lstStyle/>
        <a:p>
          <a:endParaRPr lang="nl-NL"/>
        </a:p>
      </dgm:t>
    </dgm:pt>
    <dgm:pt modelId="{2A5CF3B2-14CC-4458-81CC-4F636F573EB8}" type="pres">
      <dgm:prSet presAssocID="{725B2081-D263-456D-83CB-5D5543E3F6F1}" presName="linearFlow" presStyleCnt="0">
        <dgm:presLayoutVars>
          <dgm:dir/>
          <dgm:resizeHandles val="exact"/>
        </dgm:presLayoutVars>
      </dgm:prSet>
      <dgm:spPr/>
    </dgm:pt>
    <dgm:pt modelId="{70AEBBD6-F48B-4106-83C4-3648A6D89160}" type="pres">
      <dgm:prSet presAssocID="{731AE513-BEC0-4BF7-94E5-B71022D74275}" presName="node" presStyleLbl="node1" presStyleIdx="0" presStyleCnt="4">
        <dgm:presLayoutVars>
          <dgm:bulletEnabled val="1"/>
        </dgm:presLayoutVars>
      </dgm:prSet>
      <dgm:spPr/>
    </dgm:pt>
    <dgm:pt modelId="{9A7F66F6-52FD-48DD-8C4E-09AF1121B5D2}" type="pres">
      <dgm:prSet presAssocID="{74C64E29-0C5A-453E-B5A5-F6E3E0A607A5}" presName="spacerL" presStyleCnt="0"/>
      <dgm:spPr/>
    </dgm:pt>
    <dgm:pt modelId="{197D45DD-4AFE-4CB3-A967-000144EA9626}" type="pres">
      <dgm:prSet presAssocID="{74C64E29-0C5A-453E-B5A5-F6E3E0A607A5}" presName="sibTrans" presStyleLbl="sibTrans2D1" presStyleIdx="0" presStyleCnt="3" custScaleY="24371"/>
      <dgm:spPr>
        <a:prstGeom prst="rightArrow">
          <a:avLst/>
        </a:prstGeom>
      </dgm:spPr>
    </dgm:pt>
    <dgm:pt modelId="{9FFF46DB-6596-4752-AA6A-823C33B1ADC4}" type="pres">
      <dgm:prSet presAssocID="{74C64E29-0C5A-453E-B5A5-F6E3E0A607A5}" presName="spacerR" presStyleCnt="0"/>
      <dgm:spPr/>
    </dgm:pt>
    <dgm:pt modelId="{7038988C-7522-4477-AC49-32B4F8618273}" type="pres">
      <dgm:prSet presAssocID="{348E0A7E-FD4C-4154-A4B6-AEBF0BA88950}" presName="node" presStyleLbl="node1" presStyleIdx="1" presStyleCnt="4">
        <dgm:presLayoutVars>
          <dgm:bulletEnabled val="1"/>
        </dgm:presLayoutVars>
      </dgm:prSet>
      <dgm:spPr/>
    </dgm:pt>
    <dgm:pt modelId="{179B62CB-27FE-4724-8709-7263B0C5DA66}" type="pres">
      <dgm:prSet presAssocID="{911D0FCA-A83F-4177-BD53-3181A766078E}" presName="spacerL" presStyleCnt="0"/>
      <dgm:spPr/>
    </dgm:pt>
    <dgm:pt modelId="{90595450-E2C0-4E8C-8E19-EC5CA0F9C570}" type="pres">
      <dgm:prSet presAssocID="{911D0FCA-A83F-4177-BD53-3181A766078E}" presName="sibTrans" presStyleLbl="sibTrans2D1" presStyleIdx="1" presStyleCnt="3" custFlipVert="1" custScaleY="37002"/>
      <dgm:spPr>
        <a:prstGeom prst="rightArrow">
          <a:avLst/>
        </a:prstGeom>
      </dgm:spPr>
    </dgm:pt>
    <dgm:pt modelId="{F246EB6D-D1E9-4C5A-9600-B2A8EBD51A5D}" type="pres">
      <dgm:prSet presAssocID="{911D0FCA-A83F-4177-BD53-3181A766078E}" presName="spacerR" presStyleCnt="0"/>
      <dgm:spPr/>
    </dgm:pt>
    <dgm:pt modelId="{4A0A77FC-A831-464D-9808-D64CA7284648}" type="pres">
      <dgm:prSet presAssocID="{596A0522-15EB-40F6-A467-C34DF647E5A9}" presName="node" presStyleLbl="node1" presStyleIdx="2" presStyleCnt="4">
        <dgm:presLayoutVars>
          <dgm:bulletEnabled val="1"/>
        </dgm:presLayoutVars>
      </dgm:prSet>
      <dgm:spPr/>
    </dgm:pt>
    <dgm:pt modelId="{B03CB4C4-3A13-4B4C-8A39-14AB21A6D07A}" type="pres">
      <dgm:prSet presAssocID="{72F2F5B8-0873-45CA-816B-7E303730C08D}" presName="spacerL" presStyleCnt="0"/>
      <dgm:spPr/>
    </dgm:pt>
    <dgm:pt modelId="{0303AEDF-5B45-4482-B014-2271C238072A}" type="pres">
      <dgm:prSet presAssocID="{72F2F5B8-0873-45CA-816B-7E303730C08D}" presName="sibTrans" presStyleLbl="sibTrans2D1" presStyleIdx="2" presStyleCnt="3" custScaleY="51421"/>
      <dgm:spPr>
        <a:prstGeom prst="rightArrow">
          <a:avLst/>
        </a:prstGeom>
      </dgm:spPr>
    </dgm:pt>
    <dgm:pt modelId="{D725917E-98DD-4E91-B724-B7D757AADE55}" type="pres">
      <dgm:prSet presAssocID="{72F2F5B8-0873-45CA-816B-7E303730C08D}" presName="spacerR" presStyleCnt="0"/>
      <dgm:spPr/>
    </dgm:pt>
    <dgm:pt modelId="{20F48DAE-1C0C-4270-A853-AD0687EF098A}" type="pres">
      <dgm:prSet presAssocID="{59A7B44F-E59A-47E9-946C-06F238FCD561}" presName="node" presStyleLbl="node1" presStyleIdx="3" presStyleCnt="4">
        <dgm:presLayoutVars>
          <dgm:bulletEnabled val="1"/>
        </dgm:presLayoutVars>
      </dgm:prSet>
      <dgm:spPr/>
    </dgm:pt>
  </dgm:ptLst>
  <dgm:cxnLst>
    <dgm:cxn modelId="{70F5800F-5D98-44AE-9AE9-2C3FB8059262}" srcId="{725B2081-D263-456D-83CB-5D5543E3F6F1}" destId="{348E0A7E-FD4C-4154-A4B6-AEBF0BA88950}" srcOrd="1" destOrd="0" parTransId="{54DF0A55-5C79-4077-BBCD-B85EAF2050BC}" sibTransId="{911D0FCA-A83F-4177-BD53-3181A766078E}"/>
    <dgm:cxn modelId="{9B244C15-3EC1-4AFB-855D-338DC60783A5}" type="presOf" srcId="{348E0A7E-FD4C-4154-A4B6-AEBF0BA88950}" destId="{7038988C-7522-4477-AC49-32B4F8618273}" srcOrd="0" destOrd="0" presId="urn:microsoft.com/office/officeart/2005/8/layout/equation1"/>
    <dgm:cxn modelId="{44434C1A-1D9E-4AEB-9D41-4220271CB561}" type="presOf" srcId="{59A7B44F-E59A-47E9-946C-06F238FCD561}" destId="{20F48DAE-1C0C-4270-A853-AD0687EF098A}" srcOrd="0" destOrd="0" presId="urn:microsoft.com/office/officeart/2005/8/layout/equation1"/>
    <dgm:cxn modelId="{E3892121-A263-4880-8353-DF48E800800B}" srcId="{725B2081-D263-456D-83CB-5D5543E3F6F1}" destId="{731AE513-BEC0-4BF7-94E5-B71022D74275}" srcOrd="0" destOrd="0" parTransId="{C446F055-5246-4934-83AC-82FD5B2BCA67}" sibTransId="{74C64E29-0C5A-453E-B5A5-F6E3E0A607A5}"/>
    <dgm:cxn modelId="{95925C5C-6587-44A7-AA7C-AC72A6EC1086}" type="presOf" srcId="{911D0FCA-A83F-4177-BD53-3181A766078E}" destId="{90595450-E2C0-4E8C-8E19-EC5CA0F9C570}" srcOrd="0" destOrd="0" presId="urn:microsoft.com/office/officeart/2005/8/layout/equation1"/>
    <dgm:cxn modelId="{FCA89C51-B5F3-4796-A16D-FA00870604E5}" srcId="{725B2081-D263-456D-83CB-5D5543E3F6F1}" destId="{59A7B44F-E59A-47E9-946C-06F238FCD561}" srcOrd="3" destOrd="0" parTransId="{2C001B7B-744A-49EB-84C5-07843218A541}" sibTransId="{3457E69D-CE70-45AD-AD6A-9995D6D7F6FE}"/>
    <dgm:cxn modelId="{7818E574-F2B4-4D48-8CE6-46D5EE9AB013}" srcId="{725B2081-D263-456D-83CB-5D5543E3F6F1}" destId="{596A0522-15EB-40F6-A467-C34DF647E5A9}" srcOrd="2" destOrd="0" parTransId="{C53BF470-E7E6-4E05-AACB-4421EFCFCDE4}" sibTransId="{72F2F5B8-0873-45CA-816B-7E303730C08D}"/>
    <dgm:cxn modelId="{55B26B79-4489-4583-9918-C9D7DEC57271}" type="presOf" srcId="{725B2081-D263-456D-83CB-5D5543E3F6F1}" destId="{2A5CF3B2-14CC-4458-81CC-4F636F573EB8}" srcOrd="0" destOrd="0" presId="urn:microsoft.com/office/officeart/2005/8/layout/equation1"/>
    <dgm:cxn modelId="{9EE7827F-543A-4511-AF4D-EDCDDC3BD199}" type="presOf" srcId="{74C64E29-0C5A-453E-B5A5-F6E3E0A607A5}" destId="{197D45DD-4AFE-4CB3-A967-000144EA9626}" srcOrd="0" destOrd="0" presId="urn:microsoft.com/office/officeart/2005/8/layout/equation1"/>
    <dgm:cxn modelId="{E6669FC3-77A2-4BB7-AD0C-F96B377D29C9}" type="presOf" srcId="{596A0522-15EB-40F6-A467-C34DF647E5A9}" destId="{4A0A77FC-A831-464D-9808-D64CA7284648}" srcOrd="0" destOrd="0" presId="urn:microsoft.com/office/officeart/2005/8/layout/equation1"/>
    <dgm:cxn modelId="{623878E2-35E6-4036-AC37-8083BAEF52E2}" type="presOf" srcId="{731AE513-BEC0-4BF7-94E5-B71022D74275}" destId="{70AEBBD6-F48B-4106-83C4-3648A6D89160}" srcOrd="0" destOrd="0" presId="urn:microsoft.com/office/officeart/2005/8/layout/equation1"/>
    <dgm:cxn modelId="{48DD41F4-17F2-479E-AE72-5743B56D11A5}" type="presOf" srcId="{72F2F5B8-0873-45CA-816B-7E303730C08D}" destId="{0303AEDF-5B45-4482-B014-2271C238072A}" srcOrd="0" destOrd="0" presId="urn:microsoft.com/office/officeart/2005/8/layout/equation1"/>
    <dgm:cxn modelId="{C17278F9-1FBC-4A2A-948D-CC4107DD410D}" type="presParOf" srcId="{2A5CF3B2-14CC-4458-81CC-4F636F573EB8}" destId="{70AEBBD6-F48B-4106-83C4-3648A6D89160}" srcOrd="0" destOrd="0" presId="urn:microsoft.com/office/officeart/2005/8/layout/equation1"/>
    <dgm:cxn modelId="{0976CF23-CB6E-4D82-957F-82278932C055}" type="presParOf" srcId="{2A5CF3B2-14CC-4458-81CC-4F636F573EB8}" destId="{9A7F66F6-52FD-48DD-8C4E-09AF1121B5D2}" srcOrd="1" destOrd="0" presId="urn:microsoft.com/office/officeart/2005/8/layout/equation1"/>
    <dgm:cxn modelId="{DF4CCFB4-9D3D-4FBC-AF40-81E709C2AB0A}" type="presParOf" srcId="{2A5CF3B2-14CC-4458-81CC-4F636F573EB8}" destId="{197D45DD-4AFE-4CB3-A967-000144EA9626}" srcOrd="2" destOrd="0" presId="urn:microsoft.com/office/officeart/2005/8/layout/equation1"/>
    <dgm:cxn modelId="{2F88209C-D0F8-4B22-9190-E0E30C4A031F}" type="presParOf" srcId="{2A5CF3B2-14CC-4458-81CC-4F636F573EB8}" destId="{9FFF46DB-6596-4752-AA6A-823C33B1ADC4}" srcOrd="3" destOrd="0" presId="urn:microsoft.com/office/officeart/2005/8/layout/equation1"/>
    <dgm:cxn modelId="{5664DB08-6AE2-4B2C-A16D-A850C0CEEF3A}" type="presParOf" srcId="{2A5CF3B2-14CC-4458-81CC-4F636F573EB8}" destId="{7038988C-7522-4477-AC49-32B4F8618273}" srcOrd="4" destOrd="0" presId="urn:microsoft.com/office/officeart/2005/8/layout/equation1"/>
    <dgm:cxn modelId="{7BBCD7A4-4138-4C78-AE33-73AE05B3986C}" type="presParOf" srcId="{2A5CF3B2-14CC-4458-81CC-4F636F573EB8}" destId="{179B62CB-27FE-4724-8709-7263B0C5DA66}" srcOrd="5" destOrd="0" presId="urn:microsoft.com/office/officeart/2005/8/layout/equation1"/>
    <dgm:cxn modelId="{686BB88D-B4D4-491A-BE1E-51DB77690431}" type="presParOf" srcId="{2A5CF3B2-14CC-4458-81CC-4F636F573EB8}" destId="{90595450-E2C0-4E8C-8E19-EC5CA0F9C570}" srcOrd="6" destOrd="0" presId="urn:microsoft.com/office/officeart/2005/8/layout/equation1"/>
    <dgm:cxn modelId="{AAF690C3-A7FC-486F-AA9E-ECD57E06E601}" type="presParOf" srcId="{2A5CF3B2-14CC-4458-81CC-4F636F573EB8}" destId="{F246EB6D-D1E9-4C5A-9600-B2A8EBD51A5D}" srcOrd="7" destOrd="0" presId="urn:microsoft.com/office/officeart/2005/8/layout/equation1"/>
    <dgm:cxn modelId="{98535039-A42F-4055-B80D-06977B9A971E}" type="presParOf" srcId="{2A5CF3B2-14CC-4458-81CC-4F636F573EB8}" destId="{4A0A77FC-A831-464D-9808-D64CA7284648}" srcOrd="8" destOrd="0" presId="urn:microsoft.com/office/officeart/2005/8/layout/equation1"/>
    <dgm:cxn modelId="{3F154007-125B-4D51-A9AF-8429284922C1}" type="presParOf" srcId="{2A5CF3B2-14CC-4458-81CC-4F636F573EB8}" destId="{B03CB4C4-3A13-4B4C-8A39-14AB21A6D07A}" srcOrd="9" destOrd="0" presId="urn:microsoft.com/office/officeart/2005/8/layout/equation1"/>
    <dgm:cxn modelId="{D0558485-7014-4E09-A92A-3480DC408AFC}" type="presParOf" srcId="{2A5CF3B2-14CC-4458-81CC-4F636F573EB8}" destId="{0303AEDF-5B45-4482-B014-2271C238072A}" srcOrd="10" destOrd="0" presId="urn:microsoft.com/office/officeart/2005/8/layout/equation1"/>
    <dgm:cxn modelId="{34E3D849-BE14-4543-B55F-B54277353736}" type="presParOf" srcId="{2A5CF3B2-14CC-4458-81CC-4F636F573EB8}" destId="{D725917E-98DD-4E91-B724-B7D757AADE55}" srcOrd="11" destOrd="0" presId="urn:microsoft.com/office/officeart/2005/8/layout/equation1"/>
    <dgm:cxn modelId="{F7BE4DFB-402E-4FC8-B397-6BEFDF6708F8}" type="presParOf" srcId="{2A5CF3B2-14CC-4458-81CC-4F636F573EB8}" destId="{20F48DAE-1C0C-4270-A853-AD0687EF098A}" srcOrd="12" destOrd="0" presId="urn:microsoft.com/office/officeart/2005/8/layout/equation1"/>
  </dgm:cxnLst>
  <dgm:bg/>
  <dgm:whole/>
  <dgm:extLst>
    <a:ext uri="http://schemas.microsoft.com/office/drawing/2008/diagram">
      <dsp:dataModelExt xmlns:dsp="http://schemas.microsoft.com/office/drawing/2008/diagram" relId="rId11" minVer="http://schemas.openxmlformats.org/drawingml/2006/diagram"/>
    </a:ext>
    <a:ext uri="{C62137D5-CB1D-491B-B009-E17868A290BF}">
      <dgm14:recolorImg xmlns:dgm14="http://schemas.microsoft.com/office/drawing/2010/diagram" val="1"/>
    </a:ext>
  </dgm:extLst>
</dgm:dataModel>
</file>

<file path=ppt/diagrams/data9.xml><?xml version="1.0" encoding="utf-8"?>
<dgm:dataModel xmlns:dgm="http://schemas.openxmlformats.org/drawingml/2006/diagram" xmlns:a="http://schemas.openxmlformats.org/drawingml/2006/main">
  <dgm:ptLst>
    <dgm:pt modelId="{725B2081-D263-456D-83CB-5D5543E3F6F1}" type="doc">
      <dgm:prSet loTypeId="urn:microsoft.com/office/officeart/2005/8/layout/equation1" loCatId="process" qsTypeId="urn:microsoft.com/office/officeart/2005/8/quickstyle/simple1" qsCatId="simple" csTypeId="urn:microsoft.com/office/officeart/2005/8/colors/accent1_2" csCatId="accent1" phldr="1"/>
      <dgm:spPr/>
    </dgm:pt>
    <dgm:pt modelId="{731AE513-BEC0-4BF7-94E5-B71022D74275}">
      <dgm:prSet phldrT="[Tekst]" custT="1"/>
      <dgm:spPr>
        <a:solidFill>
          <a:srgbClr val="6EB12D"/>
        </a:solidFill>
      </dgm:spPr>
      <dgm:t>
        <a:bodyPr/>
        <a:lstStyle/>
        <a:p>
          <a:r>
            <a:rPr lang="nl-NL" sz="800" dirty="0"/>
            <a:t>Fase 0</a:t>
          </a:r>
        </a:p>
      </dgm:t>
    </dgm:pt>
    <dgm:pt modelId="{C446F055-5246-4934-83AC-82FD5B2BCA67}" type="parTrans" cxnId="{E3892121-A263-4880-8353-DF48E800800B}">
      <dgm:prSet/>
      <dgm:spPr/>
      <dgm:t>
        <a:bodyPr/>
        <a:lstStyle/>
        <a:p>
          <a:endParaRPr lang="nl-NL"/>
        </a:p>
      </dgm:t>
    </dgm:pt>
    <dgm:pt modelId="{74C64E29-0C5A-453E-B5A5-F6E3E0A607A5}" type="sibTrans" cxnId="{E3892121-A263-4880-8353-DF48E800800B}">
      <dgm:prSet/>
      <dgm:spPr>
        <a:solidFill>
          <a:srgbClr val="98273F"/>
        </a:solidFill>
      </dgm:spPr>
      <dgm:t>
        <a:bodyPr/>
        <a:lstStyle/>
        <a:p>
          <a:endParaRPr lang="nl-NL"/>
        </a:p>
      </dgm:t>
    </dgm:pt>
    <dgm:pt modelId="{596A0522-15EB-40F6-A467-C34DF647E5A9}">
      <dgm:prSet phldrT="[Tekst]" custT="1"/>
      <dgm:spPr>
        <a:solidFill>
          <a:srgbClr val="6EB12D"/>
        </a:solidFill>
      </dgm:spPr>
      <dgm:t>
        <a:bodyPr/>
        <a:lstStyle/>
        <a:p>
          <a:r>
            <a:rPr lang="nl-NL" sz="800" dirty="0"/>
            <a:t>Fase 2</a:t>
          </a:r>
        </a:p>
      </dgm:t>
    </dgm:pt>
    <dgm:pt modelId="{C53BF470-E7E6-4E05-AACB-4421EFCFCDE4}" type="parTrans" cxnId="{7818E574-F2B4-4D48-8CE6-46D5EE9AB013}">
      <dgm:prSet/>
      <dgm:spPr/>
      <dgm:t>
        <a:bodyPr/>
        <a:lstStyle/>
        <a:p>
          <a:endParaRPr lang="nl-NL"/>
        </a:p>
      </dgm:t>
    </dgm:pt>
    <dgm:pt modelId="{72F2F5B8-0873-45CA-816B-7E303730C08D}" type="sibTrans" cxnId="{7818E574-F2B4-4D48-8CE6-46D5EE9AB013}">
      <dgm:prSet/>
      <dgm:spPr>
        <a:solidFill>
          <a:srgbClr val="98273F"/>
        </a:solidFill>
      </dgm:spPr>
      <dgm:t>
        <a:bodyPr/>
        <a:lstStyle/>
        <a:p>
          <a:endParaRPr lang="nl-NL"/>
        </a:p>
      </dgm:t>
    </dgm:pt>
    <dgm:pt modelId="{59A7B44F-E59A-47E9-946C-06F238FCD561}">
      <dgm:prSet phldrT="[Tekst]" custT="1"/>
      <dgm:spPr>
        <a:solidFill>
          <a:srgbClr val="005ABA"/>
        </a:solidFill>
      </dgm:spPr>
      <dgm:t>
        <a:bodyPr/>
        <a:lstStyle/>
        <a:p>
          <a:r>
            <a:rPr lang="nl-NL" sz="800" dirty="0"/>
            <a:t>Fase 3</a:t>
          </a:r>
        </a:p>
      </dgm:t>
    </dgm:pt>
    <dgm:pt modelId="{2C001B7B-744A-49EB-84C5-07843218A541}" type="parTrans" cxnId="{FCA89C51-B5F3-4796-A16D-FA00870604E5}">
      <dgm:prSet/>
      <dgm:spPr/>
      <dgm:t>
        <a:bodyPr/>
        <a:lstStyle/>
        <a:p>
          <a:endParaRPr lang="nl-NL"/>
        </a:p>
      </dgm:t>
    </dgm:pt>
    <dgm:pt modelId="{3457E69D-CE70-45AD-AD6A-9995D6D7F6FE}" type="sibTrans" cxnId="{FCA89C51-B5F3-4796-A16D-FA00870604E5}">
      <dgm:prSet/>
      <dgm:spPr/>
      <dgm:t>
        <a:bodyPr/>
        <a:lstStyle/>
        <a:p>
          <a:endParaRPr lang="nl-NL"/>
        </a:p>
      </dgm:t>
    </dgm:pt>
    <dgm:pt modelId="{348E0A7E-FD4C-4154-A4B6-AEBF0BA88950}">
      <dgm:prSet custT="1"/>
      <dgm:spPr>
        <a:solidFill>
          <a:srgbClr val="6EB12D"/>
        </a:solidFill>
      </dgm:spPr>
      <dgm:t>
        <a:bodyPr/>
        <a:lstStyle/>
        <a:p>
          <a:r>
            <a:rPr lang="nl-NL" sz="800" dirty="0"/>
            <a:t>Fase 1</a:t>
          </a:r>
        </a:p>
      </dgm:t>
    </dgm:pt>
    <dgm:pt modelId="{54DF0A55-5C79-4077-BBCD-B85EAF2050BC}" type="parTrans" cxnId="{70F5800F-5D98-44AE-9AE9-2C3FB8059262}">
      <dgm:prSet/>
      <dgm:spPr/>
      <dgm:t>
        <a:bodyPr/>
        <a:lstStyle/>
        <a:p>
          <a:endParaRPr lang="nl-NL"/>
        </a:p>
      </dgm:t>
    </dgm:pt>
    <dgm:pt modelId="{911D0FCA-A83F-4177-BD53-3181A766078E}" type="sibTrans" cxnId="{70F5800F-5D98-44AE-9AE9-2C3FB8059262}">
      <dgm:prSet/>
      <dgm:spPr>
        <a:solidFill>
          <a:srgbClr val="98273F"/>
        </a:solidFill>
      </dgm:spPr>
      <dgm:t>
        <a:bodyPr/>
        <a:lstStyle/>
        <a:p>
          <a:endParaRPr lang="nl-NL"/>
        </a:p>
      </dgm:t>
    </dgm:pt>
    <dgm:pt modelId="{2A5CF3B2-14CC-4458-81CC-4F636F573EB8}" type="pres">
      <dgm:prSet presAssocID="{725B2081-D263-456D-83CB-5D5543E3F6F1}" presName="linearFlow" presStyleCnt="0">
        <dgm:presLayoutVars>
          <dgm:dir/>
          <dgm:resizeHandles val="exact"/>
        </dgm:presLayoutVars>
      </dgm:prSet>
      <dgm:spPr/>
    </dgm:pt>
    <dgm:pt modelId="{70AEBBD6-F48B-4106-83C4-3648A6D89160}" type="pres">
      <dgm:prSet presAssocID="{731AE513-BEC0-4BF7-94E5-B71022D74275}" presName="node" presStyleLbl="node1" presStyleIdx="0" presStyleCnt="4">
        <dgm:presLayoutVars>
          <dgm:bulletEnabled val="1"/>
        </dgm:presLayoutVars>
      </dgm:prSet>
      <dgm:spPr/>
    </dgm:pt>
    <dgm:pt modelId="{9A7F66F6-52FD-48DD-8C4E-09AF1121B5D2}" type="pres">
      <dgm:prSet presAssocID="{74C64E29-0C5A-453E-B5A5-F6E3E0A607A5}" presName="spacerL" presStyleCnt="0"/>
      <dgm:spPr/>
    </dgm:pt>
    <dgm:pt modelId="{197D45DD-4AFE-4CB3-A967-000144EA9626}" type="pres">
      <dgm:prSet presAssocID="{74C64E29-0C5A-453E-B5A5-F6E3E0A607A5}" presName="sibTrans" presStyleLbl="sibTrans2D1" presStyleIdx="0" presStyleCnt="3" custScaleY="24371"/>
      <dgm:spPr>
        <a:prstGeom prst="rightArrow">
          <a:avLst/>
        </a:prstGeom>
      </dgm:spPr>
    </dgm:pt>
    <dgm:pt modelId="{9FFF46DB-6596-4752-AA6A-823C33B1ADC4}" type="pres">
      <dgm:prSet presAssocID="{74C64E29-0C5A-453E-B5A5-F6E3E0A607A5}" presName="spacerR" presStyleCnt="0"/>
      <dgm:spPr/>
    </dgm:pt>
    <dgm:pt modelId="{7038988C-7522-4477-AC49-32B4F8618273}" type="pres">
      <dgm:prSet presAssocID="{348E0A7E-FD4C-4154-A4B6-AEBF0BA88950}" presName="node" presStyleLbl="node1" presStyleIdx="1" presStyleCnt="4">
        <dgm:presLayoutVars>
          <dgm:bulletEnabled val="1"/>
        </dgm:presLayoutVars>
      </dgm:prSet>
      <dgm:spPr/>
    </dgm:pt>
    <dgm:pt modelId="{179B62CB-27FE-4724-8709-7263B0C5DA66}" type="pres">
      <dgm:prSet presAssocID="{911D0FCA-A83F-4177-BD53-3181A766078E}" presName="spacerL" presStyleCnt="0"/>
      <dgm:spPr/>
    </dgm:pt>
    <dgm:pt modelId="{90595450-E2C0-4E8C-8E19-EC5CA0F9C570}" type="pres">
      <dgm:prSet presAssocID="{911D0FCA-A83F-4177-BD53-3181A766078E}" presName="sibTrans" presStyleLbl="sibTrans2D1" presStyleIdx="1" presStyleCnt="3" custFlipVert="1" custScaleY="37002"/>
      <dgm:spPr>
        <a:prstGeom prst="rightArrow">
          <a:avLst/>
        </a:prstGeom>
      </dgm:spPr>
    </dgm:pt>
    <dgm:pt modelId="{F246EB6D-D1E9-4C5A-9600-B2A8EBD51A5D}" type="pres">
      <dgm:prSet presAssocID="{911D0FCA-A83F-4177-BD53-3181A766078E}" presName="spacerR" presStyleCnt="0"/>
      <dgm:spPr/>
    </dgm:pt>
    <dgm:pt modelId="{4A0A77FC-A831-464D-9808-D64CA7284648}" type="pres">
      <dgm:prSet presAssocID="{596A0522-15EB-40F6-A467-C34DF647E5A9}" presName="node" presStyleLbl="node1" presStyleIdx="2" presStyleCnt="4">
        <dgm:presLayoutVars>
          <dgm:bulletEnabled val="1"/>
        </dgm:presLayoutVars>
      </dgm:prSet>
      <dgm:spPr/>
    </dgm:pt>
    <dgm:pt modelId="{B03CB4C4-3A13-4B4C-8A39-14AB21A6D07A}" type="pres">
      <dgm:prSet presAssocID="{72F2F5B8-0873-45CA-816B-7E303730C08D}" presName="spacerL" presStyleCnt="0"/>
      <dgm:spPr/>
    </dgm:pt>
    <dgm:pt modelId="{0303AEDF-5B45-4482-B014-2271C238072A}" type="pres">
      <dgm:prSet presAssocID="{72F2F5B8-0873-45CA-816B-7E303730C08D}" presName="sibTrans" presStyleLbl="sibTrans2D1" presStyleIdx="2" presStyleCnt="3" custScaleY="51421"/>
      <dgm:spPr>
        <a:prstGeom prst="rightArrow">
          <a:avLst/>
        </a:prstGeom>
      </dgm:spPr>
    </dgm:pt>
    <dgm:pt modelId="{D725917E-98DD-4E91-B724-B7D757AADE55}" type="pres">
      <dgm:prSet presAssocID="{72F2F5B8-0873-45CA-816B-7E303730C08D}" presName="spacerR" presStyleCnt="0"/>
      <dgm:spPr/>
    </dgm:pt>
    <dgm:pt modelId="{20F48DAE-1C0C-4270-A853-AD0687EF098A}" type="pres">
      <dgm:prSet presAssocID="{59A7B44F-E59A-47E9-946C-06F238FCD561}" presName="node" presStyleLbl="node1" presStyleIdx="3" presStyleCnt="4">
        <dgm:presLayoutVars>
          <dgm:bulletEnabled val="1"/>
        </dgm:presLayoutVars>
      </dgm:prSet>
      <dgm:spPr/>
    </dgm:pt>
  </dgm:ptLst>
  <dgm:cxnLst>
    <dgm:cxn modelId="{70F5800F-5D98-44AE-9AE9-2C3FB8059262}" srcId="{725B2081-D263-456D-83CB-5D5543E3F6F1}" destId="{348E0A7E-FD4C-4154-A4B6-AEBF0BA88950}" srcOrd="1" destOrd="0" parTransId="{54DF0A55-5C79-4077-BBCD-B85EAF2050BC}" sibTransId="{911D0FCA-A83F-4177-BD53-3181A766078E}"/>
    <dgm:cxn modelId="{9B244C15-3EC1-4AFB-855D-338DC60783A5}" type="presOf" srcId="{348E0A7E-FD4C-4154-A4B6-AEBF0BA88950}" destId="{7038988C-7522-4477-AC49-32B4F8618273}" srcOrd="0" destOrd="0" presId="urn:microsoft.com/office/officeart/2005/8/layout/equation1"/>
    <dgm:cxn modelId="{44434C1A-1D9E-4AEB-9D41-4220271CB561}" type="presOf" srcId="{59A7B44F-E59A-47E9-946C-06F238FCD561}" destId="{20F48DAE-1C0C-4270-A853-AD0687EF098A}" srcOrd="0" destOrd="0" presId="urn:microsoft.com/office/officeart/2005/8/layout/equation1"/>
    <dgm:cxn modelId="{E3892121-A263-4880-8353-DF48E800800B}" srcId="{725B2081-D263-456D-83CB-5D5543E3F6F1}" destId="{731AE513-BEC0-4BF7-94E5-B71022D74275}" srcOrd="0" destOrd="0" parTransId="{C446F055-5246-4934-83AC-82FD5B2BCA67}" sibTransId="{74C64E29-0C5A-453E-B5A5-F6E3E0A607A5}"/>
    <dgm:cxn modelId="{95925C5C-6587-44A7-AA7C-AC72A6EC1086}" type="presOf" srcId="{911D0FCA-A83F-4177-BD53-3181A766078E}" destId="{90595450-E2C0-4E8C-8E19-EC5CA0F9C570}" srcOrd="0" destOrd="0" presId="urn:microsoft.com/office/officeart/2005/8/layout/equation1"/>
    <dgm:cxn modelId="{FCA89C51-B5F3-4796-A16D-FA00870604E5}" srcId="{725B2081-D263-456D-83CB-5D5543E3F6F1}" destId="{59A7B44F-E59A-47E9-946C-06F238FCD561}" srcOrd="3" destOrd="0" parTransId="{2C001B7B-744A-49EB-84C5-07843218A541}" sibTransId="{3457E69D-CE70-45AD-AD6A-9995D6D7F6FE}"/>
    <dgm:cxn modelId="{7818E574-F2B4-4D48-8CE6-46D5EE9AB013}" srcId="{725B2081-D263-456D-83CB-5D5543E3F6F1}" destId="{596A0522-15EB-40F6-A467-C34DF647E5A9}" srcOrd="2" destOrd="0" parTransId="{C53BF470-E7E6-4E05-AACB-4421EFCFCDE4}" sibTransId="{72F2F5B8-0873-45CA-816B-7E303730C08D}"/>
    <dgm:cxn modelId="{55B26B79-4489-4583-9918-C9D7DEC57271}" type="presOf" srcId="{725B2081-D263-456D-83CB-5D5543E3F6F1}" destId="{2A5CF3B2-14CC-4458-81CC-4F636F573EB8}" srcOrd="0" destOrd="0" presId="urn:microsoft.com/office/officeart/2005/8/layout/equation1"/>
    <dgm:cxn modelId="{9EE7827F-543A-4511-AF4D-EDCDDC3BD199}" type="presOf" srcId="{74C64E29-0C5A-453E-B5A5-F6E3E0A607A5}" destId="{197D45DD-4AFE-4CB3-A967-000144EA9626}" srcOrd="0" destOrd="0" presId="urn:microsoft.com/office/officeart/2005/8/layout/equation1"/>
    <dgm:cxn modelId="{E6669FC3-77A2-4BB7-AD0C-F96B377D29C9}" type="presOf" srcId="{596A0522-15EB-40F6-A467-C34DF647E5A9}" destId="{4A0A77FC-A831-464D-9808-D64CA7284648}" srcOrd="0" destOrd="0" presId="urn:microsoft.com/office/officeart/2005/8/layout/equation1"/>
    <dgm:cxn modelId="{623878E2-35E6-4036-AC37-8083BAEF52E2}" type="presOf" srcId="{731AE513-BEC0-4BF7-94E5-B71022D74275}" destId="{70AEBBD6-F48B-4106-83C4-3648A6D89160}" srcOrd="0" destOrd="0" presId="urn:microsoft.com/office/officeart/2005/8/layout/equation1"/>
    <dgm:cxn modelId="{48DD41F4-17F2-479E-AE72-5743B56D11A5}" type="presOf" srcId="{72F2F5B8-0873-45CA-816B-7E303730C08D}" destId="{0303AEDF-5B45-4482-B014-2271C238072A}" srcOrd="0" destOrd="0" presId="urn:microsoft.com/office/officeart/2005/8/layout/equation1"/>
    <dgm:cxn modelId="{C17278F9-1FBC-4A2A-948D-CC4107DD410D}" type="presParOf" srcId="{2A5CF3B2-14CC-4458-81CC-4F636F573EB8}" destId="{70AEBBD6-F48B-4106-83C4-3648A6D89160}" srcOrd="0" destOrd="0" presId="urn:microsoft.com/office/officeart/2005/8/layout/equation1"/>
    <dgm:cxn modelId="{0976CF23-CB6E-4D82-957F-82278932C055}" type="presParOf" srcId="{2A5CF3B2-14CC-4458-81CC-4F636F573EB8}" destId="{9A7F66F6-52FD-48DD-8C4E-09AF1121B5D2}" srcOrd="1" destOrd="0" presId="urn:microsoft.com/office/officeart/2005/8/layout/equation1"/>
    <dgm:cxn modelId="{DF4CCFB4-9D3D-4FBC-AF40-81E709C2AB0A}" type="presParOf" srcId="{2A5CF3B2-14CC-4458-81CC-4F636F573EB8}" destId="{197D45DD-4AFE-4CB3-A967-000144EA9626}" srcOrd="2" destOrd="0" presId="urn:microsoft.com/office/officeart/2005/8/layout/equation1"/>
    <dgm:cxn modelId="{2F88209C-D0F8-4B22-9190-E0E30C4A031F}" type="presParOf" srcId="{2A5CF3B2-14CC-4458-81CC-4F636F573EB8}" destId="{9FFF46DB-6596-4752-AA6A-823C33B1ADC4}" srcOrd="3" destOrd="0" presId="urn:microsoft.com/office/officeart/2005/8/layout/equation1"/>
    <dgm:cxn modelId="{5664DB08-6AE2-4B2C-A16D-A850C0CEEF3A}" type="presParOf" srcId="{2A5CF3B2-14CC-4458-81CC-4F636F573EB8}" destId="{7038988C-7522-4477-AC49-32B4F8618273}" srcOrd="4" destOrd="0" presId="urn:microsoft.com/office/officeart/2005/8/layout/equation1"/>
    <dgm:cxn modelId="{7BBCD7A4-4138-4C78-AE33-73AE05B3986C}" type="presParOf" srcId="{2A5CF3B2-14CC-4458-81CC-4F636F573EB8}" destId="{179B62CB-27FE-4724-8709-7263B0C5DA66}" srcOrd="5" destOrd="0" presId="urn:microsoft.com/office/officeart/2005/8/layout/equation1"/>
    <dgm:cxn modelId="{686BB88D-B4D4-491A-BE1E-51DB77690431}" type="presParOf" srcId="{2A5CF3B2-14CC-4458-81CC-4F636F573EB8}" destId="{90595450-E2C0-4E8C-8E19-EC5CA0F9C570}" srcOrd="6" destOrd="0" presId="urn:microsoft.com/office/officeart/2005/8/layout/equation1"/>
    <dgm:cxn modelId="{AAF690C3-A7FC-486F-AA9E-ECD57E06E601}" type="presParOf" srcId="{2A5CF3B2-14CC-4458-81CC-4F636F573EB8}" destId="{F246EB6D-D1E9-4C5A-9600-B2A8EBD51A5D}" srcOrd="7" destOrd="0" presId="urn:microsoft.com/office/officeart/2005/8/layout/equation1"/>
    <dgm:cxn modelId="{98535039-A42F-4055-B80D-06977B9A971E}" type="presParOf" srcId="{2A5CF3B2-14CC-4458-81CC-4F636F573EB8}" destId="{4A0A77FC-A831-464D-9808-D64CA7284648}" srcOrd="8" destOrd="0" presId="urn:microsoft.com/office/officeart/2005/8/layout/equation1"/>
    <dgm:cxn modelId="{3F154007-125B-4D51-A9AF-8429284922C1}" type="presParOf" srcId="{2A5CF3B2-14CC-4458-81CC-4F636F573EB8}" destId="{B03CB4C4-3A13-4B4C-8A39-14AB21A6D07A}" srcOrd="9" destOrd="0" presId="urn:microsoft.com/office/officeart/2005/8/layout/equation1"/>
    <dgm:cxn modelId="{D0558485-7014-4E09-A92A-3480DC408AFC}" type="presParOf" srcId="{2A5CF3B2-14CC-4458-81CC-4F636F573EB8}" destId="{0303AEDF-5B45-4482-B014-2271C238072A}" srcOrd="10" destOrd="0" presId="urn:microsoft.com/office/officeart/2005/8/layout/equation1"/>
    <dgm:cxn modelId="{34E3D849-BE14-4543-B55F-B54277353736}" type="presParOf" srcId="{2A5CF3B2-14CC-4458-81CC-4F636F573EB8}" destId="{D725917E-98DD-4E91-B724-B7D757AADE55}" srcOrd="11" destOrd="0" presId="urn:microsoft.com/office/officeart/2005/8/layout/equation1"/>
    <dgm:cxn modelId="{F7BE4DFB-402E-4FC8-B397-6BEFDF6708F8}" type="presParOf" srcId="{2A5CF3B2-14CC-4458-81CC-4F636F573EB8}" destId="{20F48DAE-1C0C-4270-A853-AD0687EF098A}" srcOrd="12" destOrd="0" presId="urn:microsoft.com/office/officeart/2005/8/layout/equation1"/>
  </dgm:cxnLst>
  <dgm:bg/>
  <dgm:whole/>
  <dgm:extLst>
    <a:ext uri="http://schemas.microsoft.com/office/drawing/2008/diagram">
      <dsp:dataModelExt xmlns:dsp="http://schemas.microsoft.com/office/drawing/2008/diagram" relId="rId1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AEBBD6-F48B-4106-83C4-3648A6D89160}">
      <dsp:nvSpPr>
        <dsp:cNvPr id="0" name=""/>
        <dsp:cNvSpPr/>
      </dsp:nvSpPr>
      <dsp:spPr>
        <a:xfrm>
          <a:off x="2604" y="478706"/>
          <a:ext cx="723679" cy="723679"/>
        </a:xfrm>
        <a:prstGeom prst="ellipse">
          <a:avLst/>
        </a:prstGeom>
        <a:solidFill>
          <a:srgbClr val="98273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0</a:t>
          </a:r>
        </a:p>
      </dsp:txBody>
      <dsp:txXfrm>
        <a:off x="108584" y="584686"/>
        <a:ext cx="511719" cy="511719"/>
      </dsp:txXfrm>
    </dsp:sp>
    <dsp:sp modelId="{197D45DD-4AFE-4CB3-A967-000144EA9626}">
      <dsp:nvSpPr>
        <dsp:cNvPr id="0" name=""/>
        <dsp:cNvSpPr/>
      </dsp:nvSpPr>
      <dsp:spPr>
        <a:xfrm>
          <a:off x="785047" y="789399"/>
          <a:ext cx="419734" cy="102293"/>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nl-NL" sz="500" kern="1200"/>
        </a:p>
      </dsp:txBody>
      <dsp:txXfrm>
        <a:off x="785047" y="814972"/>
        <a:ext cx="394161" cy="51147"/>
      </dsp:txXfrm>
    </dsp:sp>
    <dsp:sp modelId="{7038988C-7522-4477-AC49-32B4F8618273}">
      <dsp:nvSpPr>
        <dsp:cNvPr id="0" name=""/>
        <dsp:cNvSpPr/>
      </dsp:nvSpPr>
      <dsp:spPr>
        <a:xfrm>
          <a:off x="1263544" y="478706"/>
          <a:ext cx="723679" cy="723679"/>
        </a:xfrm>
        <a:prstGeom prst="ellipse">
          <a:avLst/>
        </a:prstGeom>
        <a:solidFill>
          <a:srgbClr val="98273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1</a:t>
          </a:r>
        </a:p>
      </dsp:txBody>
      <dsp:txXfrm>
        <a:off x="1369524" y="584686"/>
        <a:ext cx="511719" cy="511719"/>
      </dsp:txXfrm>
    </dsp:sp>
    <dsp:sp modelId="{90595450-E2C0-4E8C-8E19-EC5CA0F9C570}">
      <dsp:nvSpPr>
        <dsp:cNvPr id="0" name=""/>
        <dsp:cNvSpPr/>
      </dsp:nvSpPr>
      <dsp:spPr>
        <a:xfrm flipV="1">
          <a:off x="2045987" y="762890"/>
          <a:ext cx="419734" cy="155310"/>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nl-NL" sz="500" kern="1200"/>
        </a:p>
      </dsp:txBody>
      <dsp:txXfrm rot="10800000">
        <a:off x="2045987" y="801717"/>
        <a:ext cx="380907" cy="77655"/>
      </dsp:txXfrm>
    </dsp:sp>
    <dsp:sp modelId="{4A0A77FC-A831-464D-9808-D64CA7284648}">
      <dsp:nvSpPr>
        <dsp:cNvPr id="0" name=""/>
        <dsp:cNvSpPr/>
      </dsp:nvSpPr>
      <dsp:spPr>
        <a:xfrm>
          <a:off x="2524484" y="478706"/>
          <a:ext cx="723679" cy="723679"/>
        </a:xfrm>
        <a:prstGeom prst="ellipse">
          <a:avLst/>
        </a:prstGeom>
        <a:solidFill>
          <a:srgbClr val="98273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2</a:t>
          </a:r>
        </a:p>
      </dsp:txBody>
      <dsp:txXfrm>
        <a:off x="2630464" y="584686"/>
        <a:ext cx="511719" cy="511719"/>
      </dsp:txXfrm>
    </dsp:sp>
    <dsp:sp modelId="{0303AEDF-5B45-4482-B014-2271C238072A}">
      <dsp:nvSpPr>
        <dsp:cNvPr id="0" name=""/>
        <dsp:cNvSpPr/>
      </dsp:nvSpPr>
      <dsp:spPr>
        <a:xfrm>
          <a:off x="3306927" y="732630"/>
          <a:ext cx="419734" cy="215831"/>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nl-NL" sz="700" kern="1200"/>
        </a:p>
      </dsp:txBody>
      <dsp:txXfrm>
        <a:off x="3306927" y="786588"/>
        <a:ext cx="365776" cy="107915"/>
      </dsp:txXfrm>
    </dsp:sp>
    <dsp:sp modelId="{20F48DAE-1C0C-4270-A853-AD0687EF098A}">
      <dsp:nvSpPr>
        <dsp:cNvPr id="0" name=""/>
        <dsp:cNvSpPr/>
      </dsp:nvSpPr>
      <dsp:spPr>
        <a:xfrm>
          <a:off x="3785424" y="478706"/>
          <a:ext cx="723679" cy="723679"/>
        </a:xfrm>
        <a:prstGeom prst="ellipse">
          <a:avLst/>
        </a:prstGeom>
        <a:solidFill>
          <a:srgbClr val="98273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3</a:t>
          </a:r>
        </a:p>
      </dsp:txBody>
      <dsp:txXfrm>
        <a:off x="3891404" y="584686"/>
        <a:ext cx="511719" cy="51171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AEBBD6-F48B-4106-83C4-3648A6D89160}">
      <dsp:nvSpPr>
        <dsp:cNvPr id="0" name=""/>
        <dsp:cNvSpPr/>
      </dsp:nvSpPr>
      <dsp:spPr>
        <a:xfrm>
          <a:off x="3180" y="173327"/>
          <a:ext cx="883585" cy="883585"/>
        </a:xfrm>
        <a:prstGeom prst="ellipse">
          <a:avLst/>
        </a:prstGeom>
        <a:solidFill>
          <a:srgbClr val="6EB12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0</a:t>
          </a:r>
        </a:p>
      </dsp:txBody>
      <dsp:txXfrm>
        <a:off x="132578" y="302725"/>
        <a:ext cx="624789" cy="624789"/>
      </dsp:txXfrm>
    </dsp:sp>
    <dsp:sp modelId="{197D45DD-4AFE-4CB3-A967-000144EA9626}">
      <dsp:nvSpPr>
        <dsp:cNvPr id="0" name=""/>
        <dsp:cNvSpPr/>
      </dsp:nvSpPr>
      <dsp:spPr>
        <a:xfrm>
          <a:off x="958513" y="552671"/>
          <a:ext cx="512479" cy="124896"/>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nl-NL" sz="500" kern="1200"/>
        </a:p>
      </dsp:txBody>
      <dsp:txXfrm>
        <a:off x="958513" y="583895"/>
        <a:ext cx="481255" cy="62448"/>
      </dsp:txXfrm>
    </dsp:sp>
    <dsp:sp modelId="{7038988C-7522-4477-AC49-32B4F8618273}">
      <dsp:nvSpPr>
        <dsp:cNvPr id="0" name=""/>
        <dsp:cNvSpPr/>
      </dsp:nvSpPr>
      <dsp:spPr>
        <a:xfrm>
          <a:off x="1542739" y="173327"/>
          <a:ext cx="883585" cy="883585"/>
        </a:xfrm>
        <a:prstGeom prst="ellipse">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1</a:t>
          </a:r>
        </a:p>
      </dsp:txBody>
      <dsp:txXfrm>
        <a:off x="1672137" y="302725"/>
        <a:ext cx="624789" cy="624789"/>
      </dsp:txXfrm>
    </dsp:sp>
    <dsp:sp modelId="{90595450-E2C0-4E8C-8E19-EC5CA0F9C570}">
      <dsp:nvSpPr>
        <dsp:cNvPr id="0" name=""/>
        <dsp:cNvSpPr/>
      </dsp:nvSpPr>
      <dsp:spPr>
        <a:xfrm flipV="1">
          <a:off x="2498072" y="520306"/>
          <a:ext cx="512479" cy="189627"/>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nl-NL" sz="600" kern="1200"/>
        </a:p>
      </dsp:txBody>
      <dsp:txXfrm rot="10800000">
        <a:off x="2498072" y="567713"/>
        <a:ext cx="465072" cy="94813"/>
      </dsp:txXfrm>
    </dsp:sp>
    <dsp:sp modelId="{4A0A77FC-A831-464D-9808-D64CA7284648}">
      <dsp:nvSpPr>
        <dsp:cNvPr id="0" name=""/>
        <dsp:cNvSpPr/>
      </dsp:nvSpPr>
      <dsp:spPr>
        <a:xfrm>
          <a:off x="3082299" y="173327"/>
          <a:ext cx="883585" cy="883585"/>
        </a:xfrm>
        <a:prstGeom prst="ellipse">
          <a:avLst/>
        </a:prstGeom>
        <a:solidFill>
          <a:schemeClr val="bg1">
            <a:lumMod val="6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2</a:t>
          </a:r>
        </a:p>
      </dsp:txBody>
      <dsp:txXfrm>
        <a:off x="3211697" y="302725"/>
        <a:ext cx="624789" cy="624789"/>
      </dsp:txXfrm>
    </dsp:sp>
    <dsp:sp modelId="{0303AEDF-5B45-4482-B014-2271C238072A}">
      <dsp:nvSpPr>
        <dsp:cNvPr id="0" name=""/>
        <dsp:cNvSpPr/>
      </dsp:nvSpPr>
      <dsp:spPr>
        <a:xfrm>
          <a:off x="4037632" y="483358"/>
          <a:ext cx="512479" cy="263522"/>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nl-NL" sz="900" kern="1200"/>
        </a:p>
      </dsp:txBody>
      <dsp:txXfrm>
        <a:off x="4037632" y="549239"/>
        <a:ext cx="446599" cy="131761"/>
      </dsp:txXfrm>
    </dsp:sp>
    <dsp:sp modelId="{20F48DAE-1C0C-4270-A853-AD0687EF098A}">
      <dsp:nvSpPr>
        <dsp:cNvPr id="0" name=""/>
        <dsp:cNvSpPr/>
      </dsp:nvSpPr>
      <dsp:spPr>
        <a:xfrm>
          <a:off x="4621859" y="173327"/>
          <a:ext cx="883585" cy="883585"/>
        </a:xfrm>
        <a:prstGeom prst="ellipse">
          <a:avLst/>
        </a:prstGeom>
        <a:solidFill>
          <a:schemeClr val="bg1">
            <a:lumMod val="6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3</a:t>
          </a:r>
        </a:p>
      </dsp:txBody>
      <dsp:txXfrm>
        <a:off x="4751257" y="302725"/>
        <a:ext cx="624789" cy="62478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AEBBD6-F48B-4106-83C4-3648A6D89160}">
      <dsp:nvSpPr>
        <dsp:cNvPr id="0" name=""/>
        <dsp:cNvSpPr/>
      </dsp:nvSpPr>
      <dsp:spPr>
        <a:xfrm>
          <a:off x="3180" y="173327"/>
          <a:ext cx="883585" cy="883585"/>
        </a:xfrm>
        <a:prstGeom prst="ellipse">
          <a:avLst/>
        </a:prstGeom>
        <a:solidFill>
          <a:srgbClr val="6EB12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0</a:t>
          </a:r>
        </a:p>
      </dsp:txBody>
      <dsp:txXfrm>
        <a:off x="132578" y="302725"/>
        <a:ext cx="624789" cy="624789"/>
      </dsp:txXfrm>
    </dsp:sp>
    <dsp:sp modelId="{197D45DD-4AFE-4CB3-A967-000144EA9626}">
      <dsp:nvSpPr>
        <dsp:cNvPr id="0" name=""/>
        <dsp:cNvSpPr/>
      </dsp:nvSpPr>
      <dsp:spPr>
        <a:xfrm>
          <a:off x="958513" y="552671"/>
          <a:ext cx="512479" cy="124896"/>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nl-NL" sz="500" kern="1200"/>
        </a:p>
      </dsp:txBody>
      <dsp:txXfrm>
        <a:off x="958513" y="583895"/>
        <a:ext cx="481255" cy="62448"/>
      </dsp:txXfrm>
    </dsp:sp>
    <dsp:sp modelId="{7038988C-7522-4477-AC49-32B4F8618273}">
      <dsp:nvSpPr>
        <dsp:cNvPr id="0" name=""/>
        <dsp:cNvSpPr/>
      </dsp:nvSpPr>
      <dsp:spPr>
        <a:xfrm>
          <a:off x="1542739" y="173327"/>
          <a:ext cx="883585" cy="883585"/>
        </a:xfrm>
        <a:prstGeom prst="ellipse">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1</a:t>
          </a:r>
        </a:p>
      </dsp:txBody>
      <dsp:txXfrm>
        <a:off x="1672137" y="302725"/>
        <a:ext cx="624789" cy="624789"/>
      </dsp:txXfrm>
    </dsp:sp>
    <dsp:sp modelId="{90595450-E2C0-4E8C-8E19-EC5CA0F9C570}">
      <dsp:nvSpPr>
        <dsp:cNvPr id="0" name=""/>
        <dsp:cNvSpPr/>
      </dsp:nvSpPr>
      <dsp:spPr>
        <a:xfrm flipV="1">
          <a:off x="2498072" y="520306"/>
          <a:ext cx="512479" cy="189627"/>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nl-NL" sz="600" kern="1200"/>
        </a:p>
      </dsp:txBody>
      <dsp:txXfrm rot="10800000">
        <a:off x="2498072" y="567713"/>
        <a:ext cx="465072" cy="94813"/>
      </dsp:txXfrm>
    </dsp:sp>
    <dsp:sp modelId="{4A0A77FC-A831-464D-9808-D64CA7284648}">
      <dsp:nvSpPr>
        <dsp:cNvPr id="0" name=""/>
        <dsp:cNvSpPr/>
      </dsp:nvSpPr>
      <dsp:spPr>
        <a:xfrm>
          <a:off x="3082299" y="173327"/>
          <a:ext cx="883585" cy="883585"/>
        </a:xfrm>
        <a:prstGeom prst="ellipse">
          <a:avLst/>
        </a:prstGeom>
        <a:solidFill>
          <a:srgbClr val="005AB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2</a:t>
          </a:r>
        </a:p>
      </dsp:txBody>
      <dsp:txXfrm>
        <a:off x="3211697" y="302725"/>
        <a:ext cx="624789" cy="624789"/>
      </dsp:txXfrm>
    </dsp:sp>
    <dsp:sp modelId="{0303AEDF-5B45-4482-B014-2271C238072A}">
      <dsp:nvSpPr>
        <dsp:cNvPr id="0" name=""/>
        <dsp:cNvSpPr/>
      </dsp:nvSpPr>
      <dsp:spPr>
        <a:xfrm>
          <a:off x="4037632" y="483358"/>
          <a:ext cx="512479" cy="263522"/>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nl-NL" sz="900" kern="1200"/>
        </a:p>
      </dsp:txBody>
      <dsp:txXfrm>
        <a:off x="4037632" y="549239"/>
        <a:ext cx="446599" cy="131761"/>
      </dsp:txXfrm>
    </dsp:sp>
    <dsp:sp modelId="{20F48DAE-1C0C-4270-A853-AD0687EF098A}">
      <dsp:nvSpPr>
        <dsp:cNvPr id="0" name=""/>
        <dsp:cNvSpPr/>
      </dsp:nvSpPr>
      <dsp:spPr>
        <a:xfrm>
          <a:off x="4621859" y="173327"/>
          <a:ext cx="883585" cy="883585"/>
        </a:xfrm>
        <a:prstGeom prst="ellipse">
          <a:avLst/>
        </a:prstGeom>
        <a:solidFill>
          <a:schemeClr val="bg1">
            <a:lumMod val="6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3</a:t>
          </a:r>
        </a:p>
      </dsp:txBody>
      <dsp:txXfrm>
        <a:off x="4751257" y="302725"/>
        <a:ext cx="624789" cy="62478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AEBBD6-F48B-4106-83C4-3648A6D89160}">
      <dsp:nvSpPr>
        <dsp:cNvPr id="0" name=""/>
        <dsp:cNvSpPr/>
      </dsp:nvSpPr>
      <dsp:spPr>
        <a:xfrm>
          <a:off x="3180" y="173327"/>
          <a:ext cx="883585" cy="883585"/>
        </a:xfrm>
        <a:prstGeom prst="ellipse">
          <a:avLst/>
        </a:prstGeom>
        <a:solidFill>
          <a:srgbClr val="6EB12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0</a:t>
          </a:r>
        </a:p>
      </dsp:txBody>
      <dsp:txXfrm>
        <a:off x="132578" y="302725"/>
        <a:ext cx="624789" cy="624789"/>
      </dsp:txXfrm>
    </dsp:sp>
    <dsp:sp modelId="{197D45DD-4AFE-4CB3-A967-000144EA9626}">
      <dsp:nvSpPr>
        <dsp:cNvPr id="0" name=""/>
        <dsp:cNvSpPr/>
      </dsp:nvSpPr>
      <dsp:spPr>
        <a:xfrm>
          <a:off x="958513" y="552671"/>
          <a:ext cx="512479" cy="124896"/>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nl-NL" sz="500" kern="1200"/>
        </a:p>
      </dsp:txBody>
      <dsp:txXfrm>
        <a:off x="958513" y="583895"/>
        <a:ext cx="481255" cy="62448"/>
      </dsp:txXfrm>
    </dsp:sp>
    <dsp:sp modelId="{7038988C-7522-4477-AC49-32B4F8618273}">
      <dsp:nvSpPr>
        <dsp:cNvPr id="0" name=""/>
        <dsp:cNvSpPr/>
      </dsp:nvSpPr>
      <dsp:spPr>
        <a:xfrm>
          <a:off x="1542739" y="173327"/>
          <a:ext cx="883585" cy="883585"/>
        </a:xfrm>
        <a:prstGeom prst="ellipse">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1</a:t>
          </a:r>
        </a:p>
      </dsp:txBody>
      <dsp:txXfrm>
        <a:off x="1672137" y="302725"/>
        <a:ext cx="624789" cy="624789"/>
      </dsp:txXfrm>
    </dsp:sp>
    <dsp:sp modelId="{90595450-E2C0-4E8C-8E19-EC5CA0F9C570}">
      <dsp:nvSpPr>
        <dsp:cNvPr id="0" name=""/>
        <dsp:cNvSpPr/>
      </dsp:nvSpPr>
      <dsp:spPr>
        <a:xfrm flipV="1">
          <a:off x="2498072" y="520306"/>
          <a:ext cx="512479" cy="189627"/>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nl-NL" sz="600" kern="1200"/>
        </a:p>
      </dsp:txBody>
      <dsp:txXfrm rot="10800000">
        <a:off x="2498072" y="567713"/>
        <a:ext cx="465072" cy="94813"/>
      </dsp:txXfrm>
    </dsp:sp>
    <dsp:sp modelId="{4A0A77FC-A831-464D-9808-D64CA7284648}">
      <dsp:nvSpPr>
        <dsp:cNvPr id="0" name=""/>
        <dsp:cNvSpPr/>
      </dsp:nvSpPr>
      <dsp:spPr>
        <a:xfrm>
          <a:off x="3082299" y="173327"/>
          <a:ext cx="883585" cy="883585"/>
        </a:xfrm>
        <a:prstGeom prst="ellipse">
          <a:avLst/>
        </a:prstGeom>
        <a:solidFill>
          <a:schemeClr val="bg1">
            <a:lumMod val="6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2</a:t>
          </a:r>
        </a:p>
      </dsp:txBody>
      <dsp:txXfrm>
        <a:off x="3211697" y="302725"/>
        <a:ext cx="624789" cy="624789"/>
      </dsp:txXfrm>
    </dsp:sp>
    <dsp:sp modelId="{0303AEDF-5B45-4482-B014-2271C238072A}">
      <dsp:nvSpPr>
        <dsp:cNvPr id="0" name=""/>
        <dsp:cNvSpPr/>
      </dsp:nvSpPr>
      <dsp:spPr>
        <a:xfrm>
          <a:off x="4037632" y="483358"/>
          <a:ext cx="512479" cy="263522"/>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nl-NL" sz="900" kern="1200"/>
        </a:p>
      </dsp:txBody>
      <dsp:txXfrm>
        <a:off x="4037632" y="549239"/>
        <a:ext cx="446599" cy="131761"/>
      </dsp:txXfrm>
    </dsp:sp>
    <dsp:sp modelId="{20F48DAE-1C0C-4270-A853-AD0687EF098A}">
      <dsp:nvSpPr>
        <dsp:cNvPr id="0" name=""/>
        <dsp:cNvSpPr/>
      </dsp:nvSpPr>
      <dsp:spPr>
        <a:xfrm>
          <a:off x="4621859" y="173327"/>
          <a:ext cx="883585" cy="883585"/>
        </a:xfrm>
        <a:prstGeom prst="ellipse">
          <a:avLst/>
        </a:prstGeom>
        <a:solidFill>
          <a:schemeClr val="bg1">
            <a:lumMod val="6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3</a:t>
          </a:r>
        </a:p>
      </dsp:txBody>
      <dsp:txXfrm>
        <a:off x="4751257" y="302725"/>
        <a:ext cx="624789" cy="62478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AEBBD6-F48B-4106-83C4-3648A6D89160}">
      <dsp:nvSpPr>
        <dsp:cNvPr id="0" name=""/>
        <dsp:cNvSpPr/>
      </dsp:nvSpPr>
      <dsp:spPr>
        <a:xfrm>
          <a:off x="3180" y="173327"/>
          <a:ext cx="883585" cy="883585"/>
        </a:xfrm>
        <a:prstGeom prst="ellipse">
          <a:avLst/>
        </a:prstGeom>
        <a:solidFill>
          <a:srgbClr val="6EB12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0</a:t>
          </a:r>
        </a:p>
      </dsp:txBody>
      <dsp:txXfrm>
        <a:off x="132578" y="302725"/>
        <a:ext cx="624789" cy="624789"/>
      </dsp:txXfrm>
    </dsp:sp>
    <dsp:sp modelId="{197D45DD-4AFE-4CB3-A967-000144EA9626}">
      <dsp:nvSpPr>
        <dsp:cNvPr id="0" name=""/>
        <dsp:cNvSpPr/>
      </dsp:nvSpPr>
      <dsp:spPr>
        <a:xfrm>
          <a:off x="958513" y="552671"/>
          <a:ext cx="512479" cy="124896"/>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nl-NL" sz="500" kern="1200"/>
        </a:p>
      </dsp:txBody>
      <dsp:txXfrm>
        <a:off x="958513" y="583895"/>
        <a:ext cx="481255" cy="62448"/>
      </dsp:txXfrm>
    </dsp:sp>
    <dsp:sp modelId="{7038988C-7522-4477-AC49-32B4F8618273}">
      <dsp:nvSpPr>
        <dsp:cNvPr id="0" name=""/>
        <dsp:cNvSpPr/>
      </dsp:nvSpPr>
      <dsp:spPr>
        <a:xfrm>
          <a:off x="1542739" y="173327"/>
          <a:ext cx="883585" cy="883585"/>
        </a:xfrm>
        <a:prstGeom prst="ellipse">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1</a:t>
          </a:r>
        </a:p>
      </dsp:txBody>
      <dsp:txXfrm>
        <a:off x="1672137" y="302725"/>
        <a:ext cx="624789" cy="624789"/>
      </dsp:txXfrm>
    </dsp:sp>
    <dsp:sp modelId="{90595450-E2C0-4E8C-8E19-EC5CA0F9C570}">
      <dsp:nvSpPr>
        <dsp:cNvPr id="0" name=""/>
        <dsp:cNvSpPr/>
      </dsp:nvSpPr>
      <dsp:spPr>
        <a:xfrm flipV="1">
          <a:off x="2498072" y="520306"/>
          <a:ext cx="512479" cy="189627"/>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nl-NL" sz="600" kern="1200"/>
        </a:p>
      </dsp:txBody>
      <dsp:txXfrm rot="10800000">
        <a:off x="2498072" y="567713"/>
        <a:ext cx="465072" cy="94813"/>
      </dsp:txXfrm>
    </dsp:sp>
    <dsp:sp modelId="{4A0A77FC-A831-464D-9808-D64CA7284648}">
      <dsp:nvSpPr>
        <dsp:cNvPr id="0" name=""/>
        <dsp:cNvSpPr/>
      </dsp:nvSpPr>
      <dsp:spPr>
        <a:xfrm>
          <a:off x="3082299" y="173327"/>
          <a:ext cx="883585" cy="883585"/>
        </a:xfrm>
        <a:prstGeom prst="ellipse">
          <a:avLst/>
        </a:prstGeom>
        <a:solidFill>
          <a:schemeClr val="bg1">
            <a:lumMod val="6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2</a:t>
          </a:r>
        </a:p>
      </dsp:txBody>
      <dsp:txXfrm>
        <a:off x="3211697" y="302725"/>
        <a:ext cx="624789" cy="624789"/>
      </dsp:txXfrm>
    </dsp:sp>
    <dsp:sp modelId="{0303AEDF-5B45-4482-B014-2271C238072A}">
      <dsp:nvSpPr>
        <dsp:cNvPr id="0" name=""/>
        <dsp:cNvSpPr/>
      </dsp:nvSpPr>
      <dsp:spPr>
        <a:xfrm>
          <a:off x="4037632" y="483358"/>
          <a:ext cx="512479" cy="263522"/>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nl-NL" sz="900" kern="1200"/>
        </a:p>
      </dsp:txBody>
      <dsp:txXfrm>
        <a:off x="4037632" y="549239"/>
        <a:ext cx="446599" cy="131761"/>
      </dsp:txXfrm>
    </dsp:sp>
    <dsp:sp modelId="{20F48DAE-1C0C-4270-A853-AD0687EF098A}">
      <dsp:nvSpPr>
        <dsp:cNvPr id="0" name=""/>
        <dsp:cNvSpPr/>
      </dsp:nvSpPr>
      <dsp:spPr>
        <a:xfrm>
          <a:off x="4621859" y="173327"/>
          <a:ext cx="883585" cy="883585"/>
        </a:xfrm>
        <a:prstGeom prst="ellipse">
          <a:avLst/>
        </a:prstGeom>
        <a:solidFill>
          <a:schemeClr val="bg1">
            <a:lumMod val="6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3</a:t>
          </a:r>
        </a:p>
      </dsp:txBody>
      <dsp:txXfrm>
        <a:off x="4751257" y="302725"/>
        <a:ext cx="624789" cy="62478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AEBBD6-F48B-4106-83C4-3648A6D89160}">
      <dsp:nvSpPr>
        <dsp:cNvPr id="0" name=""/>
        <dsp:cNvSpPr/>
      </dsp:nvSpPr>
      <dsp:spPr>
        <a:xfrm>
          <a:off x="530794" y="457"/>
          <a:ext cx="714130" cy="714130"/>
        </a:xfrm>
        <a:prstGeom prst="ellipse">
          <a:avLst/>
        </a:prstGeom>
        <a:solidFill>
          <a:srgbClr val="6EB12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0</a:t>
          </a:r>
        </a:p>
      </dsp:txBody>
      <dsp:txXfrm>
        <a:off x="635376" y="105039"/>
        <a:ext cx="504966" cy="504966"/>
      </dsp:txXfrm>
    </dsp:sp>
    <dsp:sp modelId="{197D45DD-4AFE-4CB3-A967-000144EA9626}">
      <dsp:nvSpPr>
        <dsp:cNvPr id="0" name=""/>
        <dsp:cNvSpPr/>
      </dsp:nvSpPr>
      <dsp:spPr>
        <a:xfrm>
          <a:off x="1302913" y="307050"/>
          <a:ext cx="414195" cy="100943"/>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nl-NL" sz="500" kern="1200"/>
        </a:p>
      </dsp:txBody>
      <dsp:txXfrm>
        <a:off x="1302913" y="332286"/>
        <a:ext cx="388959" cy="50471"/>
      </dsp:txXfrm>
    </dsp:sp>
    <dsp:sp modelId="{7038988C-7522-4477-AC49-32B4F8618273}">
      <dsp:nvSpPr>
        <dsp:cNvPr id="0" name=""/>
        <dsp:cNvSpPr/>
      </dsp:nvSpPr>
      <dsp:spPr>
        <a:xfrm>
          <a:off x="1775096" y="457"/>
          <a:ext cx="714130" cy="714130"/>
        </a:xfrm>
        <a:prstGeom prst="ellipse">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1</a:t>
          </a:r>
        </a:p>
      </dsp:txBody>
      <dsp:txXfrm>
        <a:off x="1879678" y="105039"/>
        <a:ext cx="504966" cy="504966"/>
      </dsp:txXfrm>
    </dsp:sp>
    <dsp:sp modelId="{90595450-E2C0-4E8C-8E19-EC5CA0F9C570}">
      <dsp:nvSpPr>
        <dsp:cNvPr id="0" name=""/>
        <dsp:cNvSpPr/>
      </dsp:nvSpPr>
      <dsp:spPr>
        <a:xfrm flipV="1">
          <a:off x="2547214" y="280892"/>
          <a:ext cx="414195" cy="153260"/>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nl-NL" sz="500" kern="1200"/>
        </a:p>
      </dsp:txBody>
      <dsp:txXfrm rot="10800000">
        <a:off x="2547214" y="319207"/>
        <a:ext cx="375880" cy="76630"/>
      </dsp:txXfrm>
    </dsp:sp>
    <dsp:sp modelId="{4A0A77FC-A831-464D-9808-D64CA7284648}">
      <dsp:nvSpPr>
        <dsp:cNvPr id="0" name=""/>
        <dsp:cNvSpPr/>
      </dsp:nvSpPr>
      <dsp:spPr>
        <a:xfrm>
          <a:off x="3019397" y="457"/>
          <a:ext cx="714130" cy="714130"/>
        </a:xfrm>
        <a:prstGeom prst="ellipse">
          <a:avLst/>
        </a:prstGeom>
        <a:solidFill>
          <a:schemeClr val="bg1">
            <a:lumMod val="6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2</a:t>
          </a:r>
        </a:p>
      </dsp:txBody>
      <dsp:txXfrm>
        <a:off x="3123979" y="105039"/>
        <a:ext cx="504966" cy="504966"/>
      </dsp:txXfrm>
    </dsp:sp>
    <dsp:sp modelId="{0303AEDF-5B45-4482-B014-2271C238072A}">
      <dsp:nvSpPr>
        <dsp:cNvPr id="0" name=""/>
        <dsp:cNvSpPr/>
      </dsp:nvSpPr>
      <dsp:spPr>
        <a:xfrm>
          <a:off x="3791516" y="251030"/>
          <a:ext cx="414195" cy="212983"/>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nl-NL" sz="700" kern="1200"/>
        </a:p>
      </dsp:txBody>
      <dsp:txXfrm>
        <a:off x="3791516" y="304276"/>
        <a:ext cx="360949" cy="106491"/>
      </dsp:txXfrm>
    </dsp:sp>
    <dsp:sp modelId="{20F48DAE-1C0C-4270-A853-AD0687EF098A}">
      <dsp:nvSpPr>
        <dsp:cNvPr id="0" name=""/>
        <dsp:cNvSpPr/>
      </dsp:nvSpPr>
      <dsp:spPr>
        <a:xfrm>
          <a:off x="4263699" y="457"/>
          <a:ext cx="714130" cy="714130"/>
        </a:xfrm>
        <a:prstGeom prst="ellipse">
          <a:avLst/>
        </a:prstGeom>
        <a:solidFill>
          <a:schemeClr val="bg1">
            <a:lumMod val="6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3</a:t>
          </a:r>
        </a:p>
      </dsp:txBody>
      <dsp:txXfrm>
        <a:off x="4368281" y="105039"/>
        <a:ext cx="504966" cy="50496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AEBBD6-F48B-4106-83C4-3648A6D89160}">
      <dsp:nvSpPr>
        <dsp:cNvPr id="0" name=""/>
        <dsp:cNvSpPr/>
      </dsp:nvSpPr>
      <dsp:spPr>
        <a:xfrm>
          <a:off x="530794" y="457"/>
          <a:ext cx="714130" cy="714130"/>
        </a:xfrm>
        <a:prstGeom prst="ellipse">
          <a:avLst/>
        </a:prstGeom>
        <a:solidFill>
          <a:srgbClr val="6EB12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0</a:t>
          </a:r>
        </a:p>
      </dsp:txBody>
      <dsp:txXfrm>
        <a:off x="635376" y="105039"/>
        <a:ext cx="504966" cy="504966"/>
      </dsp:txXfrm>
    </dsp:sp>
    <dsp:sp modelId="{197D45DD-4AFE-4CB3-A967-000144EA9626}">
      <dsp:nvSpPr>
        <dsp:cNvPr id="0" name=""/>
        <dsp:cNvSpPr/>
      </dsp:nvSpPr>
      <dsp:spPr>
        <a:xfrm>
          <a:off x="1302913" y="307050"/>
          <a:ext cx="414195" cy="100943"/>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nl-NL" sz="500" kern="1200"/>
        </a:p>
      </dsp:txBody>
      <dsp:txXfrm>
        <a:off x="1302913" y="332286"/>
        <a:ext cx="388959" cy="50471"/>
      </dsp:txXfrm>
    </dsp:sp>
    <dsp:sp modelId="{7038988C-7522-4477-AC49-32B4F8618273}">
      <dsp:nvSpPr>
        <dsp:cNvPr id="0" name=""/>
        <dsp:cNvSpPr/>
      </dsp:nvSpPr>
      <dsp:spPr>
        <a:xfrm>
          <a:off x="1775096" y="457"/>
          <a:ext cx="714130" cy="714130"/>
        </a:xfrm>
        <a:prstGeom prst="ellipse">
          <a:avLst/>
        </a:prstGeom>
        <a:solidFill>
          <a:srgbClr val="6EB12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1</a:t>
          </a:r>
        </a:p>
      </dsp:txBody>
      <dsp:txXfrm>
        <a:off x="1879678" y="105039"/>
        <a:ext cx="504966" cy="504966"/>
      </dsp:txXfrm>
    </dsp:sp>
    <dsp:sp modelId="{90595450-E2C0-4E8C-8E19-EC5CA0F9C570}">
      <dsp:nvSpPr>
        <dsp:cNvPr id="0" name=""/>
        <dsp:cNvSpPr/>
      </dsp:nvSpPr>
      <dsp:spPr>
        <a:xfrm flipV="1">
          <a:off x="2547214" y="280892"/>
          <a:ext cx="414195" cy="153260"/>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nl-NL" sz="500" kern="1200"/>
        </a:p>
      </dsp:txBody>
      <dsp:txXfrm rot="10800000">
        <a:off x="2547214" y="319207"/>
        <a:ext cx="375880" cy="76630"/>
      </dsp:txXfrm>
    </dsp:sp>
    <dsp:sp modelId="{4A0A77FC-A831-464D-9808-D64CA7284648}">
      <dsp:nvSpPr>
        <dsp:cNvPr id="0" name=""/>
        <dsp:cNvSpPr/>
      </dsp:nvSpPr>
      <dsp:spPr>
        <a:xfrm>
          <a:off x="3019397" y="457"/>
          <a:ext cx="714130" cy="714130"/>
        </a:xfrm>
        <a:prstGeom prst="ellipse">
          <a:avLst/>
        </a:prstGeom>
        <a:solidFill>
          <a:srgbClr val="005AB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2</a:t>
          </a:r>
        </a:p>
      </dsp:txBody>
      <dsp:txXfrm>
        <a:off x="3123979" y="105039"/>
        <a:ext cx="504966" cy="504966"/>
      </dsp:txXfrm>
    </dsp:sp>
    <dsp:sp modelId="{0303AEDF-5B45-4482-B014-2271C238072A}">
      <dsp:nvSpPr>
        <dsp:cNvPr id="0" name=""/>
        <dsp:cNvSpPr/>
      </dsp:nvSpPr>
      <dsp:spPr>
        <a:xfrm>
          <a:off x="3791516" y="251030"/>
          <a:ext cx="414195" cy="212983"/>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nl-NL" sz="700" kern="1200"/>
        </a:p>
      </dsp:txBody>
      <dsp:txXfrm>
        <a:off x="3791516" y="304276"/>
        <a:ext cx="360949" cy="106491"/>
      </dsp:txXfrm>
    </dsp:sp>
    <dsp:sp modelId="{20F48DAE-1C0C-4270-A853-AD0687EF098A}">
      <dsp:nvSpPr>
        <dsp:cNvPr id="0" name=""/>
        <dsp:cNvSpPr/>
      </dsp:nvSpPr>
      <dsp:spPr>
        <a:xfrm>
          <a:off x="4263699" y="457"/>
          <a:ext cx="714130" cy="714130"/>
        </a:xfrm>
        <a:prstGeom prst="ellipse">
          <a:avLst/>
        </a:prstGeom>
        <a:solidFill>
          <a:schemeClr val="bg1">
            <a:lumMod val="6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3</a:t>
          </a:r>
        </a:p>
      </dsp:txBody>
      <dsp:txXfrm>
        <a:off x="4368281" y="105039"/>
        <a:ext cx="504966" cy="50496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AEBBD6-F48B-4106-83C4-3648A6D89160}">
      <dsp:nvSpPr>
        <dsp:cNvPr id="0" name=""/>
        <dsp:cNvSpPr/>
      </dsp:nvSpPr>
      <dsp:spPr>
        <a:xfrm>
          <a:off x="530794" y="457"/>
          <a:ext cx="714130" cy="714130"/>
        </a:xfrm>
        <a:prstGeom prst="ellipse">
          <a:avLst/>
        </a:prstGeom>
        <a:solidFill>
          <a:srgbClr val="6EB12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0</a:t>
          </a:r>
        </a:p>
      </dsp:txBody>
      <dsp:txXfrm>
        <a:off x="635376" y="105039"/>
        <a:ext cx="504966" cy="504966"/>
      </dsp:txXfrm>
    </dsp:sp>
    <dsp:sp modelId="{197D45DD-4AFE-4CB3-A967-000144EA9626}">
      <dsp:nvSpPr>
        <dsp:cNvPr id="0" name=""/>
        <dsp:cNvSpPr/>
      </dsp:nvSpPr>
      <dsp:spPr>
        <a:xfrm>
          <a:off x="1302913" y="307050"/>
          <a:ext cx="414195" cy="100943"/>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nl-NL" sz="500" kern="1200"/>
        </a:p>
      </dsp:txBody>
      <dsp:txXfrm>
        <a:off x="1302913" y="332286"/>
        <a:ext cx="388959" cy="50471"/>
      </dsp:txXfrm>
    </dsp:sp>
    <dsp:sp modelId="{7038988C-7522-4477-AC49-32B4F8618273}">
      <dsp:nvSpPr>
        <dsp:cNvPr id="0" name=""/>
        <dsp:cNvSpPr/>
      </dsp:nvSpPr>
      <dsp:spPr>
        <a:xfrm>
          <a:off x="1775096" y="457"/>
          <a:ext cx="714130" cy="714130"/>
        </a:xfrm>
        <a:prstGeom prst="ellipse">
          <a:avLst/>
        </a:prstGeom>
        <a:solidFill>
          <a:srgbClr val="6EB12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1</a:t>
          </a:r>
        </a:p>
      </dsp:txBody>
      <dsp:txXfrm>
        <a:off x="1879678" y="105039"/>
        <a:ext cx="504966" cy="504966"/>
      </dsp:txXfrm>
    </dsp:sp>
    <dsp:sp modelId="{90595450-E2C0-4E8C-8E19-EC5CA0F9C570}">
      <dsp:nvSpPr>
        <dsp:cNvPr id="0" name=""/>
        <dsp:cNvSpPr/>
      </dsp:nvSpPr>
      <dsp:spPr>
        <a:xfrm flipV="1">
          <a:off x="2547214" y="280892"/>
          <a:ext cx="414195" cy="153260"/>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nl-NL" sz="500" kern="1200"/>
        </a:p>
      </dsp:txBody>
      <dsp:txXfrm rot="10800000">
        <a:off x="2547214" y="319207"/>
        <a:ext cx="375880" cy="76630"/>
      </dsp:txXfrm>
    </dsp:sp>
    <dsp:sp modelId="{4A0A77FC-A831-464D-9808-D64CA7284648}">
      <dsp:nvSpPr>
        <dsp:cNvPr id="0" name=""/>
        <dsp:cNvSpPr/>
      </dsp:nvSpPr>
      <dsp:spPr>
        <a:xfrm>
          <a:off x="3019397" y="457"/>
          <a:ext cx="714130" cy="714130"/>
        </a:xfrm>
        <a:prstGeom prst="ellipse">
          <a:avLst/>
        </a:prstGeom>
        <a:solidFill>
          <a:srgbClr val="6EB12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2</a:t>
          </a:r>
        </a:p>
      </dsp:txBody>
      <dsp:txXfrm>
        <a:off x="3123979" y="105039"/>
        <a:ext cx="504966" cy="504966"/>
      </dsp:txXfrm>
    </dsp:sp>
    <dsp:sp modelId="{0303AEDF-5B45-4482-B014-2271C238072A}">
      <dsp:nvSpPr>
        <dsp:cNvPr id="0" name=""/>
        <dsp:cNvSpPr/>
      </dsp:nvSpPr>
      <dsp:spPr>
        <a:xfrm>
          <a:off x="3791516" y="251030"/>
          <a:ext cx="414195" cy="212983"/>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nl-NL" sz="700" kern="1200"/>
        </a:p>
      </dsp:txBody>
      <dsp:txXfrm>
        <a:off x="3791516" y="304276"/>
        <a:ext cx="360949" cy="106491"/>
      </dsp:txXfrm>
    </dsp:sp>
    <dsp:sp modelId="{20F48DAE-1C0C-4270-A853-AD0687EF098A}">
      <dsp:nvSpPr>
        <dsp:cNvPr id="0" name=""/>
        <dsp:cNvSpPr/>
      </dsp:nvSpPr>
      <dsp:spPr>
        <a:xfrm>
          <a:off x="4263699" y="457"/>
          <a:ext cx="714130" cy="714130"/>
        </a:xfrm>
        <a:prstGeom prst="ellipse">
          <a:avLst/>
        </a:prstGeom>
        <a:solidFill>
          <a:srgbClr val="005AB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3</a:t>
          </a:r>
        </a:p>
      </dsp:txBody>
      <dsp:txXfrm>
        <a:off x="4368281" y="105039"/>
        <a:ext cx="504966" cy="50496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AEBBD6-F48B-4106-83C4-3648A6D89160}">
      <dsp:nvSpPr>
        <dsp:cNvPr id="0" name=""/>
        <dsp:cNvSpPr/>
      </dsp:nvSpPr>
      <dsp:spPr>
        <a:xfrm>
          <a:off x="530794" y="457"/>
          <a:ext cx="714130" cy="714130"/>
        </a:xfrm>
        <a:prstGeom prst="ellipse">
          <a:avLst/>
        </a:prstGeom>
        <a:solidFill>
          <a:srgbClr val="6EB12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0</a:t>
          </a:r>
        </a:p>
      </dsp:txBody>
      <dsp:txXfrm>
        <a:off x="635376" y="105039"/>
        <a:ext cx="504966" cy="504966"/>
      </dsp:txXfrm>
    </dsp:sp>
    <dsp:sp modelId="{197D45DD-4AFE-4CB3-A967-000144EA9626}">
      <dsp:nvSpPr>
        <dsp:cNvPr id="0" name=""/>
        <dsp:cNvSpPr/>
      </dsp:nvSpPr>
      <dsp:spPr>
        <a:xfrm>
          <a:off x="1302913" y="307050"/>
          <a:ext cx="414195" cy="100943"/>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nl-NL" sz="500" kern="1200"/>
        </a:p>
      </dsp:txBody>
      <dsp:txXfrm>
        <a:off x="1302913" y="332286"/>
        <a:ext cx="388959" cy="50471"/>
      </dsp:txXfrm>
    </dsp:sp>
    <dsp:sp modelId="{7038988C-7522-4477-AC49-32B4F8618273}">
      <dsp:nvSpPr>
        <dsp:cNvPr id="0" name=""/>
        <dsp:cNvSpPr/>
      </dsp:nvSpPr>
      <dsp:spPr>
        <a:xfrm>
          <a:off x="1775096" y="457"/>
          <a:ext cx="714130" cy="714130"/>
        </a:xfrm>
        <a:prstGeom prst="ellipse">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1</a:t>
          </a:r>
        </a:p>
      </dsp:txBody>
      <dsp:txXfrm>
        <a:off x="1879678" y="105039"/>
        <a:ext cx="504966" cy="504966"/>
      </dsp:txXfrm>
    </dsp:sp>
    <dsp:sp modelId="{90595450-E2C0-4E8C-8E19-EC5CA0F9C570}">
      <dsp:nvSpPr>
        <dsp:cNvPr id="0" name=""/>
        <dsp:cNvSpPr/>
      </dsp:nvSpPr>
      <dsp:spPr>
        <a:xfrm flipV="1">
          <a:off x="2547214" y="280892"/>
          <a:ext cx="414195" cy="153260"/>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nl-NL" sz="500" kern="1200"/>
        </a:p>
      </dsp:txBody>
      <dsp:txXfrm rot="10800000">
        <a:off x="2547214" y="319207"/>
        <a:ext cx="375880" cy="76630"/>
      </dsp:txXfrm>
    </dsp:sp>
    <dsp:sp modelId="{4A0A77FC-A831-464D-9808-D64CA7284648}">
      <dsp:nvSpPr>
        <dsp:cNvPr id="0" name=""/>
        <dsp:cNvSpPr/>
      </dsp:nvSpPr>
      <dsp:spPr>
        <a:xfrm>
          <a:off x="3019397" y="457"/>
          <a:ext cx="714130" cy="714130"/>
        </a:xfrm>
        <a:prstGeom prst="ellipse">
          <a:avLst/>
        </a:prstGeom>
        <a:solidFill>
          <a:schemeClr val="bg1">
            <a:lumMod val="6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2</a:t>
          </a:r>
        </a:p>
      </dsp:txBody>
      <dsp:txXfrm>
        <a:off x="3123979" y="105039"/>
        <a:ext cx="504966" cy="504966"/>
      </dsp:txXfrm>
    </dsp:sp>
    <dsp:sp modelId="{0303AEDF-5B45-4482-B014-2271C238072A}">
      <dsp:nvSpPr>
        <dsp:cNvPr id="0" name=""/>
        <dsp:cNvSpPr/>
      </dsp:nvSpPr>
      <dsp:spPr>
        <a:xfrm>
          <a:off x="3791516" y="251030"/>
          <a:ext cx="414195" cy="212983"/>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nl-NL" sz="700" kern="1200"/>
        </a:p>
      </dsp:txBody>
      <dsp:txXfrm>
        <a:off x="3791516" y="304276"/>
        <a:ext cx="360949" cy="106491"/>
      </dsp:txXfrm>
    </dsp:sp>
    <dsp:sp modelId="{20F48DAE-1C0C-4270-A853-AD0687EF098A}">
      <dsp:nvSpPr>
        <dsp:cNvPr id="0" name=""/>
        <dsp:cNvSpPr/>
      </dsp:nvSpPr>
      <dsp:spPr>
        <a:xfrm>
          <a:off x="4263699" y="457"/>
          <a:ext cx="714130" cy="714130"/>
        </a:xfrm>
        <a:prstGeom prst="ellipse">
          <a:avLst/>
        </a:prstGeom>
        <a:solidFill>
          <a:schemeClr val="bg1">
            <a:lumMod val="6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3</a:t>
          </a:r>
        </a:p>
      </dsp:txBody>
      <dsp:txXfrm>
        <a:off x="4368281" y="105039"/>
        <a:ext cx="504966" cy="50496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AEBBD6-F48B-4106-83C4-3648A6D89160}">
      <dsp:nvSpPr>
        <dsp:cNvPr id="0" name=""/>
        <dsp:cNvSpPr/>
      </dsp:nvSpPr>
      <dsp:spPr>
        <a:xfrm>
          <a:off x="530794" y="457"/>
          <a:ext cx="714130" cy="714130"/>
        </a:xfrm>
        <a:prstGeom prst="ellipse">
          <a:avLst/>
        </a:prstGeom>
        <a:solidFill>
          <a:srgbClr val="6EB12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0</a:t>
          </a:r>
        </a:p>
      </dsp:txBody>
      <dsp:txXfrm>
        <a:off x="635376" y="105039"/>
        <a:ext cx="504966" cy="504966"/>
      </dsp:txXfrm>
    </dsp:sp>
    <dsp:sp modelId="{197D45DD-4AFE-4CB3-A967-000144EA9626}">
      <dsp:nvSpPr>
        <dsp:cNvPr id="0" name=""/>
        <dsp:cNvSpPr/>
      </dsp:nvSpPr>
      <dsp:spPr>
        <a:xfrm>
          <a:off x="1302913" y="307050"/>
          <a:ext cx="414195" cy="100943"/>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nl-NL" sz="500" kern="1200"/>
        </a:p>
      </dsp:txBody>
      <dsp:txXfrm>
        <a:off x="1302913" y="332286"/>
        <a:ext cx="388959" cy="50471"/>
      </dsp:txXfrm>
    </dsp:sp>
    <dsp:sp modelId="{7038988C-7522-4477-AC49-32B4F8618273}">
      <dsp:nvSpPr>
        <dsp:cNvPr id="0" name=""/>
        <dsp:cNvSpPr/>
      </dsp:nvSpPr>
      <dsp:spPr>
        <a:xfrm>
          <a:off x="1775096" y="457"/>
          <a:ext cx="714130" cy="714130"/>
        </a:xfrm>
        <a:prstGeom prst="ellipse">
          <a:avLst/>
        </a:prstGeom>
        <a:solidFill>
          <a:srgbClr val="6EB12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1</a:t>
          </a:r>
        </a:p>
      </dsp:txBody>
      <dsp:txXfrm>
        <a:off x="1879678" y="105039"/>
        <a:ext cx="504966" cy="504966"/>
      </dsp:txXfrm>
    </dsp:sp>
    <dsp:sp modelId="{90595450-E2C0-4E8C-8E19-EC5CA0F9C570}">
      <dsp:nvSpPr>
        <dsp:cNvPr id="0" name=""/>
        <dsp:cNvSpPr/>
      </dsp:nvSpPr>
      <dsp:spPr>
        <a:xfrm flipV="1">
          <a:off x="2547214" y="280892"/>
          <a:ext cx="414195" cy="153260"/>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nl-NL" sz="500" kern="1200"/>
        </a:p>
      </dsp:txBody>
      <dsp:txXfrm rot="10800000">
        <a:off x="2547214" y="319207"/>
        <a:ext cx="375880" cy="76630"/>
      </dsp:txXfrm>
    </dsp:sp>
    <dsp:sp modelId="{4A0A77FC-A831-464D-9808-D64CA7284648}">
      <dsp:nvSpPr>
        <dsp:cNvPr id="0" name=""/>
        <dsp:cNvSpPr/>
      </dsp:nvSpPr>
      <dsp:spPr>
        <a:xfrm>
          <a:off x="3019397" y="457"/>
          <a:ext cx="714130" cy="714130"/>
        </a:xfrm>
        <a:prstGeom prst="ellipse">
          <a:avLst/>
        </a:prstGeom>
        <a:solidFill>
          <a:srgbClr val="005AB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2</a:t>
          </a:r>
        </a:p>
      </dsp:txBody>
      <dsp:txXfrm>
        <a:off x="3123979" y="105039"/>
        <a:ext cx="504966" cy="504966"/>
      </dsp:txXfrm>
    </dsp:sp>
    <dsp:sp modelId="{0303AEDF-5B45-4482-B014-2271C238072A}">
      <dsp:nvSpPr>
        <dsp:cNvPr id="0" name=""/>
        <dsp:cNvSpPr/>
      </dsp:nvSpPr>
      <dsp:spPr>
        <a:xfrm>
          <a:off x="3791516" y="251030"/>
          <a:ext cx="414195" cy="212983"/>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nl-NL" sz="700" kern="1200"/>
        </a:p>
      </dsp:txBody>
      <dsp:txXfrm>
        <a:off x="3791516" y="304276"/>
        <a:ext cx="360949" cy="106491"/>
      </dsp:txXfrm>
    </dsp:sp>
    <dsp:sp modelId="{20F48DAE-1C0C-4270-A853-AD0687EF098A}">
      <dsp:nvSpPr>
        <dsp:cNvPr id="0" name=""/>
        <dsp:cNvSpPr/>
      </dsp:nvSpPr>
      <dsp:spPr>
        <a:xfrm>
          <a:off x="4263699" y="457"/>
          <a:ext cx="714130" cy="714130"/>
        </a:xfrm>
        <a:prstGeom prst="ellipse">
          <a:avLst/>
        </a:prstGeom>
        <a:solidFill>
          <a:schemeClr val="bg1">
            <a:lumMod val="6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3</a:t>
          </a:r>
        </a:p>
      </dsp:txBody>
      <dsp:txXfrm>
        <a:off x="4368281" y="105039"/>
        <a:ext cx="504966" cy="50496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AEBBD6-F48B-4106-83C4-3648A6D89160}">
      <dsp:nvSpPr>
        <dsp:cNvPr id="0" name=""/>
        <dsp:cNvSpPr/>
      </dsp:nvSpPr>
      <dsp:spPr>
        <a:xfrm>
          <a:off x="530794" y="457"/>
          <a:ext cx="714130" cy="714130"/>
        </a:xfrm>
        <a:prstGeom prst="ellipse">
          <a:avLst/>
        </a:prstGeom>
        <a:solidFill>
          <a:srgbClr val="6EB12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0</a:t>
          </a:r>
        </a:p>
      </dsp:txBody>
      <dsp:txXfrm>
        <a:off x="635376" y="105039"/>
        <a:ext cx="504966" cy="504966"/>
      </dsp:txXfrm>
    </dsp:sp>
    <dsp:sp modelId="{197D45DD-4AFE-4CB3-A967-000144EA9626}">
      <dsp:nvSpPr>
        <dsp:cNvPr id="0" name=""/>
        <dsp:cNvSpPr/>
      </dsp:nvSpPr>
      <dsp:spPr>
        <a:xfrm>
          <a:off x="1302913" y="307050"/>
          <a:ext cx="414195" cy="100943"/>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nl-NL" sz="500" kern="1200"/>
        </a:p>
      </dsp:txBody>
      <dsp:txXfrm>
        <a:off x="1302913" y="332286"/>
        <a:ext cx="388959" cy="50471"/>
      </dsp:txXfrm>
    </dsp:sp>
    <dsp:sp modelId="{7038988C-7522-4477-AC49-32B4F8618273}">
      <dsp:nvSpPr>
        <dsp:cNvPr id="0" name=""/>
        <dsp:cNvSpPr/>
      </dsp:nvSpPr>
      <dsp:spPr>
        <a:xfrm>
          <a:off x="1775096" y="457"/>
          <a:ext cx="714130" cy="714130"/>
        </a:xfrm>
        <a:prstGeom prst="ellipse">
          <a:avLst/>
        </a:prstGeom>
        <a:solidFill>
          <a:srgbClr val="6EB12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1</a:t>
          </a:r>
        </a:p>
      </dsp:txBody>
      <dsp:txXfrm>
        <a:off x="1879678" y="105039"/>
        <a:ext cx="504966" cy="504966"/>
      </dsp:txXfrm>
    </dsp:sp>
    <dsp:sp modelId="{90595450-E2C0-4E8C-8E19-EC5CA0F9C570}">
      <dsp:nvSpPr>
        <dsp:cNvPr id="0" name=""/>
        <dsp:cNvSpPr/>
      </dsp:nvSpPr>
      <dsp:spPr>
        <a:xfrm flipV="1">
          <a:off x="2547214" y="280892"/>
          <a:ext cx="414195" cy="153260"/>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nl-NL" sz="500" kern="1200"/>
        </a:p>
      </dsp:txBody>
      <dsp:txXfrm rot="10800000">
        <a:off x="2547214" y="319207"/>
        <a:ext cx="375880" cy="76630"/>
      </dsp:txXfrm>
    </dsp:sp>
    <dsp:sp modelId="{4A0A77FC-A831-464D-9808-D64CA7284648}">
      <dsp:nvSpPr>
        <dsp:cNvPr id="0" name=""/>
        <dsp:cNvSpPr/>
      </dsp:nvSpPr>
      <dsp:spPr>
        <a:xfrm>
          <a:off x="3019397" y="457"/>
          <a:ext cx="714130" cy="714130"/>
        </a:xfrm>
        <a:prstGeom prst="ellipse">
          <a:avLst/>
        </a:prstGeom>
        <a:solidFill>
          <a:srgbClr val="6EB12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2</a:t>
          </a:r>
        </a:p>
      </dsp:txBody>
      <dsp:txXfrm>
        <a:off x="3123979" y="105039"/>
        <a:ext cx="504966" cy="504966"/>
      </dsp:txXfrm>
    </dsp:sp>
    <dsp:sp modelId="{0303AEDF-5B45-4482-B014-2271C238072A}">
      <dsp:nvSpPr>
        <dsp:cNvPr id="0" name=""/>
        <dsp:cNvSpPr/>
      </dsp:nvSpPr>
      <dsp:spPr>
        <a:xfrm>
          <a:off x="3791516" y="251030"/>
          <a:ext cx="414195" cy="212983"/>
        </a:xfrm>
        <a:prstGeom prst="rightArrow">
          <a:avLst/>
        </a:prstGeom>
        <a:solidFill>
          <a:srgbClr val="98273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nl-NL" sz="700" kern="1200"/>
        </a:p>
      </dsp:txBody>
      <dsp:txXfrm>
        <a:off x="3791516" y="304276"/>
        <a:ext cx="360949" cy="106491"/>
      </dsp:txXfrm>
    </dsp:sp>
    <dsp:sp modelId="{20F48DAE-1C0C-4270-A853-AD0687EF098A}">
      <dsp:nvSpPr>
        <dsp:cNvPr id="0" name=""/>
        <dsp:cNvSpPr/>
      </dsp:nvSpPr>
      <dsp:spPr>
        <a:xfrm>
          <a:off x="4263699" y="457"/>
          <a:ext cx="714130" cy="714130"/>
        </a:xfrm>
        <a:prstGeom prst="ellipse">
          <a:avLst/>
        </a:prstGeom>
        <a:solidFill>
          <a:srgbClr val="005AB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3</a:t>
          </a:r>
        </a:p>
      </dsp:txBody>
      <dsp:txXfrm>
        <a:off x="4368281" y="105039"/>
        <a:ext cx="504966" cy="504966"/>
      </dsp:txXfrm>
    </dsp:sp>
  </dsp:spTree>
</dsp:drawing>
</file>

<file path=ppt/diagrams/layout1.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B68F6B-BA84-45F6-A9D2-6550CFEB0D87}" type="datetimeFigureOut">
              <a:rPr lang="nl-NL" smtClean="0"/>
              <a:t>19-1-2023</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17D869-DFB1-4949-BB95-F48978B72DB1}" type="slidenum">
              <a:rPr lang="nl-NL" smtClean="0"/>
              <a:t>‹nr.›</a:t>
            </a:fld>
            <a:endParaRPr lang="nl-NL"/>
          </a:p>
        </p:txBody>
      </p:sp>
    </p:spTree>
    <p:extLst>
      <p:ext uri="{BB962C8B-B14F-4D97-AF65-F5344CB8AC3E}">
        <p14:creationId xmlns:p14="http://schemas.microsoft.com/office/powerpoint/2010/main" val="497849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B917D869-DFB1-4949-BB95-F48978B72DB1}" type="slidenum">
              <a:rPr lang="nl-NL" smtClean="0"/>
              <a:t>1</a:t>
            </a:fld>
            <a:endParaRPr lang="nl-NL"/>
          </a:p>
        </p:txBody>
      </p:sp>
    </p:spTree>
    <p:extLst>
      <p:ext uri="{BB962C8B-B14F-4D97-AF65-F5344CB8AC3E}">
        <p14:creationId xmlns:p14="http://schemas.microsoft.com/office/powerpoint/2010/main" val="20855759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svg"/></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Voorpagina Driestar onderwijsadvies">
    <p:spTree>
      <p:nvGrpSpPr>
        <p:cNvPr id="1" name=""/>
        <p:cNvGrpSpPr/>
        <p:nvPr/>
      </p:nvGrpSpPr>
      <p:grpSpPr>
        <a:xfrm>
          <a:off x="0" y="0"/>
          <a:ext cx="0" cy="0"/>
          <a:chOff x="0" y="0"/>
          <a:chExt cx="0" cy="0"/>
        </a:xfrm>
      </p:grpSpPr>
      <p:sp>
        <p:nvSpPr>
          <p:cNvPr id="5" name="Rechthoek 4"/>
          <p:cNvSpPr/>
          <p:nvPr userDrawn="1"/>
        </p:nvSpPr>
        <p:spPr>
          <a:xfrm>
            <a:off x="0" y="0"/>
            <a:ext cx="9144000" cy="51435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350"/>
          </a:p>
        </p:txBody>
      </p:sp>
      <p:sp>
        <p:nvSpPr>
          <p:cNvPr id="6" name="Tijdelijke aanduiding voor afbeelding 9"/>
          <p:cNvSpPr>
            <a:spLocks noGrp="1"/>
          </p:cNvSpPr>
          <p:nvPr>
            <p:ph type="pic" sz="quarter" idx="10" hasCustomPrompt="1"/>
          </p:nvPr>
        </p:nvSpPr>
        <p:spPr>
          <a:xfrm>
            <a:off x="293690" y="285750"/>
            <a:ext cx="8563504" cy="3838064"/>
          </a:xfrm>
          <a:custGeom>
            <a:avLst/>
            <a:gdLst>
              <a:gd name="connsiteX0" fmla="*/ 0 w 8563504"/>
              <a:gd name="connsiteY0" fmla="*/ 70962 h 4945062"/>
              <a:gd name="connsiteX1" fmla="*/ 70962 w 8563504"/>
              <a:gd name="connsiteY1" fmla="*/ 0 h 4945062"/>
              <a:gd name="connsiteX2" fmla="*/ 8492542 w 8563504"/>
              <a:gd name="connsiteY2" fmla="*/ 0 h 4945062"/>
              <a:gd name="connsiteX3" fmla="*/ 8563504 w 8563504"/>
              <a:gd name="connsiteY3" fmla="*/ 70962 h 4945062"/>
              <a:gd name="connsiteX4" fmla="*/ 8563504 w 8563504"/>
              <a:gd name="connsiteY4" fmla="*/ 4874100 h 4945062"/>
              <a:gd name="connsiteX5" fmla="*/ 8492542 w 8563504"/>
              <a:gd name="connsiteY5" fmla="*/ 4945062 h 4945062"/>
              <a:gd name="connsiteX6" fmla="*/ 70962 w 8563504"/>
              <a:gd name="connsiteY6" fmla="*/ 4945062 h 4945062"/>
              <a:gd name="connsiteX7" fmla="*/ 0 w 8563504"/>
              <a:gd name="connsiteY7" fmla="*/ 4874100 h 4945062"/>
              <a:gd name="connsiteX8" fmla="*/ 0 w 8563504"/>
              <a:gd name="connsiteY8" fmla="*/ 70962 h 4945062"/>
              <a:gd name="connsiteX0" fmla="*/ 0 w 8563504"/>
              <a:gd name="connsiteY0" fmla="*/ 70962 h 4945062"/>
              <a:gd name="connsiteX1" fmla="*/ 70962 w 8563504"/>
              <a:gd name="connsiteY1" fmla="*/ 0 h 4945062"/>
              <a:gd name="connsiteX2" fmla="*/ 8492542 w 8563504"/>
              <a:gd name="connsiteY2" fmla="*/ 0 h 4945062"/>
              <a:gd name="connsiteX3" fmla="*/ 8563504 w 8563504"/>
              <a:gd name="connsiteY3" fmla="*/ 70962 h 4945062"/>
              <a:gd name="connsiteX4" fmla="*/ 8563504 w 8563504"/>
              <a:gd name="connsiteY4" fmla="*/ 4874100 h 4945062"/>
              <a:gd name="connsiteX5" fmla="*/ 8492542 w 8563504"/>
              <a:gd name="connsiteY5" fmla="*/ 4945062 h 4945062"/>
              <a:gd name="connsiteX6" fmla="*/ 4364036 w 8563504"/>
              <a:gd name="connsiteY6" fmla="*/ 4936596 h 4945062"/>
              <a:gd name="connsiteX7" fmla="*/ 70962 w 8563504"/>
              <a:gd name="connsiteY7" fmla="*/ 4945062 h 4945062"/>
              <a:gd name="connsiteX8" fmla="*/ 0 w 8563504"/>
              <a:gd name="connsiteY8" fmla="*/ 4874100 h 4945062"/>
              <a:gd name="connsiteX9" fmla="*/ 0 w 8563504"/>
              <a:gd name="connsiteY9" fmla="*/ 70962 h 4945062"/>
              <a:gd name="connsiteX0" fmla="*/ 0 w 8563504"/>
              <a:gd name="connsiteY0" fmla="*/ 70962 h 5283730"/>
              <a:gd name="connsiteX1" fmla="*/ 70962 w 8563504"/>
              <a:gd name="connsiteY1" fmla="*/ 0 h 5283730"/>
              <a:gd name="connsiteX2" fmla="*/ 8492542 w 8563504"/>
              <a:gd name="connsiteY2" fmla="*/ 0 h 5283730"/>
              <a:gd name="connsiteX3" fmla="*/ 8563504 w 8563504"/>
              <a:gd name="connsiteY3" fmla="*/ 70962 h 5283730"/>
              <a:gd name="connsiteX4" fmla="*/ 8563504 w 8563504"/>
              <a:gd name="connsiteY4" fmla="*/ 4874100 h 5283730"/>
              <a:gd name="connsiteX5" fmla="*/ 8492542 w 8563504"/>
              <a:gd name="connsiteY5" fmla="*/ 4945062 h 5283730"/>
              <a:gd name="connsiteX6" fmla="*/ 4338636 w 8563504"/>
              <a:gd name="connsiteY6" fmla="*/ 5283730 h 5283730"/>
              <a:gd name="connsiteX7" fmla="*/ 70962 w 8563504"/>
              <a:gd name="connsiteY7" fmla="*/ 4945062 h 5283730"/>
              <a:gd name="connsiteX8" fmla="*/ 0 w 8563504"/>
              <a:gd name="connsiteY8" fmla="*/ 4874100 h 5283730"/>
              <a:gd name="connsiteX9" fmla="*/ 0 w 8563504"/>
              <a:gd name="connsiteY9" fmla="*/ 70962 h 5283730"/>
              <a:gd name="connsiteX0" fmla="*/ 0 w 8563504"/>
              <a:gd name="connsiteY0" fmla="*/ 70962 h 5284326"/>
              <a:gd name="connsiteX1" fmla="*/ 70962 w 8563504"/>
              <a:gd name="connsiteY1" fmla="*/ 0 h 5284326"/>
              <a:gd name="connsiteX2" fmla="*/ 8492542 w 8563504"/>
              <a:gd name="connsiteY2" fmla="*/ 0 h 5284326"/>
              <a:gd name="connsiteX3" fmla="*/ 8563504 w 8563504"/>
              <a:gd name="connsiteY3" fmla="*/ 70962 h 5284326"/>
              <a:gd name="connsiteX4" fmla="*/ 8563504 w 8563504"/>
              <a:gd name="connsiteY4" fmla="*/ 4874100 h 5284326"/>
              <a:gd name="connsiteX5" fmla="*/ 8492542 w 8563504"/>
              <a:gd name="connsiteY5" fmla="*/ 4945062 h 5284326"/>
              <a:gd name="connsiteX6" fmla="*/ 4338636 w 8563504"/>
              <a:gd name="connsiteY6" fmla="*/ 5283730 h 5284326"/>
              <a:gd name="connsiteX7" fmla="*/ 70962 w 8563504"/>
              <a:gd name="connsiteY7" fmla="*/ 4945062 h 5284326"/>
              <a:gd name="connsiteX8" fmla="*/ 0 w 8563504"/>
              <a:gd name="connsiteY8" fmla="*/ 4874100 h 5284326"/>
              <a:gd name="connsiteX9" fmla="*/ 0 w 8563504"/>
              <a:gd name="connsiteY9" fmla="*/ 70962 h 5284326"/>
              <a:gd name="connsiteX0" fmla="*/ 0 w 8563504"/>
              <a:gd name="connsiteY0" fmla="*/ 70962 h 5284445"/>
              <a:gd name="connsiteX1" fmla="*/ 70962 w 8563504"/>
              <a:gd name="connsiteY1" fmla="*/ 0 h 5284445"/>
              <a:gd name="connsiteX2" fmla="*/ 8492542 w 8563504"/>
              <a:gd name="connsiteY2" fmla="*/ 0 h 5284445"/>
              <a:gd name="connsiteX3" fmla="*/ 8563504 w 8563504"/>
              <a:gd name="connsiteY3" fmla="*/ 70962 h 5284445"/>
              <a:gd name="connsiteX4" fmla="*/ 8563504 w 8563504"/>
              <a:gd name="connsiteY4" fmla="*/ 4874100 h 5284445"/>
              <a:gd name="connsiteX5" fmla="*/ 8492542 w 8563504"/>
              <a:gd name="connsiteY5" fmla="*/ 4945062 h 5284445"/>
              <a:gd name="connsiteX6" fmla="*/ 4338636 w 8563504"/>
              <a:gd name="connsiteY6" fmla="*/ 5283730 h 5284445"/>
              <a:gd name="connsiteX7" fmla="*/ 70962 w 8563504"/>
              <a:gd name="connsiteY7" fmla="*/ 4945062 h 5284445"/>
              <a:gd name="connsiteX8" fmla="*/ 0 w 8563504"/>
              <a:gd name="connsiteY8" fmla="*/ 4874100 h 5284445"/>
              <a:gd name="connsiteX9" fmla="*/ 0 w 8563504"/>
              <a:gd name="connsiteY9" fmla="*/ 70962 h 5284445"/>
              <a:gd name="connsiteX0" fmla="*/ 0 w 8563504"/>
              <a:gd name="connsiteY0" fmla="*/ 70962 h 5284445"/>
              <a:gd name="connsiteX1" fmla="*/ 70962 w 8563504"/>
              <a:gd name="connsiteY1" fmla="*/ 0 h 5284445"/>
              <a:gd name="connsiteX2" fmla="*/ 8492542 w 8563504"/>
              <a:gd name="connsiteY2" fmla="*/ 0 h 5284445"/>
              <a:gd name="connsiteX3" fmla="*/ 8563504 w 8563504"/>
              <a:gd name="connsiteY3" fmla="*/ 70962 h 5284445"/>
              <a:gd name="connsiteX4" fmla="*/ 8563504 w 8563504"/>
              <a:gd name="connsiteY4" fmla="*/ 4874100 h 5284445"/>
              <a:gd name="connsiteX5" fmla="*/ 8492542 w 8563504"/>
              <a:gd name="connsiteY5" fmla="*/ 4945062 h 5284445"/>
              <a:gd name="connsiteX6" fmla="*/ 4338636 w 8563504"/>
              <a:gd name="connsiteY6" fmla="*/ 5283730 h 5284445"/>
              <a:gd name="connsiteX7" fmla="*/ 70962 w 8563504"/>
              <a:gd name="connsiteY7" fmla="*/ 4945062 h 5284445"/>
              <a:gd name="connsiteX8" fmla="*/ 0 w 8563504"/>
              <a:gd name="connsiteY8" fmla="*/ 4874100 h 5284445"/>
              <a:gd name="connsiteX9" fmla="*/ 0 w 8563504"/>
              <a:gd name="connsiteY9" fmla="*/ 70962 h 5284445"/>
              <a:gd name="connsiteX0" fmla="*/ 0 w 8563504"/>
              <a:gd name="connsiteY0" fmla="*/ 70962 h 5284445"/>
              <a:gd name="connsiteX1" fmla="*/ 70962 w 8563504"/>
              <a:gd name="connsiteY1" fmla="*/ 0 h 5284445"/>
              <a:gd name="connsiteX2" fmla="*/ 8492542 w 8563504"/>
              <a:gd name="connsiteY2" fmla="*/ 0 h 5284445"/>
              <a:gd name="connsiteX3" fmla="*/ 8563504 w 8563504"/>
              <a:gd name="connsiteY3" fmla="*/ 70962 h 5284445"/>
              <a:gd name="connsiteX4" fmla="*/ 8563504 w 8563504"/>
              <a:gd name="connsiteY4" fmla="*/ 4874100 h 5284445"/>
              <a:gd name="connsiteX5" fmla="*/ 8492542 w 8563504"/>
              <a:gd name="connsiteY5" fmla="*/ 4945062 h 5284445"/>
              <a:gd name="connsiteX6" fmla="*/ 4338636 w 8563504"/>
              <a:gd name="connsiteY6" fmla="*/ 5283730 h 5284445"/>
              <a:gd name="connsiteX7" fmla="*/ 70962 w 8563504"/>
              <a:gd name="connsiteY7" fmla="*/ 4945062 h 5284445"/>
              <a:gd name="connsiteX8" fmla="*/ 0 w 8563504"/>
              <a:gd name="connsiteY8" fmla="*/ 4874100 h 5284445"/>
              <a:gd name="connsiteX9" fmla="*/ 0 w 8563504"/>
              <a:gd name="connsiteY9" fmla="*/ 70962 h 5284445"/>
              <a:gd name="connsiteX0" fmla="*/ 0 w 8563504"/>
              <a:gd name="connsiteY0" fmla="*/ 70962 h 5284445"/>
              <a:gd name="connsiteX1" fmla="*/ 70962 w 8563504"/>
              <a:gd name="connsiteY1" fmla="*/ 0 h 5284445"/>
              <a:gd name="connsiteX2" fmla="*/ 8492542 w 8563504"/>
              <a:gd name="connsiteY2" fmla="*/ 0 h 5284445"/>
              <a:gd name="connsiteX3" fmla="*/ 8563504 w 8563504"/>
              <a:gd name="connsiteY3" fmla="*/ 70962 h 5284445"/>
              <a:gd name="connsiteX4" fmla="*/ 8563504 w 8563504"/>
              <a:gd name="connsiteY4" fmla="*/ 4874100 h 5284445"/>
              <a:gd name="connsiteX5" fmla="*/ 8486192 w 8563504"/>
              <a:gd name="connsiteY5" fmla="*/ 4938712 h 5284445"/>
              <a:gd name="connsiteX6" fmla="*/ 4338636 w 8563504"/>
              <a:gd name="connsiteY6" fmla="*/ 5283730 h 5284445"/>
              <a:gd name="connsiteX7" fmla="*/ 70962 w 8563504"/>
              <a:gd name="connsiteY7" fmla="*/ 4945062 h 5284445"/>
              <a:gd name="connsiteX8" fmla="*/ 0 w 8563504"/>
              <a:gd name="connsiteY8" fmla="*/ 4874100 h 5284445"/>
              <a:gd name="connsiteX9" fmla="*/ 0 w 8563504"/>
              <a:gd name="connsiteY9" fmla="*/ 70962 h 5284445"/>
              <a:gd name="connsiteX0" fmla="*/ 0 w 8563504"/>
              <a:gd name="connsiteY0" fmla="*/ 70962 h 5284445"/>
              <a:gd name="connsiteX1" fmla="*/ 70962 w 8563504"/>
              <a:gd name="connsiteY1" fmla="*/ 0 h 5284445"/>
              <a:gd name="connsiteX2" fmla="*/ 8492542 w 8563504"/>
              <a:gd name="connsiteY2" fmla="*/ 0 h 5284445"/>
              <a:gd name="connsiteX3" fmla="*/ 8563504 w 8563504"/>
              <a:gd name="connsiteY3" fmla="*/ 70962 h 5284445"/>
              <a:gd name="connsiteX4" fmla="*/ 8563504 w 8563504"/>
              <a:gd name="connsiteY4" fmla="*/ 4874100 h 5284445"/>
              <a:gd name="connsiteX5" fmla="*/ 8486192 w 8563504"/>
              <a:gd name="connsiteY5" fmla="*/ 4938712 h 5284445"/>
              <a:gd name="connsiteX6" fmla="*/ 4338636 w 8563504"/>
              <a:gd name="connsiteY6" fmla="*/ 5283730 h 5284445"/>
              <a:gd name="connsiteX7" fmla="*/ 70962 w 8563504"/>
              <a:gd name="connsiteY7" fmla="*/ 4945062 h 5284445"/>
              <a:gd name="connsiteX8" fmla="*/ 0 w 8563504"/>
              <a:gd name="connsiteY8" fmla="*/ 4874100 h 5284445"/>
              <a:gd name="connsiteX9" fmla="*/ 0 w 8563504"/>
              <a:gd name="connsiteY9" fmla="*/ 70962 h 5284445"/>
              <a:gd name="connsiteX0" fmla="*/ 0 w 8563504"/>
              <a:gd name="connsiteY0" fmla="*/ 70962 h 5284445"/>
              <a:gd name="connsiteX1" fmla="*/ 70962 w 8563504"/>
              <a:gd name="connsiteY1" fmla="*/ 0 h 5284445"/>
              <a:gd name="connsiteX2" fmla="*/ 8492542 w 8563504"/>
              <a:gd name="connsiteY2" fmla="*/ 0 h 5284445"/>
              <a:gd name="connsiteX3" fmla="*/ 8563504 w 8563504"/>
              <a:gd name="connsiteY3" fmla="*/ 70962 h 5284445"/>
              <a:gd name="connsiteX4" fmla="*/ 8563504 w 8563504"/>
              <a:gd name="connsiteY4" fmla="*/ 4874100 h 5284445"/>
              <a:gd name="connsiteX5" fmla="*/ 8486192 w 8563504"/>
              <a:gd name="connsiteY5" fmla="*/ 4926012 h 5284445"/>
              <a:gd name="connsiteX6" fmla="*/ 4338636 w 8563504"/>
              <a:gd name="connsiteY6" fmla="*/ 5283730 h 5284445"/>
              <a:gd name="connsiteX7" fmla="*/ 70962 w 8563504"/>
              <a:gd name="connsiteY7" fmla="*/ 4945062 h 5284445"/>
              <a:gd name="connsiteX8" fmla="*/ 0 w 8563504"/>
              <a:gd name="connsiteY8" fmla="*/ 4874100 h 5284445"/>
              <a:gd name="connsiteX9" fmla="*/ 0 w 8563504"/>
              <a:gd name="connsiteY9" fmla="*/ 70962 h 5284445"/>
              <a:gd name="connsiteX0" fmla="*/ 0 w 8563504"/>
              <a:gd name="connsiteY0" fmla="*/ 70962 h 5284445"/>
              <a:gd name="connsiteX1" fmla="*/ 70962 w 8563504"/>
              <a:gd name="connsiteY1" fmla="*/ 0 h 5284445"/>
              <a:gd name="connsiteX2" fmla="*/ 8492542 w 8563504"/>
              <a:gd name="connsiteY2" fmla="*/ 0 h 5284445"/>
              <a:gd name="connsiteX3" fmla="*/ 8563504 w 8563504"/>
              <a:gd name="connsiteY3" fmla="*/ 70962 h 5284445"/>
              <a:gd name="connsiteX4" fmla="*/ 8563504 w 8563504"/>
              <a:gd name="connsiteY4" fmla="*/ 4874100 h 5284445"/>
              <a:gd name="connsiteX5" fmla="*/ 8486192 w 8563504"/>
              <a:gd name="connsiteY5" fmla="*/ 4926012 h 5284445"/>
              <a:gd name="connsiteX6" fmla="*/ 4338636 w 8563504"/>
              <a:gd name="connsiteY6" fmla="*/ 5283730 h 5284445"/>
              <a:gd name="connsiteX7" fmla="*/ 70962 w 8563504"/>
              <a:gd name="connsiteY7" fmla="*/ 4945062 h 5284445"/>
              <a:gd name="connsiteX8" fmla="*/ 0 w 8563504"/>
              <a:gd name="connsiteY8" fmla="*/ 4874100 h 5284445"/>
              <a:gd name="connsiteX9" fmla="*/ 0 w 8563504"/>
              <a:gd name="connsiteY9" fmla="*/ 70962 h 5284445"/>
              <a:gd name="connsiteX0" fmla="*/ 0 w 8563504"/>
              <a:gd name="connsiteY0" fmla="*/ 70962 h 5284445"/>
              <a:gd name="connsiteX1" fmla="*/ 70962 w 8563504"/>
              <a:gd name="connsiteY1" fmla="*/ 0 h 5284445"/>
              <a:gd name="connsiteX2" fmla="*/ 8492542 w 8563504"/>
              <a:gd name="connsiteY2" fmla="*/ 0 h 5284445"/>
              <a:gd name="connsiteX3" fmla="*/ 8563504 w 8563504"/>
              <a:gd name="connsiteY3" fmla="*/ 70962 h 5284445"/>
              <a:gd name="connsiteX4" fmla="*/ 8563504 w 8563504"/>
              <a:gd name="connsiteY4" fmla="*/ 4874100 h 5284445"/>
              <a:gd name="connsiteX5" fmla="*/ 8486192 w 8563504"/>
              <a:gd name="connsiteY5" fmla="*/ 4926012 h 5284445"/>
              <a:gd name="connsiteX6" fmla="*/ 4338636 w 8563504"/>
              <a:gd name="connsiteY6" fmla="*/ 5283730 h 5284445"/>
              <a:gd name="connsiteX7" fmla="*/ 70962 w 8563504"/>
              <a:gd name="connsiteY7" fmla="*/ 4945062 h 5284445"/>
              <a:gd name="connsiteX8" fmla="*/ 0 w 8563504"/>
              <a:gd name="connsiteY8" fmla="*/ 4874100 h 5284445"/>
              <a:gd name="connsiteX9" fmla="*/ 0 w 8563504"/>
              <a:gd name="connsiteY9" fmla="*/ 70962 h 5284445"/>
              <a:gd name="connsiteX0" fmla="*/ 0 w 8563504"/>
              <a:gd name="connsiteY0" fmla="*/ 70962 h 5284445"/>
              <a:gd name="connsiteX1" fmla="*/ 70962 w 8563504"/>
              <a:gd name="connsiteY1" fmla="*/ 0 h 5284445"/>
              <a:gd name="connsiteX2" fmla="*/ 8492542 w 8563504"/>
              <a:gd name="connsiteY2" fmla="*/ 0 h 5284445"/>
              <a:gd name="connsiteX3" fmla="*/ 8563504 w 8563504"/>
              <a:gd name="connsiteY3" fmla="*/ 70962 h 5284445"/>
              <a:gd name="connsiteX4" fmla="*/ 8563504 w 8563504"/>
              <a:gd name="connsiteY4" fmla="*/ 4874100 h 5284445"/>
              <a:gd name="connsiteX5" fmla="*/ 8486192 w 8563504"/>
              <a:gd name="connsiteY5" fmla="*/ 4926012 h 5284445"/>
              <a:gd name="connsiteX6" fmla="*/ 4338636 w 8563504"/>
              <a:gd name="connsiteY6" fmla="*/ 5283730 h 5284445"/>
              <a:gd name="connsiteX7" fmla="*/ 70962 w 8563504"/>
              <a:gd name="connsiteY7" fmla="*/ 4945062 h 5284445"/>
              <a:gd name="connsiteX8" fmla="*/ 0 w 8563504"/>
              <a:gd name="connsiteY8" fmla="*/ 4802845 h 5284445"/>
              <a:gd name="connsiteX9" fmla="*/ 0 w 8563504"/>
              <a:gd name="connsiteY9" fmla="*/ 70962 h 5284445"/>
              <a:gd name="connsiteX0" fmla="*/ 0 w 8563504"/>
              <a:gd name="connsiteY0" fmla="*/ 70962 h 5284075"/>
              <a:gd name="connsiteX1" fmla="*/ 70962 w 8563504"/>
              <a:gd name="connsiteY1" fmla="*/ 0 h 5284075"/>
              <a:gd name="connsiteX2" fmla="*/ 8492542 w 8563504"/>
              <a:gd name="connsiteY2" fmla="*/ 0 h 5284075"/>
              <a:gd name="connsiteX3" fmla="*/ 8563504 w 8563504"/>
              <a:gd name="connsiteY3" fmla="*/ 70962 h 5284075"/>
              <a:gd name="connsiteX4" fmla="*/ 8563504 w 8563504"/>
              <a:gd name="connsiteY4" fmla="*/ 4874100 h 5284075"/>
              <a:gd name="connsiteX5" fmla="*/ 8486192 w 8563504"/>
              <a:gd name="connsiteY5" fmla="*/ 4926012 h 5284075"/>
              <a:gd name="connsiteX6" fmla="*/ 4338636 w 8563504"/>
              <a:gd name="connsiteY6" fmla="*/ 5283730 h 5284075"/>
              <a:gd name="connsiteX7" fmla="*/ 90371 w 8563504"/>
              <a:gd name="connsiteY7" fmla="*/ 4864900 h 5284075"/>
              <a:gd name="connsiteX8" fmla="*/ 0 w 8563504"/>
              <a:gd name="connsiteY8" fmla="*/ 4802845 h 5284075"/>
              <a:gd name="connsiteX9" fmla="*/ 0 w 8563504"/>
              <a:gd name="connsiteY9" fmla="*/ 70962 h 5284075"/>
              <a:gd name="connsiteX0" fmla="*/ 0 w 8563504"/>
              <a:gd name="connsiteY0" fmla="*/ 70962 h 5284075"/>
              <a:gd name="connsiteX1" fmla="*/ 70962 w 8563504"/>
              <a:gd name="connsiteY1" fmla="*/ 0 h 5284075"/>
              <a:gd name="connsiteX2" fmla="*/ 8492542 w 8563504"/>
              <a:gd name="connsiteY2" fmla="*/ 0 h 5284075"/>
              <a:gd name="connsiteX3" fmla="*/ 8563504 w 8563504"/>
              <a:gd name="connsiteY3" fmla="*/ 70962 h 5284075"/>
              <a:gd name="connsiteX4" fmla="*/ 8563504 w 8563504"/>
              <a:gd name="connsiteY4" fmla="*/ 4874100 h 5284075"/>
              <a:gd name="connsiteX5" fmla="*/ 8486192 w 8563504"/>
              <a:gd name="connsiteY5" fmla="*/ 4926012 h 5284075"/>
              <a:gd name="connsiteX6" fmla="*/ 4338636 w 8563504"/>
              <a:gd name="connsiteY6" fmla="*/ 5283730 h 5284075"/>
              <a:gd name="connsiteX7" fmla="*/ 90371 w 8563504"/>
              <a:gd name="connsiteY7" fmla="*/ 4864900 h 5284075"/>
              <a:gd name="connsiteX8" fmla="*/ 0 w 8563504"/>
              <a:gd name="connsiteY8" fmla="*/ 4802845 h 5284075"/>
              <a:gd name="connsiteX9" fmla="*/ 0 w 8563504"/>
              <a:gd name="connsiteY9" fmla="*/ 70962 h 5284075"/>
              <a:gd name="connsiteX0" fmla="*/ 0 w 8563504"/>
              <a:gd name="connsiteY0" fmla="*/ 70962 h 5283742"/>
              <a:gd name="connsiteX1" fmla="*/ 70962 w 8563504"/>
              <a:gd name="connsiteY1" fmla="*/ 0 h 5283742"/>
              <a:gd name="connsiteX2" fmla="*/ 8492542 w 8563504"/>
              <a:gd name="connsiteY2" fmla="*/ 0 h 5283742"/>
              <a:gd name="connsiteX3" fmla="*/ 8563504 w 8563504"/>
              <a:gd name="connsiteY3" fmla="*/ 70962 h 5283742"/>
              <a:gd name="connsiteX4" fmla="*/ 8563504 w 8563504"/>
              <a:gd name="connsiteY4" fmla="*/ 4874100 h 5283742"/>
              <a:gd name="connsiteX5" fmla="*/ 8193298 w 8563504"/>
              <a:gd name="connsiteY5" fmla="*/ 4876839 h 5283742"/>
              <a:gd name="connsiteX6" fmla="*/ 4338636 w 8563504"/>
              <a:gd name="connsiteY6" fmla="*/ 5283730 h 5283742"/>
              <a:gd name="connsiteX7" fmla="*/ 90371 w 8563504"/>
              <a:gd name="connsiteY7" fmla="*/ 4864900 h 5283742"/>
              <a:gd name="connsiteX8" fmla="*/ 0 w 8563504"/>
              <a:gd name="connsiteY8" fmla="*/ 4802845 h 5283742"/>
              <a:gd name="connsiteX9" fmla="*/ 0 w 8563504"/>
              <a:gd name="connsiteY9" fmla="*/ 70962 h 5283742"/>
              <a:gd name="connsiteX0" fmla="*/ 0 w 8642633"/>
              <a:gd name="connsiteY0" fmla="*/ 70962 h 5283738"/>
              <a:gd name="connsiteX1" fmla="*/ 70962 w 8642633"/>
              <a:gd name="connsiteY1" fmla="*/ 0 h 5283738"/>
              <a:gd name="connsiteX2" fmla="*/ 8492542 w 8642633"/>
              <a:gd name="connsiteY2" fmla="*/ 0 h 5283738"/>
              <a:gd name="connsiteX3" fmla="*/ 8563504 w 8642633"/>
              <a:gd name="connsiteY3" fmla="*/ 70962 h 5283738"/>
              <a:gd name="connsiteX4" fmla="*/ 8563504 w 8642633"/>
              <a:gd name="connsiteY4" fmla="*/ 4864266 h 5283738"/>
              <a:gd name="connsiteX5" fmla="*/ 8193298 w 8642633"/>
              <a:gd name="connsiteY5" fmla="*/ 4876839 h 5283738"/>
              <a:gd name="connsiteX6" fmla="*/ 4338636 w 8642633"/>
              <a:gd name="connsiteY6" fmla="*/ 5283730 h 5283738"/>
              <a:gd name="connsiteX7" fmla="*/ 90371 w 8642633"/>
              <a:gd name="connsiteY7" fmla="*/ 4864900 h 5283738"/>
              <a:gd name="connsiteX8" fmla="*/ 0 w 8642633"/>
              <a:gd name="connsiteY8" fmla="*/ 4802845 h 5283738"/>
              <a:gd name="connsiteX9" fmla="*/ 0 w 8642633"/>
              <a:gd name="connsiteY9" fmla="*/ 70962 h 5283738"/>
              <a:gd name="connsiteX0" fmla="*/ 0 w 8563504"/>
              <a:gd name="connsiteY0" fmla="*/ 70962 h 5283740"/>
              <a:gd name="connsiteX1" fmla="*/ 70962 w 8563504"/>
              <a:gd name="connsiteY1" fmla="*/ 0 h 5283740"/>
              <a:gd name="connsiteX2" fmla="*/ 8492542 w 8563504"/>
              <a:gd name="connsiteY2" fmla="*/ 0 h 5283740"/>
              <a:gd name="connsiteX3" fmla="*/ 8563504 w 8563504"/>
              <a:gd name="connsiteY3" fmla="*/ 70962 h 5283740"/>
              <a:gd name="connsiteX4" fmla="*/ 8563504 w 8563504"/>
              <a:gd name="connsiteY4" fmla="*/ 4864266 h 5283740"/>
              <a:gd name="connsiteX5" fmla="*/ 8193298 w 8563504"/>
              <a:gd name="connsiteY5" fmla="*/ 4876839 h 5283740"/>
              <a:gd name="connsiteX6" fmla="*/ 4338636 w 8563504"/>
              <a:gd name="connsiteY6" fmla="*/ 5283730 h 5283740"/>
              <a:gd name="connsiteX7" fmla="*/ 90371 w 8563504"/>
              <a:gd name="connsiteY7" fmla="*/ 4864900 h 5283740"/>
              <a:gd name="connsiteX8" fmla="*/ 0 w 8563504"/>
              <a:gd name="connsiteY8" fmla="*/ 4802845 h 5283740"/>
              <a:gd name="connsiteX9" fmla="*/ 0 w 8563504"/>
              <a:gd name="connsiteY9" fmla="*/ 70962 h 5283740"/>
              <a:gd name="connsiteX0" fmla="*/ 0 w 8638331"/>
              <a:gd name="connsiteY0" fmla="*/ 70962 h 5283739"/>
              <a:gd name="connsiteX1" fmla="*/ 70962 w 8638331"/>
              <a:gd name="connsiteY1" fmla="*/ 0 h 5283739"/>
              <a:gd name="connsiteX2" fmla="*/ 8492542 w 8638331"/>
              <a:gd name="connsiteY2" fmla="*/ 0 h 5283739"/>
              <a:gd name="connsiteX3" fmla="*/ 8563504 w 8638331"/>
              <a:gd name="connsiteY3" fmla="*/ 70962 h 5283739"/>
              <a:gd name="connsiteX4" fmla="*/ 8556050 w 8638331"/>
              <a:gd name="connsiteY4" fmla="*/ 4617975 h 5283739"/>
              <a:gd name="connsiteX5" fmla="*/ 8193298 w 8638331"/>
              <a:gd name="connsiteY5" fmla="*/ 4876839 h 5283739"/>
              <a:gd name="connsiteX6" fmla="*/ 4338636 w 8638331"/>
              <a:gd name="connsiteY6" fmla="*/ 5283730 h 5283739"/>
              <a:gd name="connsiteX7" fmla="*/ 90371 w 8638331"/>
              <a:gd name="connsiteY7" fmla="*/ 4864900 h 5283739"/>
              <a:gd name="connsiteX8" fmla="*/ 0 w 8638331"/>
              <a:gd name="connsiteY8" fmla="*/ 4802845 h 5283739"/>
              <a:gd name="connsiteX9" fmla="*/ 0 w 8638331"/>
              <a:gd name="connsiteY9" fmla="*/ 70962 h 5283739"/>
              <a:gd name="connsiteX0" fmla="*/ 0 w 8563504"/>
              <a:gd name="connsiteY0" fmla="*/ 70962 h 5283736"/>
              <a:gd name="connsiteX1" fmla="*/ 70962 w 8563504"/>
              <a:gd name="connsiteY1" fmla="*/ 0 h 5283736"/>
              <a:gd name="connsiteX2" fmla="*/ 8492542 w 8563504"/>
              <a:gd name="connsiteY2" fmla="*/ 0 h 5283736"/>
              <a:gd name="connsiteX3" fmla="*/ 8563504 w 8563504"/>
              <a:gd name="connsiteY3" fmla="*/ 70962 h 5283736"/>
              <a:gd name="connsiteX4" fmla="*/ 8556050 w 8563504"/>
              <a:gd name="connsiteY4" fmla="*/ 4617975 h 5283736"/>
              <a:gd name="connsiteX5" fmla="*/ 8193298 w 8563504"/>
              <a:gd name="connsiteY5" fmla="*/ 4876839 h 5283736"/>
              <a:gd name="connsiteX6" fmla="*/ 4338636 w 8563504"/>
              <a:gd name="connsiteY6" fmla="*/ 5283730 h 5283736"/>
              <a:gd name="connsiteX7" fmla="*/ 90371 w 8563504"/>
              <a:gd name="connsiteY7" fmla="*/ 4864900 h 5283736"/>
              <a:gd name="connsiteX8" fmla="*/ 0 w 8563504"/>
              <a:gd name="connsiteY8" fmla="*/ 4802845 h 5283736"/>
              <a:gd name="connsiteX9" fmla="*/ 0 w 8563504"/>
              <a:gd name="connsiteY9" fmla="*/ 70962 h 5283736"/>
              <a:gd name="connsiteX0" fmla="*/ 0 w 8563504"/>
              <a:gd name="connsiteY0" fmla="*/ 70962 h 5283741"/>
              <a:gd name="connsiteX1" fmla="*/ 70962 w 8563504"/>
              <a:gd name="connsiteY1" fmla="*/ 0 h 5283741"/>
              <a:gd name="connsiteX2" fmla="*/ 8492542 w 8563504"/>
              <a:gd name="connsiteY2" fmla="*/ 0 h 5283741"/>
              <a:gd name="connsiteX3" fmla="*/ 8563504 w 8563504"/>
              <a:gd name="connsiteY3" fmla="*/ 70962 h 5283741"/>
              <a:gd name="connsiteX4" fmla="*/ 8556050 w 8563504"/>
              <a:gd name="connsiteY4" fmla="*/ 4617975 h 5283741"/>
              <a:gd name="connsiteX5" fmla="*/ 8193298 w 8563504"/>
              <a:gd name="connsiteY5" fmla="*/ 4876839 h 5283741"/>
              <a:gd name="connsiteX6" fmla="*/ 4338636 w 8563504"/>
              <a:gd name="connsiteY6" fmla="*/ 5283730 h 5283741"/>
              <a:gd name="connsiteX7" fmla="*/ 90371 w 8563504"/>
              <a:gd name="connsiteY7" fmla="*/ 4864900 h 5283741"/>
              <a:gd name="connsiteX8" fmla="*/ 0 w 8563504"/>
              <a:gd name="connsiteY8" fmla="*/ 4802845 h 5283741"/>
              <a:gd name="connsiteX9" fmla="*/ 0 w 8563504"/>
              <a:gd name="connsiteY9" fmla="*/ 70962 h 5283741"/>
              <a:gd name="connsiteX0" fmla="*/ 0 w 8570115"/>
              <a:gd name="connsiteY0" fmla="*/ 70962 h 5283741"/>
              <a:gd name="connsiteX1" fmla="*/ 70962 w 8570115"/>
              <a:gd name="connsiteY1" fmla="*/ 0 h 5283741"/>
              <a:gd name="connsiteX2" fmla="*/ 8492542 w 8570115"/>
              <a:gd name="connsiteY2" fmla="*/ 0 h 5283741"/>
              <a:gd name="connsiteX3" fmla="*/ 8563504 w 8570115"/>
              <a:gd name="connsiteY3" fmla="*/ 70962 h 5283741"/>
              <a:gd name="connsiteX4" fmla="*/ 8556050 w 8570115"/>
              <a:gd name="connsiteY4" fmla="*/ 4617975 h 5283741"/>
              <a:gd name="connsiteX5" fmla="*/ 8193298 w 8570115"/>
              <a:gd name="connsiteY5" fmla="*/ 4876839 h 5283741"/>
              <a:gd name="connsiteX6" fmla="*/ 4338636 w 8570115"/>
              <a:gd name="connsiteY6" fmla="*/ 5283730 h 5283741"/>
              <a:gd name="connsiteX7" fmla="*/ 90371 w 8570115"/>
              <a:gd name="connsiteY7" fmla="*/ 4864900 h 5283741"/>
              <a:gd name="connsiteX8" fmla="*/ 0 w 8570115"/>
              <a:gd name="connsiteY8" fmla="*/ 4802845 h 5283741"/>
              <a:gd name="connsiteX9" fmla="*/ 0 w 8570115"/>
              <a:gd name="connsiteY9" fmla="*/ 70962 h 5283741"/>
              <a:gd name="connsiteX0" fmla="*/ 0 w 8563504"/>
              <a:gd name="connsiteY0" fmla="*/ 70962 h 5283741"/>
              <a:gd name="connsiteX1" fmla="*/ 70962 w 8563504"/>
              <a:gd name="connsiteY1" fmla="*/ 0 h 5283741"/>
              <a:gd name="connsiteX2" fmla="*/ 8492542 w 8563504"/>
              <a:gd name="connsiteY2" fmla="*/ 0 h 5283741"/>
              <a:gd name="connsiteX3" fmla="*/ 8563504 w 8563504"/>
              <a:gd name="connsiteY3" fmla="*/ 70962 h 5283741"/>
              <a:gd name="connsiteX4" fmla="*/ 8556050 w 8563504"/>
              <a:gd name="connsiteY4" fmla="*/ 4617975 h 5283741"/>
              <a:gd name="connsiteX5" fmla="*/ 8193298 w 8563504"/>
              <a:gd name="connsiteY5" fmla="*/ 4876839 h 5283741"/>
              <a:gd name="connsiteX6" fmla="*/ 4338636 w 8563504"/>
              <a:gd name="connsiteY6" fmla="*/ 5283730 h 5283741"/>
              <a:gd name="connsiteX7" fmla="*/ 90371 w 8563504"/>
              <a:gd name="connsiteY7" fmla="*/ 4864900 h 5283741"/>
              <a:gd name="connsiteX8" fmla="*/ 0 w 8563504"/>
              <a:gd name="connsiteY8" fmla="*/ 4802845 h 5283741"/>
              <a:gd name="connsiteX9" fmla="*/ 0 w 8563504"/>
              <a:gd name="connsiteY9" fmla="*/ 70962 h 5283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563504" h="5283741">
                <a:moveTo>
                  <a:pt x="0" y="70962"/>
                </a:moveTo>
                <a:cubicBezTo>
                  <a:pt x="0" y="31771"/>
                  <a:pt x="31771" y="0"/>
                  <a:pt x="70962" y="0"/>
                </a:cubicBezTo>
                <a:lnTo>
                  <a:pt x="8492542" y="0"/>
                </a:lnTo>
                <a:cubicBezTo>
                  <a:pt x="8531733" y="0"/>
                  <a:pt x="8563504" y="31771"/>
                  <a:pt x="8563504" y="70962"/>
                </a:cubicBezTo>
                <a:cubicBezTo>
                  <a:pt x="8561019" y="1586633"/>
                  <a:pt x="8558535" y="3102304"/>
                  <a:pt x="8556050" y="4617975"/>
                </a:cubicBezTo>
                <a:cubicBezTo>
                  <a:pt x="8570959" y="4821361"/>
                  <a:pt x="8282500" y="4855733"/>
                  <a:pt x="8193298" y="4876839"/>
                </a:cubicBezTo>
                <a:cubicBezTo>
                  <a:pt x="7519121" y="5036352"/>
                  <a:pt x="5689124" y="5285720"/>
                  <a:pt x="4338636" y="5283730"/>
                </a:cubicBezTo>
                <a:cubicBezTo>
                  <a:pt x="2988148" y="5281740"/>
                  <a:pt x="896221" y="5144818"/>
                  <a:pt x="90371" y="4864900"/>
                </a:cubicBezTo>
                <a:cubicBezTo>
                  <a:pt x="51180" y="4864900"/>
                  <a:pt x="0" y="4842036"/>
                  <a:pt x="0" y="4802845"/>
                </a:cubicBezTo>
                <a:lnTo>
                  <a:pt x="0" y="70962"/>
                </a:lnTo>
                <a:close/>
              </a:path>
            </a:pathLst>
          </a:custGeom>
          <a:solidFill>
            <a:schemeClr val="bg1">
              <a:lumMod val="85000"/>
            </a:schemeClr>
          </a:solidFill>
          <a:ln w="3175">
            <a:noFill/>
          </a:ln>
        </p:spPr>
        <p:txBody>
          <a:bodyPr anchor="ctr">
            <a:normAutofit/>
          </a:bodyPr>
          <a:lstStyle>
            <a:lvl1pPr marL="0" indent="0" algn="ctr">
              <a:buNone/>
              <a:defRPr sz="1200" baseline="0">
                <a:latin typeface="Verdana" panose="020B0604030504040204" pitchFamily="34" charset="0"/>
                <a:ea typeface="Verdana" panose="020B0604030504040204" pitchFamily="34" charset="0"/>
                <a:cs typeface="Verdana" panose="020B0604030504040204" pitchFamily="34" charset="0"/>
              </a:defRPr>
            </a:lvl1pPr>
          </a:lstStyle>
          <a:p>
            <a:r>
              <a:rPr lang="nl-NL" dirty="0"/>
              <a:t>Klik op het icoon om een afbeelding in te voegen.</a:t>
            </a:r>
            <a:br>
              <a:rPr lang="nl-NL" dirty="0"/>
            </a:br>
            <a:br>
              <a:rPr lang="nl-NL" dirty="0"/>
            </a:br>
            <a:br>
              <a:rPr lang="nl-NL" dirty="0"/>
            </a:br>
            <a:br>
              <a:rPr lang="nl-NL" dirty="0"/>
            </a:br>
            <a:r>
              <a:rPr lang="nl-NL" dirty="0"/>
              <a:t>Op H:\huisstijlfoto’s (kies lage resolutie!) vind je mooie plaatjes.</a:t>
            </a:r>
          </a:p>
        </p:txBody>
      </p:sp>
      <p:sp>
        <p:nvSpPr>
          <p:cNvPr id="51" name="Tijdelijke aanduiding voor tekst 50"/>
          <p:cNvSpPr>
            <a:spLocks noGrp="1"/>
          </p:cNvSpPr>
          <p:nvPr>
            <p:ph type="body" sz="quarter" idx="11" hasCustomPrompt="1"/>
          </p:nvPr>
        </p:nvSpPr>
        <p:spPr>
          <a:xfrm>
            <a:off x="5049537" y="2144792"/>
            <a:ext cx="4094463" cy="2998708"/>
          </a:xfrm>
          <a:custGeom>
            <a:avLst/>
            <a:gdLst>
              <a:gd name="connsiteX0" fmla="*/ 3244902 w 4094463"/>
              <a:gd name="connsiteY0" fmla="*/ 286 h 2998708"/>
              <a:gd name="connsiteX1" fmla="*/ 4094463 w 4094463"/>
              <a:gd name="connsiteY1" fmla="*/ 87472 h 2998708"/>
              <a:gd name="connsiteX2" fmla="*/ 4094463 w 4094463"/>
              <a:gd name="connsiteY2" fmla="*/ 2998708 h 2998708"/>
              <a:gd name="connsiteX3" fmla="*/ 766930 w 4094463"/>
              <a:gd name="connsiteY3" fmla="*/ 2998708 h 2998708"/>
              <a:gd name="connsiteX4" fmla="*/ 0 w 4094463"/>
              <a:gd name="connsiteY4" fmla="*/ 1349890 h 2998708"/>
              <a:gd name="connsiteX5" fmla="*/ 3244902 w 4094463"/>
              <a:gd name="connsiteY5" fmla="*/ 286 h 29987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94463" h="2998708">
                <a:moveTo>
                  <a:pt x="3244902" y="286"/>
                </a:moveTo>
                <a:cubicBezTo>
                  <a:pt x="3561464" y="3791"/>
                  <a:pt x="3849329" y="39253"/>
                  <a:pt x="4094463" y="87472"/>
                </a:cubicBezTo>
                <a:lnTo>
                  <a:pt x="4094463" y="2998708"/>
                </a:lnTo>
                <a:lnTo>
                  <a:pt x="766930" y="2998708"/>
                </a:lnTo>
                <a:lnTo>
                  <a:pt x="0" y="1349890"/>
                </a:lnTo>
                <a:cubicBezTo>
                  <a:pt x="1087266" y="266857"/>
                  <a:pt x="2295217" y="-10230"/>
                  <a:pt x="3244902" y="286"/>
                </a:cubicBezTo>
                <a:close/>
              </a:path>
            </a:pathLst>
          </a:custGeom>
          <a:solidFill>
            <a:srgbClr val="98273F">
              <a:alpha val="90000"/>
            </a:srgbClr>
          </a:solidFill>
          <a:ln w="3175">
            <a:noFill/>
          </a:ln>
        </p:spPr>
        <p:txBody>
          <a:bodyPr wrap="square" anchor="ctr">
            <a:noAutofit/>
          </a:bodyPr>
          <a:lstStyle>
            <a:lvl1pPr marL="0" indent="0" algn="ctr">
              <a:buNone/>
              <a:defRPr sz="100">
                <a:solidFill>
                  <a:srgbClr val="6EB12D"/>
                </a:solidFill>
              </a:defRPr>
            </a:lvl1pPr>
          </a:lstStyle>
          <a:p>
            <a:pPr lvl="0"/>
            <a:r>
              <a:rPr lang="nl-NL" dirty="0"/>
              <a:t>-</a:t>
            </a:r>
          </a:p>
        </p:txBody>
      </p:sp>
      <p:sp>
        <p:nvSpPr>
          <p:cNvPr id="9" name="Titel 1"/>
          <p:cNvSpPr>
            <a:spLocks noGrp="1"/>
          </p:cNvSpPr>
          <p:nvPr>
            <p:ph type="ctrTitle" hasCustomPrompt="1"/>
          </p:nvPr>
        </p:nvSpPr>
        <p:spPr>
          <a:xfrm>
            <a:off x="5532047" y="3260921"/>
            <a:ext cx="3089439" cy="352970"/>
          </a:xfrm>
        </p:spPr>
        <p:txBody>
          <a:bodyPr lIns="72000" tIns="0" rIns="0" anchor="t" anchorCtr="0">
            <a:noAutofit/>
          </a:bodyPr>
          <a:lstStyle>
            <a:lvl1pPr algn="l">
              <a:defRPr sz="2400" b="1" i="1">
                <a:solidFill>
                  <a:schemeClr val="bg1"/>
                </a:solidFill>
              </a:defRPr>
            </a:lvl1pPr>
          </a:lstStyle>
          <a:p>
            <a:r>
              <a:rPr lang="nl-NL" dirty="0"/>
              <a:t>Titel</a:t>
            </a:r>
          </a:p>
        </p:txBody>
      </p:sp>
      <p:grpSp>
        <p:nvGrpSpPr>
          <p:cNvPr id="12" name="Groep 11"/>
          <p:cNvGrpSpPr/>
          <p:nvPr userDrawn="1"/>
        </p:nvGrpSpPr>
        <p:grpSpPr>
          <a:xfrm>
            <a:off x="9404445" y="-4083"/>
            <a:ext cx="2187481" cy="5151666"/>
            <a:chOff x="9316379" y="-5444"/>
            <a:chExt cx="2609094" cy="6868888"/>
          </a:xfrm>
        </p:grpSpPr>
        <p:pic>
          <p:nvPicPr>
            <p:cNvPr id="13" name="Picture 3"/>
            <p:cNvPicPr>
              <a:picLocks noChangeAspect="1" noChangeArrowheads="1"/>
            </p:cNvPicPr>
            <p:nvPr userDrawn="1"/>
          </p:nvPicPr>
          <p:blipFill>
            <a:blip r:embed="rId2" cstate="email">
              <a:extLst>
                <a:ext uri="{28A0092B-C50C-407E-A947-70E740481C1C}">
                  <a14:useLocalDpi xmlns:a14="http://schemas.microsoft.com/office/drawing/2010/main" val="0"/>
                </a:ext>
              </a:extLst>
            </a:blip>
            <a:stretch>
              <a:fillRect/>
            </a:stretch>
          </p:blipFill>
          <p:spPr bwMode="auto">
            <a:xfrm>
              <a:off x="9412068" y="5637967"/>
              <a:ext cx="1327774" cy="10153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4" name="Instructie Afbeelding &amp; Dia Herstellen"/>
            <p:cNvGrpSpPr/>
            <p:nvPr userDrawn="1"/>
          </p:nvGrpSpPr>
          <p:grpSpPr>
            <a:xfrm>
              <a:off x="9316379" y="-5444"/>
              <a:ext cx="2609094" cy="6868888"/>
              <a:chOff x="12470972" y="-5444"/>
              <a:chExt cx="2609094" cy="6868888"/>
            </a:xfrm>
          </p:grpSpPr>
          <p:sp>
            <p:nvSpPr>
              <p:cNvPr id="15" name="Rechthoek 14"/>
              <p:cNvSpPr/>
              <p:nvPr/>
            </p:nvSpPr>
            <p:spPr>
              <a:xfrm>
                <a:off x="12483705" y="-5444"/>
                <a:ext cx="2584447" cy="288464"/>
              </a:xfrm>
              <a:prstGeom prst="rect">
                <a:avLst/>
              </a:prstGeom>
              <a:noFill/>
              <a:ln w="25400" cap="flat" cmpd="sng" algn="ctr">
                <a:noFill/>
                <a:prstDash val="solid"/>
              </a:ln>
              <a:effectLst/>
            </p:spPr>
            <p:txBody>
              <a:bodyPr lIns="0" tIns="0" rIns="0" bIns="0" rtlCol="0" anchor="t"/>
              <a:lstStyle/>
              <a:p>
                <a:pPr marL="0" marR="0" lvl="0" indent="0" defTabSz="685800" eaLnBrk="1" fontAlgn="auto" latinLnBrk="0" hangingPunct="1">
                  <a:lnSpc>
                    <a:spcPct val="80000"/>
                  </a:lnSpc>
                  <a:spcBef>
                    <a:spcPts val="0"/>
                  </a:spcBef>
                  <a:spcAft>
                    <a:spcPts val="0"/>
                  </a:spcAft>
                  <a:buClrTx/>
                  <a:buSzTx/>
                  <a:buFontTx/>
                  <a:buNone/>
                  <a:tabLst/>
                  <a:defRPr/>
                </a:pPr>
                <a:r>
                  <a:rPr kumimoji="0" lang="nl-NL" sz="1200" b="1" i="0" u="none" strike="noStrike" kern="0" cap="none" spc="0" normalizeH="0" baseline="0" noProof="0" dirty="0">
                    <a:ln>
                      <a:noFill/>
                    </a:ln>
                    <a:solidFill>
                      <a:schemeClr val="accent2"/>
                    </a:solidFill>
                    <a:effectLst/>
                    <a:uLnTx/>
                    <a:uFillTx/>
                    <a:latin typeface="Segoe UI Light" panose="020B0502040204020203" pitchFamily="34" charset="0"/>
                    <a:cs typeface="Segoe UI Light" panose="020B0502040204020203" pitchFamily="34" charset="0"/>
                  </a:rPr>
                  <a:t>AFBEELDING INVOEGEN</a:t>
                </a:r>
              </a:p>
            </p:txBody>
          </p:sp>
          <p:sp>
            <p:nvSpPr>
              <p:cNvPr id="16" name="Tekstvak 33"/>
              <p:cNvSpPr txBox="1"/>
              <p:nvPr/>
            </p:nvSpPr>
            <p:spPr>
              <a:xfrm>
                <a:off x="12483705" y="974289"/>
                <a:ext cx="2584447" cy="224591"/>
              </a:xfrm>
              <a:prstGeom prst="rect">
                <a:avLst/>
              </a:prstGeom>
              <a:noFill/>
            </p:spPr>
            <p:txBody>
              <a:bodyPr wrap="square" lIns="0" tIns="0" rIns="0" bIns="0" rtlCol="0" anchor="t">
                <a:noAutofit/>
              </a:bodyPr>
              <a:lstStyle>
                <a:defPPr>
                  <a:defRPr lang="nl-N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nl-NL" sz="900" b="0" i="0" u="none" strike="noStrike" kern="0" cap="none" spc="0" normalizeH="0" baseline="0" noProof="0" dirty="0">
                    <a:ln>
                      <a:noFill/>
                    </a:ln>
                    <a:solidFill>
                      <a:prstClr val="black"/>
                    </a:solidFill>
                    <a:effectLst/>
                    <a:uLnTx/>
                    <a:uFillTx/>
                    <a:latin typeface="Segoe UI Light" panose="020B0502040204020203" pitchFamily="34" charset="0"/>
                    <a:ea typeface="+mn-ea"/>
                    <a:cs typeface="Segoe UI Light" panose="020B0502040204020203" pitchFamily="34" charset="0"/>
                  </a:rPr>
                  <a:t>Klik op het icoon om een afbeelding</a:t>
                </a:r>
                <a:br>
                  <a:rPr kumimoji="0" lang="nl-NL" sz="900" b="0" i="0" u="none" strike="noStrike" kern="0" cap="none" spc="0" normalizeH="0" baseline="0" noProof="0" dirty="0">
                    <a:ln>
                      <a:noFill/>
                    </a:ln>
                    <a:solidFill>
                      <a:prstClr val="black"/>
                    </a:solidFill>
                    <a:effectLst/>
                    <a:uLnTx/>
                    <a:uFillTx/>
                    <a:latin typeface="Segoe UI Light" panose="020B0502040204020203" pitchFamily="34" charset="0"/>
                    <a:ea typeface="+mn-ea"/>
                    <a:cs typeface="Segoe UI Light" panose="020B0502040204020203" pitchFamily="34" charset="0"/>
                  </a:rPr>
                </a:br>
                <a:r>
                  <a:rPr kumimoji="0" lang="nl-NL" sz="900" b="0" i="0" u="none" strike="noStrike" kern="0" cap="none" spc="0" normalizeH="0" baseline="0" noProof="0" dirty="0">
                    <a:ln>
                      <a:noFill/>
                    </a:ln>
                    <a:solidFill>
                      <a:prstClr val="black"/>
                    </a:solidFill>
                    <a:effectLst/>
                    <a:uLnTx/>
                    <a:uFillTx/>
                    <a:latin typeface="Segoe UI Light" panose="020B0502040204020203" pitchFamily="34" charset="0"/>
                    <a:ea typeface="+mn-ea"/>
                    <a:cs typeface="Segoe UI Light" panose="020B0502040204020203" pitchFamily="34" charset="0"/>
                  </a:rPr>
                  <a:t>in te voegen</a:t>
                </a:r>
              </a:p>
            </p:txBody>
          </p:sp>
          <p:sp>
            <p:nvSpPr>
              <p:cNvPr id="17" name="Tekstvak 33"/>
              <p:cNvSpPr txBox="1"/>
              <p:nvPr/>
            </p:nvSpPr>
            <p:spPr>
              <a:xfrm>
                <a:off x="12479311" y="3056156"/>
                <a:ext cx="2592287" cy="444851"/>
              </a:xfrm>
              <a:prstGeom prst="rect">
                <a:avLst/>
              </a:prstGeom>
              <a:noFill/>
            </p:spPr>
            <p:txBody>
              <a:bodyPr wrap="square" lIns="0" tIns="0" rIns="0" bIns="0" rtlCol="0" anchor="t">
                <a:noAutofit/>
              </a:bodyPr>
              <a:lstStyle>
                <a:defPPr>
                  <a:defRPr lang="nl-N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nl-NL" sz="900" b="0" i="0" u="none" strike="noStrike" kern="0" cap="none" spc="0" normalizeH="0" baseline="0" noProof="0" dirty="0">
                    <a:ln>
                      <a:noFill/>
                    </a:ln>
                    <a:solidFill>
                      <a:prstClr val="black"/>
                    </a:solidFill>
                    <a:effectLst/>
                    <a:uLnTx/>
                    <a:uFillTx/>
                    <a:latin typeface="Segoe UI Light" panose="020B0502040204020203" pitchFamily="34" charset="0"/>
                    <a:ea typeface="+mn-ea"/>
                    <a:cs typeface="Segoe UI Light" panose="020B0502040204020203" pitchFamily="34" charset="0"/>
                  </a:rPr>
                  <a:t>Selecteer de afbeelding die u wilt invoegen en klik op </a:t>
                </a:r>
                <a:r>
                  <a:rPr kumimoji="0" lang="nl-NL" sz="900" b="1" i="0" u="none" strike="noStrike" kern="0" cap="none" spc="0" normalizeH="0" baseline="0" noProof="0" dirty="0">
                    <a:ln>
                      <a:noFill/>
                    </a:ln>
                    <a:solidFill>
                      <a:prstClr val="black"/>
                    </a:solidFill>
                    <a:effectLst/>
                    <a:uLnTx/>
                    <a:uFillTx/>
                    <a:latin typeface="Segoe UI Light" panose="020B0502040204020203" pitchFamily="34" charset="0"/>
                    <a:ea typeface="+mn-ea"/>
                    <a:cs typeface="Segoe UI Light" panose="020B0502040204020203" pitchFamily="34" charset="0"/>
                  </a:rPr>
                  <a:t>‘Invoegen’</a:t>
                </a:r>
              </a:p>
            </p:txBody>
          </p:sp>
          <p:sp>
            <p:nvSpPr>
              <p:cNvPr id="18" name="Ovaal 17"/>
              <p:cNvSpPr/>
              <p:nvPr/>
            </p:nvSpPr>
            <p:spPr>
              <a:xfrm>
                <a:off x="12483705" y="491007"/>
                <a:ext cx="359927" cy="359927"/>
              </a:xfrm>
              <a:prstGeom prst="ellipse">
                <a:avLst/>
              </a:prstGeom>
              <a:solidFill>
                <a:schemeClr val="accent2"/>
              </a:solidFill>
              <a:ln w="25400" cap="flat" cmpd="sng" algn="ctr">
                <a:noFill/>
                <a:prstDash val="solid"/>
              </a:ln>
              <a:effectLst/>
            </p:spPr>
            <p:txBody>
              <a:bodyPr lIns="0" tIns="36000" rIns="0" bIns="43200" rtlCol="0" anchor="ctr"/>
              <a:lstStyle>
                <a:defPPr>
                  <a:defRPr lang="nl-N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nl-NL" sz="1050" b="0" i="0" u="none" strike="noStrike" kern="0" cap="none" spc="0" normalizeH="0" baseline="0" noProof="0" dirty="0">
                    <a:ln>
                      <a:noFill/>
                    </a:ln>
                    <a:solidFill>
                      <a:prstClr val="white"/>
                    </a:solidFill>
                    <a:effectLst/>
                    <a:uLnTx/>
                    <a:uFillTx/>
                    <a:latin typeface="Segoe UI Light" panose="020B0502040204020203" pitchFamily="34" charset="0"/>
                    <a:ea typeface="+mn-ea"/>
                    <a:cs typeface="Segoe UI Light" panose="020B0502040204020203" pitchFamily="34" charset="0"/>
                  </a:rPr>
                  <a:t>1</a:t>
                </a:r>
              </a:p>
            </p:txBody>
          </p:sp>
          <p:sp>
            <p:nvSpPr>
              <p:cNvPr id="19" name="Ovaal 18"/>
              <p:cNvSpPr/>
              <p:nvPr/>
            </p:nvSpPr>
            <p:spPr>
              <a:xfrm>
                <a:off x="12488780" y="2499796"/>
                <a:ext cx="359927" cy="359927"/>
              </a:xfrm>
              <a:prstGeom prst="ellipse">
                <a:avLst/>
              </a:prstGeom>
              <a:solidFill>
                <a:schemeClr val="accent2"/>
              </a:solidFill>
              <a:ln w="25400" cap="flat" cmpd="sng" algn="ctr">
                <a:noFill/>
                <a:prstDash val="solid"/>
              </a:ln>
              <a:effectLst/>
            </p:spPr>
            <p:txBody>
              <a:bodyPr lIns="0" tIns="36000" rIns="0" bIns="43200" rtlCol="0" anchor="ctr"/>
              <a:lstStyle>
                <a:defPPr>
                  <a:defRPr lang="nl-N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nl-NL" sz="1050" b="0" i="0" u="none" strike="noStrike" kern="0" cap="none" spc="0" normalizeH="0" baseline="0" noProof="0" dirty="0">
                    <a:ln>
                      <a:noFill/>
                    </a:ln>
                    <a:solidFill>
                      <a:prstClr val="white"/>
                    </a:solidFill>
                    <a:effectLst/>
                    <a:uLnTx/>
                    <a:uFillTx/>
                    <a:latin typeface="Segoe UI Light" panose="020B0502040204020203" pitchFamily="34" charset="0"/>
                    <a:ea typeface="+mn-ea"/>
                    <a:cs typeface="Segoe UI Light" panose="020B0502040204020203" pitchFamily="34" charset="0"/>
                  </a:rPr>
                  <a:t>2</a:t>
                </a:r>
              </a:p>
            </p:txBody>
          </p:sp>
          <p:cxnSp>
            <p:nvCxnSpPr>
              <p:cNvPr id="20" name="Rechte verbindingslijn 19"/>
              <p:cNvCxnSpPr/>
              <p:nvPr/>
            </p:nvCxnSpPr>
            <p:spPr>
              <a:xfrm>
                <a:off x="12487778" y="283020"/>
                <a:ext cx="2592288" cy="0"/>
              </a:xfrm>
              <a:prstGeom prst="line">
                <a:avLst/>
              </a:prstGeom>
              <a:noFill/>
              <a:ln w="9525" cap="flat" cmpd="sng" algn="ctr">
                <a:solidFill>
                  <a:schemeClr val="accent2"/>
                </a:solidFill>
                <a:prstDash val="solid"/>
              </a:ln>
              <a:effectLst/>
            </p:spPr>
          </p:cxnSp>
          <p:cxnSp>
            <p:nvCxnSpPr>
              <p:cNvPr id="21" name="Rechte verbindingslijn 20"/>
              <p:cNvCxnSpPr/>
              <p:nvPr/>
            </p:nvCxnSpPr>
            <p:spPr>
              <a:xfrm>
                <a:off x="12479311" y="2303362"/>
                <a:ext cx="2592288" cy="0"/>
              </a:xfrm>
              <a:prstGeom prst="line">
                <a:avLst/>
              </a:prstGeom>
              <a:noFill/>
              <a:ln w="9525" cap="flat" cmpd="sng" algn="ctr">
                <a:solidFill>
                  <a:schemeClr val="accent2"/>
                </a:solidFill>
                <a:prstDash val="solid"/>
              </a:ln>
              <a:effectLst/>
            </p:spPr>
          </p:cxnSp>
          <p:cxnSp>
            <p:nvCxnSpPr>
              <p:cNvPr id="22" name="Rechte verbindingslijn 21"/>
              <p:cNvCxnSpPr/>
              <p:nvPr/>
            </p:nvCxnSpPr>
            <p:spPr>
              <a:xfrm>
                <a:off x="12470972" y="4334476"/>
                <a:ext cx="2608001" cy="0"/>
              </a:xfrm>
              <a:prstGeom prst="line">
                <a:avLst/>
              </a:prstGeom>
              <a:noFill/>
              <a:ln w="9525" cap="flat" cmpd="sng" algn="ctr">
                <a:solidFill>
                  <a:schemeClr val="accent2"/>
                </a:solidFill>
                <a:prstDash val="solid"/>
              </a:ln>
              <a:effectLst/>
            </p:spPr>
          </p:cxnSp>
          <p:pic>
            <p:nvPicPr>
              <p:cNvPr id="23" name="Icoontje afbeeldi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2488780" y="1490583"/>
                <a:ext cx="521075" cy="521075"/>
              </a:xfrm>
              <a:prstGeom prst="rect">
                <a:avLst/>
              </a:prstGeom>
            </p:spPr>
          </p:pic>
          <p:sp>
            <p:nvSpPr>
              <p:cNvPr id="24" name="Tekstvak 33"/>
              <p:cNvSpPr txBox="1"/>
              <p:nvPr/>
            </p:nvSpPr>
            <p:spPr>
              <a:xfrm>
                <a:off x="12479311" y="5017802"/>
                <a:ext cx="2588841" cy="400006"/>
              </a:xfrm>
              <a:prstGeom prst="rect">
                <a:avLst/>
              </a:prstGeom>
              <a:noFill/>
            </p:spPr>
            <p:txBody>
              <a:bodyPr wrap="square" lIns="0" tIns="0" rIns="0" bIns="0" rtlCol="0" anchor="t">
                <a:noAutofit/>
              </a:bodyPr>
              <a:lstStyle>
                <a:defPPr>
                  <a:defRPr lang="nl-N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nl-NL" sz="900" b="0" i="0" u="none" strike="noStrike" kern="0" cap="none" spc="0" normalizeH="0" baseline="0" noProof="0" dirty="0">
                    <a:ln>
                      <a:noFill/>
                    </a:ln>
                    <a:solidFill>
                      <a:prstClr val="black"/>
                    </a:solidFill>
                    <a:effectLst/>
                    <a:uLnTx/>
                    <a:uFillTx/>
                    <a:latin typeface="Segoe UI Light" panose="020B0502040204020203" pitchFamily="34" charset="0"/>
                    <a:ea typeface="+mn-ea"/>
                    <a:cs typeface="Segoe UI Light" panose="020B0502040204020203" pitchFamily="34" charset="0"/>
                  </a:rPr>
                  <a:t>Klik met de rechter muisknop op de miniatuurweergave van de dia en kies </a:t>
                </a:r>
                <a:r>
                  <a:rPr kumimoji="0" lang="nl-NL" sz="900" b="1" i="0" u="none" strike="noStrike" kern="0" cap="none" spc="0" normalizeH="0" baseline="0" noProof="0" dirty="0">
                    <a:ln>
                      <a:noFill/>
                    </a:ln>
                    <a:solidFill>
                      <a:prstClr val="black"/>
                    </a:solidFill>
                    <a:effectLst/>
                    <a:uLnTx/>
                    <a:uFillTx/>
                    <a:latin typeface="Segoe UI Light" panose="020B0502040204020203" pitchFamily="34" charset="0"/>
                    <a:ea typeface="+mn-ea"/>
                    <a:cs typeface="Segoe UI Light" panose="020B0502040204020203" pitchFamily="34" charset="0"/>
                  </a:rPr>
                  <a:t>‘Dia herstellen’</a:t>
                </a:r>
              </a:p>
            </p:txBody>
          </p:sp>
          <p:sp>
            <p:nvSpPr>
              <p:cNvPr id="25" name="Ovaal 24"/>
              <p:cNvSpPr/>
              <p:nvPr/>
            </p:nvSpPr>
            <p:spPr>
              <a:xfrm>
                <a:off x="12488779" y="4532940"/>
                <a:ext cx="359927" cy="359927"/>
              </a:xfrm>
              <a:prstGeom prst="ellipse">
                <a:avLst/>
              </a:prstGeom>
              <a:solidFill>
                <a:schemeClr val="accent2"/>
              </a:solidFill>
              <a:ln w="25400" cap="flat" cmpd="sng" algn="ctr">
                <a:noFill/>
                <a:prstDash val="solid"/>
              </a:ln>
              <a:effectLst/>
            </p:spPr>
            <p:txBody>
              <a:bodyPr lIns="0" tIns="36000" rIns="0" bIns="43200" rtlCol="0" anchor="ctr"/>
              <a:lstStyle>
                <a:defPPr>
                  <a:defRPr lang="nl-N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nl-NL" sz="1050" b="0" i="0" u="none" strike="noStrike" kern="0" cap="none" spc="0" normalizeH="0" baseline="0" noProof="0" dirty="0">
                    <a:ln>
                      <a:noFill/>
                    </a:ln>
                    <a:solidFill>
                      <a:prstClr val="white"/>
                    </a:solidFill>
                    <a:effectLst/>
                    <a:uLnTx/>
                    <a:uFillTx/>
                    <a:latin typeface="Segoe UI Light" panose="020B0502040204020203" pitchFamily="34" charset="0"/>
                    <a:ea typeface="+mn-ea"/>
                    <a:cs typeface="Segoe UI Light" panose="020B0502040204020203" pitchFamily="34" charset="0"/>
                  </a:rPr>
                  <a:t>3</a:t>
                </a:r>
              </a:p>
            </p:txBody>
          </p:sp>
          <p:cxnSp>
            <p:nvCxnSpPr>
              <p:cNvPr id="26" name="Rechte verbindingslijn 25"/>
              <p:cNvCxnSpPr/>
              <p:nvPr/>
            </p:nvCxnSpPr>
            <p:spPr>
              <a:xfrm>
                <a:off x="12470972" y="6863444"/>
                <a:ext cx="2608001" cy="0"/>
              </a:xfrm>
              <a:prstGeom prst="line">
                <a:avLst/>
              </a:prstGeom>
              <a:noFill/>
              <a:ln w="9525" cap="flat" cmpd="sng" algn="ctr">
                <a:solidFill>
                  <a:schemeClr val="accent2"/>
                </a:solidFill>
                <a:prstDash val="solid"/>
              </a:ln>
              <a:effectLst/>
            </p:spPr>
          </p:cxnSp>
          <p:grpSp>
            <p:nvGrpSpPr>
              <p:cNvPr id="27" name="Groep 26"/>
              <p:cNvGrpSpPr/>
              <p:nvPr/>
            </p:nvGrpSpPr>
            <p:grpSpPr>
              <a:xfrm>
                <a:off x="12483705" y="3745117"/>
                <a:ext cx="1114138" cy="297656"/>
                <a:chOff x="13560784" y="3471416"/>
                <a:chExt cx="1114138" cy="297656"/>
              </a:xfrm>
            </p:grpSpPr>
            <p:sp>
              <p:nvSpPr>
                <p:cNvPr id="43" name="Afgeronde rechthoek 42"/>
                <p:cNvSpPr/>
                <p:nvPr/>
              </p:nvSpPr>
              <p:spPr>
                <a:xfrm>
                  <a:off x="13560784" y="3471416"/>
                  <a:ext cx="1114138" cy="297656"/>
                </a:xfrm>
                <a:prstGeom prst="roundRect">
                  <a:avLst/>
                </a:prstGeom>
                <a:gradFill flip="none" rotWithShape="1">
                  <a:gsLst>
                    <a:gs pos="4000">
                      <a:srgbClr val="00B0F0"/>
                    </a:gs>
                    <a:gs pos="0">
                      <a:srgbClr val="0070C0"/>
                    </a:gs>
                    <a:gs pos="100000">
                      <a:srgbClr val="0070C0"/>
                    </a:gs>
                    <a:gs pos="12000">
                      <a:srgbClr val="D1EAFF"/>
                    </a:gs>
                    <a:gs pos="96000">
                      <a:srgbClr val="00B0F0"/>
                    </a:gs>
                    <a:gs pos="89000">
                      <a:srgbClr val="DDF4FF"/>
                    </a:gs>
                    <a:gs pos="43000">
                      <a:srgbClr val="D1EAFF"/>
                    </a:gs>
                    <a:gs pos="51000">
                      <a:srgbClr val="DDF4FF"/>
                    </a:gs>
                  </a:gsLst>
                  <a:lin ang="16200000" scaled="1"/>
                  <a:tileRect/>
                </a:gradFill>
                <a:ln w="6350" cap="flat" cmpd="sng" algn="ctr">
                  <a:solidFill>
                    <a:srgbClr val="00ADEE">
                      <a:lumMod val="50000"/>
                    </a:srgbClr>
                  </a:solid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sp>
              <p:nvSpPr>
                <p:cNvPr id="44" name="Tekstvak 43"/>
                <p:cNvSpPr txBox="1"/>
                <p:nvPr/>
              </p:nvSpPr>
              <p:spPr>
                <a:xfrm>
                  <a:off x="13573594" y="3486508"/>
                  <a:ext cx="888311" cy="276999"/>
                </a:xfrm>
                <a:prstGeom prst="rect">
                  <a:avLst/>
                </a:prstGeom>
                <a:noFill/>
              </p:spPr>
              <p:txBody>
                <a:bodyPr wrap="square" rtlCol="0" anchor="ctr">
                  <a:spAutoFit/>
                </a:bodyPr>
                <a:lstStyle>
                  <a:defPPr>
                    <a:defRPr lang="nl-NL"/>
                  </a:defPPr>
                  <a:lvl1pPr marR="0" lvl="0" indent="0" algn="ctr" fontAlgn="auto">
                    <a:lnSpc>
                      <a:spcPct val="100000"/>
                    </a:lnSpc>
                    <a:spcBef>
                      <a:spcPts val="0"/>
                    </a:spcBef>
                    <a:spcAft>
                      <a:spcPts val="0"/>
                    </a:spcAft>
                    <a:buClrTx/>
                    <a:buSzTx/>
                    <a:buFontTx/>
                    <a:buNone/>
                    <a:tabLst/>
                    <a:defRPr kumimoji="0" sz="900" i="0" u="none" strike="noStrike" kern="0" cap="none" spc="0" normalizeH="0" baseline="0">
                      <a:ln>
                        <a:noFill/>
                      </a:ln>
                      <a:effectLst>
                        <a:outerShdw blurRad="25400" algn="ctr" rotWithShape="0">
                          <a:prstClr val="white"/>
                        </a:outerShdw>
                      </a:effectLst>
                      <a:uLnTx/>
                      <a:uFillTx/>
                      <a:latin typeface="Segoe UI Light" panose="020B0502040204020203" pitchFamily="34" charset="0"/>
                      <a:cs typeface="Segoe UI Light" panose="020B0502040204020203" pitchFamily="34" charset="0"/>
                    </a:defRPr>
                  </a:lvl1pPr>
                  <a:lvl2pPr fontAlgn="base">
                    <a:spcBef>
                      <a:spcPct val="0"/>
                    </a:spcBef>
                    <a:spcAft>
                      <a:spcPct val="0"/>
                    </a:spcAft>
                    <a:defRPr>
                      <a:latin typeface="Arial" charset="0"/>
                      <a:cs typeface="Arial" charset="0"/>
                    </a:defRPr>
                  </a:lvl2pPr>
                  <a:lvl3pPr fontAlgn="base">
                    <a:spcBef>
                      <a:spcPct val="0"/>
                    </a:spcBef>
                    <a:spcAft>
                      <a:spcPct val="0"/>
                    </a:spcAft>
                    <a:defRPr>
                      <a:latin typeface="Arial" charset="0"/>
                      <a:cs typeface="Arial" charset="0"/>
                    </a:defRPr>
                  </a:lvl3pPr>
                  <a:lvl4pPr fontAlgn="base">
                    <a:spcBef>
                      <a:spcPct val="0"/>
                    </a:spcBef>
                    <a:spcAft>
                      <a:spcPct val="0"/>
                    </a:spcAft>
                    <a:defRPr>
                      <a:latin typeface="Arial" charset="0"/>
                      <a:cs typeface="Arial" charset="0"/>
                    </a:defRPr>
                  </a:lvl4pPr>
                  <a:lvl5pPr fontAlgn="base">
                    <a:spcBef>
                      <a:spcPct val="0"/>
                    </a:spcBef>
                    <a:spcAft>
                      <a:spcPct val="0"/>
                    </a:spcAft>
                    <a:defRPr>
                      <a:latin typeface="Arial" charset="0"/>
                      <a:cs typeface="Arial" charset="0"/>
                    </a:defRPr>
                  </a:lvl5pPr>
                  <a:lvl6pPr>
                    <a:defRPr>
                      <a:latin typeface="Arial" charset="0"/>
                      <a:cs typeface="Arial" charset="0"/>
                    </a:defRPr>
                  </a:lvl6pPr>
                  <a:lvl7pPr>
                    <a:defRPr>
                      <a:latin typeface="Arial" charset="0"/>
                      <a:cs typeface="Arial" charset="0"/>
                    </a:defRPr>
                  </a:lvl7pPr>
                  <a:lvl8pPr>
                    <a:defRPr>
                      <a:latin typeface="Arial" charset="0"/>
                      <a:cs typeface="Arial" charset="0"/>
                    </a:defRPr>
                  </a:lvl8pPr>
                  <a:lvl9pPr>
                    <a:defRPr>
                      <a:latin typeface="Arial" charset="0"/>
                      <a:cs typeface="Arial" charset="0"/>
                    </a:defRPr>
                  </a:lvl9pPr>
                </a:lstStyle>
                <a:p>
                  <a:pPr marL="0" marR="0" lvl="0" indent="0" algn="ctr" defTabSz="685800" eaLnBrk="1" fontAlgn="auto" latinLnBrk="0" hangingPunct="1">
                    <a:lnSpc>
                      <a:spcPct val="100000"/>
                    </a:lnSpc>
                    <a:spcBef>
                      <a:spcPts val="0"/>
                    </a:spcBef>
                    <a:spcAft>
                      <a:spcPts val="0"/>
                    </a:spcAft>
                    <a:buClrTx/>
                    <a:buSzTx/>
                    <a:buFontTx/>
                    <a:buNone/>
                    <a:tabLst/>
                    <a:defRPr/>
                  </a:pPr>
                  <a:r>
                    <a:rPr kumimoji="0" lang="nl-NL" sz="750" b="0" i="0" u="none" strike="noStrike" kern="0" cap="none" spc="0" normalizeH="0" baseline="0" noProof="0" dirty="0">
                      <a:ln>
                        <a:noFill/>
                      </a:ln>
                      <a:solidFill>
                        <a:prstClr val="black"/>
                      </a:solidFill>
                      <a:effectLst>
                        <a:outerShdw blurRad="25400" algn="ctr" rotWithShape="0">
                          <a:prstClr val="white"/>
                        </a:outerShdw>
                      </a:effectLst>
                      <a:uLnTx/>
                      <a:uFillTx/>
                      <a:latin typeface="Segoe UI Light" panose="020B0502040204020203" pitchFamily="34" charset="0"/>
                      <a:cs typeface="Segoe UI Light" panose="020B0502040204020203" pitchFamily="34" charset="0"/>
                    </a:rPr>
                    <a:t>Invoegen</a:t>
                  </a:r>
                </a:p>
              </p:txBody>
            </p:sp>
            <p:cxnSp>
              <p:nvCxnSpPr>
                <p:cNvPr id="45" name="Rechte verbindingslijn 44"/>
                <p:cNvCxnSpPr/>
                <p:nvPr/>
              </p:nvCxnSpPr>
              <p:spPr>
                <a:xfrm>
                  <a:off x="14461905" y="3507058"/>
                  <a:ext cx="0" cy="224432"/>
                </a:xfrm>
                <a:prstGeom prst="line">
                  <a:avLst/>
                </a:prstGeom>
                <a:noFill/>
                <a:ln w="9525" cap="flat" cmpd="sng" algn="ctr">
                  <a:solidFill>
                    <a:sysClr val="windowText" lastClr="000000"/>
                  </a:solidFill>
                  <a:prstDash val="solid"/>
                </a:ln>
                <a:effectLst/>
              </p:spPr>
            </p:cxnSp>
            <p:sp>
              <p:nvSpPr>
                <p:cNvPr id="46" name="Gelijkbenige driehoek 45"/>
                <p:cNvSpPr/>
                <p:nvPr/>
              </p:nvSpPr>
              <p:spPr>
                <a:xfrm rot="10800000">
                  <a:off x="14518584" y="3600521"/>
                  <a:ext cx="105309" cy="57157"/>
                </a:xfrm>
                <a:prstGeom prst="triangle">
                  <a:avLst/>
                </a:prstGeom>
                <a:solidFill>
                  <a:sysClr val="windowText" lastClr="000000"/>
                </a:solid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grpSp>
          <p:grpSp>
            <p:nvGrpSpPr>
              <p:cNvPr id="28" name="Groep 27"/>
              <p:cNvGrpSpPr/>
              <p:nvPr/>
            </p:nvGrpSpPr>
            <p:grpSpPr>
              <a:xfrm>
                <a:off x="13317310" y="6137670"/>
                <a:ext cx="1750842" cy="564707"/>
                <a:chOff x="13098875" y="6031678"/>
                <a:chExt cx="1969277" cy="635161"/>
              </a:xfrm>
            </p:grpSpPr>
            <p:sp>
              <p:nvSpPr>
                <p:cNvPr id="29" name="Rechthoek 28"/>
                <p:cNvSpPr/>
                <p:nvPr/>
              </p:nvSpPr>
              <p:spPr>
                <a:xfrm>
                  <a:off x="13103058" y="6031678"/>
                  <a:ext cx="1957909" cy="536628"/>
                </a:xfrm>
                <a:prstGeom prst="rect">
                  <a:avLst/>
                </a:prstGeom>
                <a:solidFill>
                  <a:sysClr val="window" lastClr="FFFFFF"/>
                </a:solidFill>
                <a:ln w="25400" cap="flat" cmpd="sng" algn="ctr">
                  <a:noFill/>
                  <a:prstDash val="solid"/>
                </a:ln>
                <a:effectLst>
                  <a:outerShdw blurRad="63500" sx="102000" sy="102000" algn="ctr" rotWithShape="0">
                    <a:prstClr val="black">
                      <a:alpha val="40000"/>
                    </a:prstClr>
                  </a:outerShdw>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grpSp>
              <p:nvGrpSpPr>
                <p:cNvPr id="30" name="Groep 29"/>
                <p:cNvGrpSpPr/>
                <p:nvPr/>
              </p:nvGrpSpPr>
              <p:grpSpPr>
                <a:xfrm>
                  <a:off x="13098875" y="6031679"/>
                  <a:ext cx="1969277" cy="542924"/>
                  <a:chOff x="13164976" y="6054428"/>
                  <a:chExt cx="1969277" cy="542924"/>
                </a:xfrm>
              </p:grpSpPr>
              <p:sp>
                <p:nvSpPr>
                  <p:cNvPr id="33" name="Rechthoek 32"/>
                  <p:cNvSpPr/>
                  <p:nvPr/>
                </p:nvSpPr>
                <p:spPr>
                  <a:xfrm>
                    <a:off x="13164976" y="6054428"/>
                    <a:ext cx="1969277" cy="542924"/>
                  </a:xfrm>
                  <a:prstGeom prst="rect">
                    <a:avLst/>
                  </a:prstGeom>
                  <a:solidFill>
                    <a:sysClr val="window" lastClr="FFFFFF"/>
                  </a:solidFill>
                  <a:ln w="25400" cap="flat" cmpd="sng" algn="ctr">
                    <a:no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grpSp>
                <p:nvGrpSpPr>
                  <p:cNvPr id="34" name="Groep 33"/>
                  <p:cNvGrpSpPr/>
                  <p:nvPr/>
                </p:nvGrpSpPr>
                <p:grpSpPr>
                  <a:xfrm>
                    <a:off x="13214777" y="6112607"/>
                    <a:ext cx="145227" cy="129517"/>
                    <a:chOff x="12287399" y="5999447"/>
                    <a:chExt cx="194830" cy="173755"/>
                  </a:xfrm>
                </p:grpSpPr>
                <p:sp>
                  <p:nvSpPr>
                    <p:cNvPr id="37" name="Afgeronde rechthoek 36"/>
                    <p:cNvSpPr/>
                    <p:nvPr/>
                  </p:nvSpPr>
                  <p:spPr>
                    <a:xfrm>
                      <a:off x="12287399" y="5999447"/>
                      <a:ext cx="194830" cy="173755"/>
                    </a:xfrm>
                    <a:prstGeom prst="roundRect">
                      <a:avLst/>
                    </a:prstGeom>
                    <a:solidFill>
                      <a:sysClr val="window" lastClr="FFFFFF">
                        <a:lumMod val="95000"/>
                      </a:sysClr>
                    </a:solidFill>
                    <a:ln w="6350" cap="flat" cmpd="sng" algn="ctr">
                      <a:solidFill>
                        <a:srgbClr val="00ADEE">
                          <a:lumMod val="50000"/>
                        </a:srgbClr>
                      </a:solid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sp>
                  <p:nvSpPr>
                    <p:cNvPr id="38" name="Rechthoek 37"/>
                    <p:cNvSpPr/>
                    <p:nvPr/>
                  </p:nvSpPr>
                  <p:spPr>
                    <a:xfrm>
                      <a:off x="12309962" y="6064143"/>
                      <a:ext cx="67808" cy="88816"/>
                    </a:xfrm>
                    <a:prstGeom prst="rect">
                      <a:avLst/>
                    </a:prstGeom>
                    <a:solidFill>
                      <a:sysClr val="window" lastClr="FFFFFF">
                        <a:lumMod val="75000"/>
                      </a:sysClr>
                    </a:solidFill>
                    <a:ln w="25400" cap="flat" cmpd="sng" algn="ctr">
                      <a:no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sp>
                  <p:nvSpPr>
                    <p:cNvPr id="39" name="Rechthoek 38"/>
                    <p:cNvSpPr/>
                    <p:nvPr/>
                  </p:nvSpPr>
                  <p:spPr>
                    <a:xfrm>
                      <a:off x="12311695" y="6025633"/>
                      <a:ext cx="144676" cy="19389"/>
                    </a:xfrm>
                    <a:prstGeom prst="rect">
                      <a:avLst/>
                    </a:prstGeom>
                    <a:solidFill>
                      <a:sysClr val="window" lastClr="FFFFFF">
                        <a:lumMod val="50000"/>
                      </a:sysClr>
                    </a:solidFill>
                    <a:ln w="25400" cap="flat" cmpd="sng" algn="ctr">
                      <a:no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sp>
                  <p:nvSpPr>
                    <p:cNvPr id="40" name="Rechthoek 39"/>
                    <p:cNvSpPr/>
                    <p:nvPr/>
                  </p:nvSpPr>
                  <p:spPr>
                    <a:xfrm>
                      <a:off x="12394634" y="6067091"/>
                      <a:ext cx="61356" cy="12040"/>
                    </a:xfrm>
                    <a:prstGeom prst="rect">
                      <a:avLst/>
                    </a:prstGeom>
                    <a:solidFill>
                      <a:sysClr val="window" lastClr="FFFFFF">
                        <a:lumMod val="65000"/>
                      </a:sysClr>
                    </a:solidFill>
                    <a:ln w="25400" cap="flat" cmpd="sng" algn="ctr">
                      <a:no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sp>
                  <p:nvSpPr>
                    <p:cNvPr id="41" name="Rechthoek 40"/>
                    <p:cNvSpPr/>
                    <p:nvPr/>
                  </p:nvSpPr>
                  <p:spPr>
                    <a:xfrm>
                      <a:off x="12398009" y="6099631"/>
                      <a:ext cx="41906" cy="13244"/>
                    </a:xfrm>
                    <a:prstGeom prst="rect">
                      <a:avLst/>
                    </a:prstGeom>
                    <a:solidFill>
                      <a:sysClr val="window" lastClr="FFFFFF">
                        <a:lumMod val="65000"/>
                      </a:sysClr>
                    </a:solidFill>
                    <a:ln w="25400" cap="flat" cmpd="sng" algn="ctr">
                      <a:no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sp>
                  <p:nvSpPr>
                    <p:cNvPr id="42" name="Rechthoek 41"/>
                    <p:cNvSpPr/>
                    <p:nvPr/>
                  </p:nvSpPr>
                  <p:spPr>
                    <a:xfrm>
                      <a:off x="12394634" y="6135009"/>
                      <a:ext cx="61356" cy="12040"/>
                    </a:xfrm>
                    <a:prstGeom prst="rect">
                      <a:avLst/>
                    </a:prstGeom>
                    <a:solidFill>
                      <a:sysClr val="window" lastClr="FFFFFF">
                        <a:lumMod val="65000"/>
                      </a:sysClr>
                    </a:solidFill>
                    <a:ln w="25400" cap="flat" cmpd="sng" algn="ctr">
                      <a:no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35" name="Rechthoek 34"/>
                  <p:cNvSpPr/>
                  <p:nvPr/>
                </p:nvSpPr>
                <p:spPr>
                  <a:xfrm>
                    <a:off x="13424745" y="6062529"/>
                    <a:ext cx="712246" cy="328867"/>
                  </a:xfrm>
                  <a:prstGeom prst="rect">
                    <a:avLst/>
                  </a:prstGeom>
                </p:spPr>
                <p:txBody>
                  <a:bodyPr wrap="none">
                    <a:spAutoFit/>
                  </a:bodyPr>
                  <a:lstStyle/>
                  <a:p>
                    <a:pPr marL="0" marR="0" lvl="0" indent="0" defTabSz="685800" eaLnBrk="1" fontAlgn="auto" latinLnBrk="0" hangingPunct="1">
                      <a:lnSpc>
                        <a:spcPct val="100000"/>
                      </a:lnSpc>
                      <a:spcBef>
                        <a:spcPts val="0"/>
                      </a:spcBef>
                      <a:spcAft>
                        <a:spcPts val="0"/>
                      </a:spcAft>
                      <a:buClrTx/>
                      <a:buSzTx/>
                      <a:buFontTx/>
                      <a:buNone/>
                      <a:tabLst/>
                      <a:defRPr/>
                    </a:pPr>
                    <a:r>
                      <a:rPr kumimoji="0" lang="nl-NL" sz="825" b="0" i="0" u="none" strike="noStrike" kern="0" cap="none" spc="0" normalizeH="0" baseline="0" noProof="0" dirty="0">
                        <a:ln>
                          <a:noFill/>
                        </a:ln>
                        <a:solidFill>
                          <a:prstClr val="black"/>
                        </a:solidFill>
                        <a:effectLst/>
                        <a:uLnTx/>
                        <a:uFillTx/>
                      </a:rPr>
                      <a:t>Indeling</a:t>
                    </a:r>
                  </a:p>
                </p:txBody>
              </p:sp>
              <p:sp>
                <p:nvSpPr>
                  <p:cNvPr id="36" name="Gelijkbenige driehoek 35"/>
                  <p:cNvSpPr/>
                  <p:nvPr/>
                </p:nvSpPr>
                <p:spPr>
                  <a:xfrm rot="5400000">
                    <a:off x="14952381" y="6150144"/>
                    <a:ext cx="105309" cy="57157"/>
                  </a:xfrm>
                  <a:prstGeom prst="triangle">
                    <a:avLst/>
                  </a:prstGeom>
                  <a:solidFill>
                    <a:sysClr val="windowText" lastClr="000000"/>
                  </a:solid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31" name="Afgeronde rechthoek 30"/>
                <p:cNvSpPr/>
                <p:nvPr/>
              </p:nvSpPr>
              <p:spPr>
                <a:xfrm>
                  <a:off x="13098875" y="6299992"/>
                  <a:ext cx="1962093" cy="268314"/>
                </a:xfrm>
                <a:prstGeom prst="roundRect">
                  <a:avLst/>
                </a:prstGeom>
                <a:gradFill>
                  <a:gsLst>
                    <a:gs pos="0">
                      <a:srgbClr val="FFF2BD"/>
                    </a:gs>
                    <a:gs pos="34000">
                      <a:srgbClr val="FFE98B"/>
                    </a:gs>
                    <a:gs pos="78000">
                      <a:srgbClr val="FFF5C9"/>
                    </a:gs>
                    <a:gs pos="59000">
                      <a:srgbClr val="FFE98B"/>
                    </a:gs>
                  </a:gsLst>
                  <a:lin ang="5400000" scaled="0"/>
                </a:gradFill>
                <a:ln w="6350" cap="flat" cmpd="sng" algn="ctr">
                  <a:solidFill>
                    <a:srgbClr val="FFC000"/>
                  </a:solidFill>
                  <a:prstDash val="solid"/>
                </a:ln>
                <a:effectLst/>
              </p:spPr>
              <p:txBody>
                <a:bodyPr lIns="324000" rtlCol="0" anchor="ctr"/>
                <a:lstStyle/>
                <a:p>
                  <a:pPr marL="0" marR="0" lvl="0" indent="0" defTabSz="685800" eaLnBrk="1" fontAlgn="auto" latinLnBrk="0" hangingPunct="1">
                    <a:lnSpc>
                      <a:spcPct val="100000"/>
                    </a:lnSpc>
                    <a:spcBef>
                      <a:spcPts val="0"/>
                    </a:spcBef>
                    <a:spcAft>
                      <a:spcPts val="0"/>
                    </a:spcAft>
                    <a:buClrTx/>
                    <a:buSzTx/>
                    <a:buFontTx/>
                    <a:buNone/>
                    <a:tabLst/>
                    <a:defRPr/>
                  </a:pPr>
                  <a:r>
                    <a:rPr kumimoji="0" lang="nl-NL" sz="900" b="0" i="0" u="none" strike="noStrike" kern="0" cap="none" spc="0" normalizeH="0" baseline="0" noProof="0" dirty="0">
                      <a:ln>
                        <a:noFill/>
                      </a:ln>
                      <a:solidFill>
                        <a:prstClr val="black"/>
                      </a:solidFill>
                      <a:effectLst/>
                      <a:uLnTx/>
                      <a:uFillTx/>
                      <a:latin typeface="Calibri"/>
                      <a:ea typeface="+mn-ea"/>
                      <a:cs typeface="+mn-cs"/>
                    </a:rPr>
                    <a:t>Dia herstellen</a:t>
                  </a:r>
                </a:p>
              </p:txBody>
            </p:sp>
            <p:pic>
              <p:nvPicPr>
                <p:cNvPr id="32" name="Picture 3"/>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14849717" y="6378357"/>
                  <a:ext cx="178436" cy="2884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sp>
        <p:nvSpPr>
          <p:cNvPr id="7" name="Tijdelijke aanduiding voor tekst 6"/>
          <p:cNvSpPr>
            <a:spLocks noGrp="1"/>
          </p:cNvSpPr>
          <p:nvPr>
            <p:ph type="body" sz="quarter" idx="12" hasCustomPrompt="1"/>
          </p:nvPr>
        </p:nvSpPr>
        <p:spPr>
          <a:xfrm>
            <a:off x="5532046" y="3785229"/>
            <a:ext cx="3089439" cy="338585"/>
          </a:xfrm>
        </p:spPr>
        <p:txBody>
          <a:bodyPr lIns="72000" rIns="0" anchor="t" anchorCtr="0">
            <a:noAutofit/>
          </a:bodyPr>
          <a:lstStyle>
            <a:lvl1pPr marL="0" indent="0">
              <a:buNone/>
              <a:defRPr sz="1600" b="0" i="1">
                <a:solidFill>
                  <a:schemeClr val="bg1"/>
                </a:solidFill>
              </a:defRPr>
            </a:lvl1pPr>
          </a:lstStyle>
          <a:p>
            <a:pPr lvl="0"/>
            <a:r>
              <a:rPr lang="nl-NL" dirty="0"/>
              <a:t>Ondertitel</a:t>
            </a:r>
          </a:p>
        </p:txBody>
      </p:sp>
      <p:pic>
        <p:nvPicPr>
          <p:cNvPr id="47" name="Afbeelding 46">
            <a:extLst>
              <a:ext uri="{FF2B5EF4-FFF2-40B4-BE49-F238E27FC236}">
                <a16:creationId xmlns:a16="http://schemas.microsoft.com/office/drawing/2014/main" id="{4587DF20-0C6C-4C91-8B76-A31933140B5C}"/>
              </a:ext>
            </a:extLst>
          </p:cNvPr>
          <p:cNvPicPr>
            <a:picLocks noChangeAspect="1"/>
          </p:cNvPicPr>
          <p:nvPr userDrawn="1"/>
        </p:nvPicPr>
        <p:blipFill>
          <a:blip r:embed="rId5">
            <a:extLst>
              <a:ext uri="{96DAC541-7B7A-43D3-8B79-37D633B846F1}">
                <asvg:svgBlip xmlns:asvg="http://schemas.microsoft.com/office/drawing/2016/SVG/main" r:embed="rId6"/>
              </a:ext>
            </a:extLst>
          </a:blip>
          <a:srcRect/>
          <a:stretch/>
        </p:blipFill>
        <p:spPr>
          <a:xfrm>
            <a:off x="325311" y="4266264"/>
            <a:ext cx="2391113" cy="591486"/>
          </a:xfrm>
          <a:prstGeom prst="rect">
            <a:avLst/>
          </a:prstGeom>
        </p:spPr>
      </p:pic>
      <p:sp>
        <p:nvSpPr>
          <p:cNvPr id="3" name="AutoShape 2" descr="Kindkans | Home">
            <a:extLst>
              <a:ext uri="{FF2B5EF4-FFF2-40B4-BE49-F238E27FC236}">
                <a16:creationId xmlns:a16="http://schemas.microsoft.com/office/drawing/2014/main" id="{E56E267C-B92A-4BC0-8254-EC8B5DCB02F1}"/>
              </a:ext>
            </a:extLst>
          </p:cNvPr>
          <p:cNvSpPr>
            <a:spLocks noChangeAspect="1" noChangeArrowheads="1"/>
          </p:cNvSpPr>
          <p:nvPr userDrawn="1"/>
        </p:nvSpPr>
        <p:spPr bwMode="auto">
          <a:xfrm>
            <a:off x="4419600" y="24193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pic>
        <p:nvPicPr>
          <p:cNvPr id="11" name="Afbeelding 10">
            <a:extLst>
              <a:ext uri="{FF2B5EF4-FFF2-40B4-BE49-F238E27FC236}">
                <a16:creationId xmlns:a16="http://schemas.microsoft.com/office/drawing/2014/main" id="{BA22DCBC-9C5B-4228-AB9B-0CBB3541819F}"/>
              </a:ext>
            </a:extLst>
          </p:cNvPr>
          <p:cNvPicPr>
            <a:picLocks noChangeAspect="1"/>
          </p:cNvPicPr>
          <p:nvPr userDrawn="1"/>
        </p:nvPicPr>
        <p:blipFill rotWithShape="1">
          <a:blip r:embed="rId7"/>
          <a:srcRect l="13436" t="21909" r="13168" b="41830"/>
          <a:stretch/>
        </p:blipFill>
        <p:spPr>
          <a:xfrm>
            <a:off x="3119467" y="4355841"/>
            <a:ext cx="1964706" cy="685170"/>
          </a:xfrm>
          <a:prstGeom prst="rect">
            <a:avLst/>
          </a:prstGeom>
        </p:spPr>
      </p:pic>
    </p:spTree>
    <p:extLst>
      <p:ext uri="{BB962C8B-B14F-4D97-AF65-F5344CB8AC3E}">
        <p14:creationId xmlns:p14="http://schemas.microsoft.com/office/powerpoint/2010/main" val="135136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kst slide ">
    <p:spTree>
      <p:nvGrpSpPr>
        <p:cNvPr id="1" name=""/>
        <p:cNvGrpSpPr/>
        <p:nvPr/>
      </p:nvGrpSpPr>
      <p:grpSpPr>
        <a:xfrm>
          <a:off x="0" y="0"/>
          <a:ext cx="0" cy="0"/>
          <a:chOff x="0" y="0"/>
          <a:chExt cx="0" cy="0"/>
        </a:xfrm>
      </p:grpSpPr>
      <p:sp>
        <p:nvSpPr>
          <p:cNvPr id="2" name="Titel 1"/>
          <p:cNvSpPr>
            <a:spLocks noGrp="1"/>
          </p:cNvSpPr>
          <p:nvPr>
            <p:ph type="title"/>
          </p:nvPr>
        </p:nvSpPr>
        <p:spPr>
          <a:xfrm>
            <a:off x="539262" y="535261"/>
            <a:ext cx="5509846" cy="369332"/>
          </a:xfrm>
        </p:spPr>
        <p:txBody>
          <a:bodyPr wrap="square" anchor="t" anchorCtr="0">
            <a:spAutoFit/>
          </a:bodyPr>
          <a:lstStyle>
            <a:lvl1pPr algn="l">
              <a:defRPr lang="nl-NL" sz="1800" b="1" i="1" kern="1200" dirty="0">
                <a:solidFill>
                  <a:srgbClr val="962740"/>
                </a:solidFill>
                <a:latin typeface="+mn-lt"/>
                <a:ea typeface="+mn-ea"/>
                <a:cs typeface="+mn-cs"/>
              </a:defRPr>
            </a:lvl1pPr>
          </a:lstStyle>
          <a:p>
            <a:r>
              <a:rPr lang="nl-NL"/>
              <a:t>Klik om stijl te bewerken</a:t>
            </a:r>
            <a:endParaRPr lang="nl-NL" dirty="0"/>
          </a:p>
        </p:txBody>
      </p:sp>
      <p:sp>
        <p:nvSpPr>
          <p:cNvPr id="3" name="Tijdelijke aanduiding voor inhoud 2"/>
          <p:cNvSpPr>
            <a:spLocks noGrp="1"/>
          </p:cNvSpPr>
          <p:nvPr>
            <p:ph idx="1"/>
          </p:nvPr>
        </p:nvSpPr>
        <p:spPr>
          <a:xfrm>
            <a:off x="539262" y="1155560"/>
            <a:ext cx="5509846" cy="3439063"/>
          </a:xfrm>
        </p:spPr>
        <p:txBody>
          <a:bodyPr tIns="0">
            <a:noAutofit/>
          </a:bodyPr>
          <a:lstStyle>
            <a:lvl1pPr marL="285750" indent="-285750" algn="l" defTabSz="457200" rtl="0" eaLnBrk="1" latinLnBrk="0" hangingPunct="1">
              <a:spcBef>
                <a:spcPct val="20000"/>
              </a:spcBef>
              <a:buClr>
                <a:srgbClr val="962740"/>
              </a:buClr>
              <a:buFont typeface="Arial" panose="020B0604020202020204" pitchFamily="34" charset="0"/>
              <a:buChar char="•"/>
              <a:defRPr lang="nl-NL" sz="160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85750" indent="-285750" algn="l" defTabSz="457200" rtl="0" eaLnBrk="1" latinLnBrk="0" hangingPunct="1">
              <a:spcBef>
                <a:spcPct val="20000"/>
              </a:spcBef>
              <a:buClr>
                <a:srgbClr val="962740"/>
              </a:buClr>
              <a:buFont typeface="Arial" panose="020B0604020202020204" pitchFamily="34" charset="0"/>
              <a:buChar char="•"/>
              <a:defRPr lang="nl-NL" sz="160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80975" indent="-180975" algn="l" defTabSz="457200" rtl="0" eaLnBrk="1" latinLnBrk="0" hangingPunct="1">
              <a:spcBef>
                <a:spcPct val="20000"/>
              </a:spcBef>
              <a:buClr>
                <a:srgbClr val="962740"/>
              </a:buClr>
              <a:buFont typeface="Arial" panose="020B0604020202020204" pitchFamily="34" charset="0"/>
              <a:buChar char="•"/>
              <a:defRPr lang="nl-NL" sz="160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271463" indent="-271463" algn="l" defTabSz="457200" rtl="0" eaLnBrk="1" latinLnBrk="0" hangingPunct="1">
              <a:spcBef>
                <a:spcPct val="20000"/>
              </a:spcBef>
              <a:buClr>
                <a:srgbClr val="962740"/>
              </a:buClr>
              <a:buFont typeface="+mj-lt"/>
              <a:buAutoNum type="arabicPeriod"/>
              <a:defRPr lang="nl-NL" sz="160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0" indent="0" algn="l" defTabSz="457200" rtl="0" eaLnBrk="1" latinLnBrk="0" hangingPunct="1">
              <a:spcBef>
                <a:spcPct val="20000"/>
              </a:spcBef>
              <a:buFont typeface="Arial"/>
              <a:buNone/>
              <a:defRPr lang="nl-NL" sz="1600" kern="1200" dirty="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286000" indent="0">
              <a:buNone/>
              <a:defRPr/>
            </a:lvl6pPr>
          </a:lstStyle>
          <a:p>
            <a:pPr lvl="0"/>
            <a:r>
              <a:rPr lang="nl-NL" dirty="0"/>
              <a:t>Klikken om de tekststijl van het model te bewerken</a:t>
            </a:r>
          </a:p>
          <a:p>
            <a:pPr lvl="2"/>
            <a:r>
              <a:rPr lang="nl-NL" dirty="0"/>
              <a:t>Tweede niveau</a:t>
            </a:r>
          </a:p>
          <a:p>
            <a:pPr lvl="2"/>
            <a:r>
              <a:rPr lang="nl-NL" dirty="0"/>
              <a:t>Derde niveau</a:t>
            </a:r>
          </a:p>
          <a:p>
            <a:pPr lvl="3"/>
            <a:r>
              <a:rPr lang="nl-NL" dirty="0"/>
              <a:t>Vierde niveau</a:t>
            </a:r>
          </a:p>
          <a:p>
            <a:pPr lvl="4"/>
            <a:r>
              <a:rPr lang="nl-NL" dirty="0"/>
              <a:t>Vijfde niveau</a:t>
            </a:r>
          </a:p>
        </p:txBody>
      </p:sp>
      <p:sp>
        <p:nvSpPr>
          <p:cNvPr id="4" name="Rechthoek 3"/>
          <p:cNvSpPr/>
          <p:nvPr userDrawn="1"/>
        </p:nvSpPr>
        <p:spPr>
          <a:xfrm>
            <a:off x="0" y="5000625"/>
            <a:ext cx="9148454" cy="142875"/>
          </a:xfrm>
          <a:prstGeom prst="rect">
            <a:avLst/>
          </a:prstGeom>
          <a:solidFill>
            <a:srgbClr val="98273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13" name="Vrije vorm 12"/>
          <p:cNvSpPr/>
          <p:nvPr userDrawn="1"/>
        </p:nvSpPr>
        <p:spPr>
          <a:xfrm>
            <a:off x="6162178" y="0"/>
            <a:ext cx="2980466" cy="146050"/>
          </a:xfrm>
          <a:custGeom>
            <a:avLst/>
            <a:gdLst>
              <a:gd name="connsiteX0" fmla="*/ 0 w 2980466"/>
              <a:gd name="connsiteY0" fmla="*/ 0 h 146050"/>
              <a:gd name="connsiteX1" fmla="*/ 2980466 w 2980466"/>
              <a:gd name="connsiteY1" fmla="*/ 0 h 146050"/>
              <a:gd name="connsiteX2" fmla="*/ 2980466 w 2980466"/>
              <a:gd name="connsiteY2" fmla="*/ 146050 h 146050"/>
              <a:gd name="connsiteX3" fmla="*/ 43603 w 2980466"/>
              <a:gd name="connsiteY3" fmla="*/ 146050 h 146050"/>
            </a:gdLst>
            <a:ahLst/>
            <a:cxnLst>
              <a:cxn ang="0">
                <a:pos x="connsiteX0" y="connsiteY0"/>
              </a:cxn>
              <a:cxn ang="0">
                <a:pos x="connsiteX1" y="connsiteY1"/>
              </a:cxn>
              <a:cxn ang="0">
                <a:pos x="connsiteX2" y="connsiteY2"/>
              </a:cxn>
              <a:cxn ang="0">
                <a:pos x="connsiteX3" y="connsiteY3"/>
              </a:cxn>
            </a:cxnLst>
            <a:rect l="l" t="t" r="r" b="b"/>
            <a:pathLst>
              <a:path w="2980466" h="146050">
                <a:moveTo>
                  <a:pt x="0" y="0"/>
                </a:moveTo>
                <a:lnTo>
                  <a:pt x="2980466" y="0"/>
                </a:lnTo>
                <a:lnTo>
                  <a:pt x="2980466" y="146050"/>
                </a:lnTo>
                <a:lnTo>
                  <a:pt x="43603" y="146050"/>
                </a:lnTo>
                <a:close/>
              </a:path>
            </a:pathLst>
          </a:custGeom>
          <a:solidFill>
            <a:srgbClr val="98273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pic>
        <p:nvPicPr>
          <p:cNvPr id="9" name="Afbeelding 8"/>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6377714" y="396669"/>
            <a:ext cx="2391113" cy="591486"/>
          </a:xfrm>
          <a:prstGeom prst="rect">
            <a:avLst/>
          </a:prstGeom>
        </p:spPr>
      </p:pic>
      <p:sp>
        <p:nvSpPr>
          <p:cNvPr id="7" name="Tekstvak 6"/>
          <p:cNvSpPr txBox="1"/>
          <p:nvPr userDrawn="1"/>
        </p:nvSpPr>
        <p:spPr>
          <a:xfrm>
            <a:off x="484293" y="4961080"/>
            <a:ext cx="1862667" cy="200055"/>
          </a:xfrm>
          <a:prstGeom prst="rect">
            <a:avLst/>
          </a:prstGeom>
          <a:noFill/>
        </p:spPr>
        <p:txBody>
          <a:bodyPr wrap="square" rtlCol="0">
            <a:spAutoFit/>
          </a:bodyPr>
          <a:lstStyle/>
          <a:p>
            <a:r>
              <a:rPr lang="nl-NL" sz="700" kern="1200" dirty="0">
                <a:solidFill>
                  <a:schemeClr val="bg1"/>
                </a:solidFill>
                <a:effectLst/>
                <a:latin typeface="+mn-lt"/>
                <a:ea typeface="+mn-ea"/>
                <a:cs typeface="+mn-cs"/>
              </a:rPr>
              <a:t>© Driestar educatief</a:t>
            </a:r>
          </a:p>
        </p:txBody>
      </p:sp>
    </p:spTree>
    <p:extLst>
      <p:ext uri="{BB962C8B-B14F-4D97-AF65-F5344CB8AC3E}">
        <p14:creationId xmlns:p14="http://schemas.microsoft.com/office/powerpoint/2010/main" val="1023873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ekst slide ">
    <p:spTree>
      <p:nvGrpSpPr>
        <p:cNvPr id="1" name=""/>
        <p:cNvGrpSpPr/>
        <p:nvPr/>
      </p:nvGrpSpPr>
      <p:grpSpPr>
        <a:xfrm>
          <a:off x="0" y="0"/>
          <a:ext cx="0" cy="0"/>
          <a:chOff x="0" y="0"/>
          <a:chExt cx="0" cy="0"/>
        </a:xfrm>
      </p:grpSpPr>
      <p:sp>
        <p:nvSpPr>
          <p:cNvPr id="4" name="Rechthoek 3"/>
          <p:cNvSpPr/>
          <p:nvPr userDrawn="1"/>
        </p:nvSpPr>
        <p:spPr>
          <a:xfrm>
            <a:off x="0" y="5000625"/>
            <a:ext cx="9148454" cy="142875"/>
          </a:xfrm>
          <a:prstGeom prst="rect">
            <a:avLst/>
          </a:prstGeom>
          <a:solidFill>
            <a:srgbClr val="98273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13" name="Vrije vorm 12"/>
          <p:cNvSpPr/>
          <p:nvPr userDrawn="1"/>
        </p:nvSpPr>
        <p:spPr>
          <a:xfrm>
            <a:off x="6162178" y="0"/>
            <a:ext cx="2980466" cy="146050"/>
          </a:xfrm>
          <a:custGeom>
            <a:avLst/>
            <a:gdLst>
              <a:gd name="connsiteX0" fmla="*/ 0 w 2980466"/>
              <a:gd name="connsiteY0" fmla="*/ 0 h 146050"/>
              <a:gd name="connsiteX1" fmla="*/ 2980466 w 2980466"/>
              <a:gd name="connsiteY1" fmla="*/ 0 h 146050"/>
              <a:gd name="connsiteX2" fmla="*/ 2980466 w 2980466"/>
              <a:gd name="connsiteY2" fmla="*/ 146050 h 146050"/>
              <a:gd name="connsiteX3" fmla="*/ 43603 w 2980466"/>
              <a:gd name="connsiteY3" fmla="*/ 146050 h 146050"/>
            </a:gdLst>
            <a:ahLst/>
            <a:cxnLst>
              <a:cxn ang="0">
                <a:pos x="connsiteX0" y="connsiteY0"/>
              </a:cxn>
              <a:cxn ang="0">
                <a:pos x="connsiteX1" y="connsiteY1"/>
              </a:cxn>
              <a:cxn ang="0">
                <a:pos x="connsiteX2" y="connsiteY2"/>
              </a:cxn>
              <a:cxn ang="0">
                <a:pos x="connsiteX3" y="connsiteY3"/>
              </a:cxn>
            </a:cxnLst>
            <a:rect l="l" t="t" r="r" b="b"/>
            <a:pathLst>
              <a:path w="2980466" h="146050">
                <a:moveTo>
                  <a:pt x="0" y="0"/>
                </a:moveTo>
                <a:lnTo>
                  <a:pt x="2980466" y="0"/>
                </a:lnTo>
                <a:lnTo>
                  <a:pt x="2980466" y="146050"/>
                </a:lnTo>
                <a:lnTo>
                  <a:pt x="43603" y="146050"/>
                </a:lnTo>
                <a:close/>
              </a:path>
            </a:pathLst>
          </a:custGeom>
          <a:solidFill>
            <a:srgbClr val="98273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pic>
        <p:nvPicPr>
          <p:cNvPr id="9" name="Afbeelding 8"/>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6377714" y="396669"/>
            <a:ext cx="2391113" cy="591486"/>
          </a:xfrm>
          <a:prstGeom prst="rect">
            <a:avLst/>
          </a:prstGeom>
        </p:spPr>
      </p:pic>
      <p:sp>
        <p:nvSpPr>
          <p:cNvPr id="7" name="Tekstvak 6"/>
          <p:cNvSpPr txBox="1"/>
          <p:nvPr userDrawn="1"/>
        </p:nvSpPr>
        <p:spPr>
          <a:xfrm>
            <a:off x="484293" y="4961080"/>
            <a:ext cx="1862667" cy="200055"/>
          </a:xfrm>
          <a:prstGeom prst="rect">
            <a:avLst/>
          </a:prstGeom>
          <a:noFill/>
        </p:spPr>
        <p:txBody>
          <a:bodyPr wrap="square" rtlCol="0">
            <a:spAutoFit/>
          </a:bodyPr>
          <a:lstStyle/>
          <a:p>
            <a:r>
              <a:rPr lang="nl-NL" sz="700" kern="1200" dirty="0">
                <a:solidFill>
                  <a:schemeClr val="bg1"/>
                </a:solidFill>
                <a:effectLst/>
                <a:latin typeface="+mn-lt"/>
                <a:ea typeface="+mn-ea"/>
                <a:cs typeface="+mn-cs"/>
              </a:rPr>
              <a:t>© Driestar educatief</a:t>
            </a:r>
          </a:p>
        </p:txBody>
      </p:sp>
      <p:sp>
        <p:nvSpPr>
          <p:cNvPr id="8" name="Titel 1"/>
          <p:cNvSpPr>
            <a:spLocks noGrp="1"/>
          </p:cNvSpPr>
          <p:nvPr>
            <p:ph type="title" hasCustomPrompt="1"/>
          </p:nvPr>
        </p:nvSpPr>
        <p:spPr>
          <a:xfrm>
            <a:off x="539262" y="535261"/>
            <a:ext cx="5509846" cy="369332"/>
          </a:xfrm>
        </p:spPr>
        <p:txBody>
          <a:bodyPr wrap="square" anchor="t" anchorCtr="0">
            <a:spAutoFit/>
          </a:bodyPr>
          <a:lstStyle>
            <a:lvl1pPr algn="l">
              <a:defRPr lang="nl-NL" sz="1800" b="1" i="1" kern="1200" baseline="0" dirty="0">
                <a:solidFill>
                  <a:srgbClr val="962740"/>
                </a:solidFill>
                <a:latin typeface="+mn-lt"/>
                <a:ea typeface="+mn-ea"/>
                <a:cs typeface="+mn-cs"/>
              </a:defRPr>
            </a:lvl1pPr>
          </a:lstStyle>
          <a:p>
            <a:r>
              <a:rPr lang="nl-NL" dirty="0"/>
              <a:t>Algemene informatie</a:t>
            </a:r>
          </a:p>
        </p:txBody>
      </p:sp>
      <p:sp>
        <p:nvSpPr>
          <p:cNvPr id="10" name="Titel 1"/>
          <p:cNvSpPr txBox="1">
            <a:spLocks/>
          </p:cNvSpPr>
          <p:nvPr userDrawn="1"/>
        </p:nvSpPr>
        <p:spPr>
          <a:xfrm>
            <a:off x="1999397" y="1185340"/>
            <a:ext cx="5991367" cy="3147385"/>
          </a:xfrm>
          <a:prstGeom prst="rect">
            <a:avLst/>
          </a:prstGeom>
        </p:spPr>
        <p:txBody>
          <a:bodyPr vert="horz" lIns="121920" tIns="60960" rIns="121920" bIns="60960" rtlCol="0" anchor="ctr">
            <a:normAutofit fontScale="62500" lnSpcReduction="20000"/>
          </a:bodyPr>
          <a:lstStyle>
            <a:lvl1pPr algn="l" defTabSz="457200" rtl="0" eaLnBrk="1" latinLnBrk="0" hangingPunct="1">
              <a:spcBef>
                <a:spcPct val="0"/>
              </a:spcBef>
              <a:buNone/>
              <a:defRPr sz="2400" i="1" kern="1200">
                <a:solidFill>
                  <a:schemeClr val="tx1"/>
                </a:solidFill>
                <a:latin typeface="+mj-lt"/>
                <a:ea typeface="+mj-ea"/>
                <a:cs typeface="+mj-cs"/>
              </a:defRPr>
            </a:lvl1pPr>
          </a:lstStyle>
          <a:p>
            <a:r>
              <a:rPr lang="nl-NL" sz="2133" i="0" dirty="0">
                <a:latin typeface="Verdana" panose="020B0604030504040204" pitchFamily="34" charset="0"/>
                <a:ea typeface="Verdana" panose="020B0604030504040204" pitchFamily="34" charset="0"/>
                <a:cs typeface="Verdana" panose="020B0604030504040204" pitchFamily="34" charset="0"/>
              </a:rPr>
              <a:t>Nooduitgang</a:t>
            </a:r>
          </a:p>
          <a:p>
            <a:endParaRPr lang="nl-NL" sz="2133" i="0" dirty="0">
              <a:latin typeface="Verdana" panose="020B0604030504040204" pitchFamily="34" charset="0"/>
              <a:ea typeface="Verdana" panose="020B0604030504040204" pitchFamily="34" charset="0"/>
              <a:cs typeface="Verdana" panose="020B0604030504040204" pitchFamily="34" charset="0"/>
            </a:endParaRPr>
          </a:p>
          <a:p>
            <a:endParaRPr lang="nl-NL" sz="2133" i="0" dirty="0">
              <a:latin typeface="Verdana" panose="020B0604030504040204" pitchFamily="34" charset="0"/>
              <a:ea typeface="Verdana" panose="020B0604030504040204" pitchFamily="34" charset="0"/>
              <a:cs typeface="Verdana" panose="020B0604030504040204" pitchFamily="34" charset="0"/>
            </a:endParaRPr>
          </a:p>
          <a:p>
            <a:endParaRPr lang="nl-NL" sz="2133" i="0" dirty="0">
              <a:latin typeface="Verdana" panose="020B0604030504040204" pitchFamily="34" charset="0"/>
              <a:ea typeface="Verdana" panose="020B0604030504040204" pitchFamily="34" charset="0"/>
              <a:cs typeface="Verdana" panose="020B0604030504040204" pitchFamily="34" charset="0"/>
            </a:endParaRPr>
          </a:p>
          <a:p>
            <a:r>
              <a:rPr lang="nl-NL" sz="2133" i="0" dirty="0">
                <a:latin typeface="Verdana" panose="020B0604030504040204" pitchFamily="34" charset="0"/>
                <a:ea typeface="Verdana" panose="020B0604030504040204" pitchFamily="34" charset="0"/>
                <a:cs typeface="Verdana" panose="020B0604030504040204" pitchFamily="34" charset="0"/>
              </a:rPr>
              <a:t>Toiletten</a:t>
            </a:r>
          </a:p>
          <a:p>
            <a:endParaRPr lang="nl-NL" sz="2133" i="0" dirty="0">
              <a:latin typeface="Verdana" panose="020B0604030504040204" pitchFamily="34" charset="0"/>
              <a:ea typeface="Verdana" panose="020B0604030504040204" pitchFamily="34" charset="0"/>
              <a:cs typeface="Verdana" panose="020B0604030504040204" pitchFamily="34" charset="0"/>
            </a:endParaRPr>
          </a:p>
          <a:p>
            <a:endParaRPr lang="nl-NL" sz="2133" i="0" dirty="0">
              <a:latin typeface="Verdana" panose="020B0604030504040204" pitchFamily="34" charset="0"/>
              <a:ea typeface="Verdana" panose="020B0604030504040204" pitchFamily="34" charset="0"/>
              <a:cs typeface="Verdana" panose="020B0604030504040204" pitchFamily="34" charset="0"/>
            </a:endParaRPr>
          </a:p>
          <a:p>
            <a:endParaRPr lang="nl-NL" sz="2133" i="0" dirty="0">
              <a:latin typeface="Verdana" panose="020B0604030504040204" pitchFamily="34" charset="0"/>
              <a:ea typeface="Verdana" panose="020B0604030504040204" pitchFamily="34" charset="0"/>
              <a:cs typeface="Verdana" panose="020B0604030504040204" pitchFamily="34" charset="0"/>
            </a:endParaRPr>
          </a:p>
          <a:p>
            <a:r>
              <a:rPr lang="nl-NL" sz="2133" i="0" dirty="0">
                <a:latin typeface="Verdana" panose="020B0604030504040204" pitchFamily="34" charset="0"/>
                <a:ea typeface="Verdana" panose="020B0604030504040204" pitchFamily="34" charset="0"/>
                <a:cs typeface="Verdana" panose="020B0604030504040204" pitchFamily="34" charset="0"/>
              </a:rPr>
              <a:t>Pauze</a:t>
            </a:r>
          </a:p>
          <a:p>
            <a:endParaRPr lang="nl-NL" sz="2133" i="0" dirty="0">
              <a:latin typeface="Verdana" panose="020B0604030504040204" pitchFamily="34" charset="0"/>
              <a:ea typeface="Verdana" panose="020B0604030504040204" pitchFamily="34" charset="0"/>
              <a:cs typeface="Verdana" panose="020B0604030504040204" pitchFamily="34" charset="0"/>
            </a:endParaRPr>
          </a:p>
          <a:p>
            <a:endParaRPr lang="nl-NL" sz="2133" i="0" dirty="0">
              <a:latin typeface="Verdana" panose="020B0604030504040204" pitchFamily="34" charset="0"/>
              <a:ea typeface="Verdana" panose="020B0604030504040204" pitchFamily="34" charset="0"/>
              <a:cs typeface="Verdana" panose="020B0604030504040204" pitchFamily="34" charset="0"/>
            </a:endParaRPr>
          </a:p>
          <a:p>
            <a:endParaRPr lang="nl-NL" sz="2133" i="0" dirty="0">
              <a:latin typeface="Verdana" panose="020B0604030504040204" pitchFamily="34" charset="0"/>
              <a:ea typeface="Verdana" panose="020B0604030504040204" pitchFamily="34" charset="0"/>
              <a:cs typeface="Verdana" panose="020B0604030504040204" pitchFamily="34" charset="0"/>
            </a:endParaRPr>
          </a:p>
          <a:p>
            <a:r>
              <a:rPr lang="nl-NL" sz="2133" i="0" dirty="0">
                <a:latin typeface="Verdana" panose="020B0604030504040204" pitchFamily="34" charset="0"/>
                <a:ea typeface="Verdana" panose="020B0604030504040204" pitchFamily="34" charset="0"/>
                <a:cs typeface="Verdana" panose="020B0604030504040204" pitchFamily="34" charset="0"/>
              </a:rPr>
              <a:t>Rookzone</a:t>
            </a:r>
          </a:p>
          <a:p>
            <a:endParaRPr lang="nl-NL" sz="2133" i="0" dirty="0">
              <a:latin typeface="Verdana" panose="020B0604030504040204" pitchFamily="34" charset="0"/>
              <a:ea typeface="Verdana" panose="020B0604030504040204" pitchFamily="34" charset="0"/>
              <a:cs typeface="Verdana" panose="020B0604030504040204" pitchFamily="34" charset="0"/>
            </a:endParaRPr>
          </a:p>
          <a:p>
            <a:endParaRPr lang="nl-NL" sz="2133" i="0" dirty="0">
              <a:latin typeface="Verdana" panose="020B0604030504040204" pitchFamily="34" charset="0"/>
              <a:ea typeface="Verdana" panose="020B0604030504040204" pitchFamily="34" charset="0"/>
              <a:cs typeface="Verdana" panose="020B0604030504040204" pitchFamily="34" charset="0"/>
            </a:endParaRPr>
          </a:p>
          <a:p>
            <a:endParaRPr lang="nl-NL" sz="2133" i="0" dirty="0">
              <a:latin typeface="Verdana" panose="020B0604030504040204" pitchFamily="34" charset="0"/>
              <a:ea typeface="Verdana" panose="020B0604030504040204" pitchFamily="34" charset="0"/>
              <a:cs typeface="Verdana" panose="020B0604030504040204" pitchFamily="34" charset="0"/>
            </a:endParaRPr>
          </a:p>
          <a:p>
            <a:r>
              <a:rPr lang="nl-NL" sz="2133" i="0" dirty="0">
                <a:latin typeface="Verdana" panose="020B0604030504040204" pitchFamily="34" charset="0"/>
                <a:ea typeface="Verdana" panose="020B0604030504040204" pitchFamily="34" charset="0"/>
                <a:cs typeface="Verdana" panose="020B0604030504040204" pitchFamily="34" charset="0"/>
              </a:rPr>
              <a:t>Vriendelijk verzoek om uw mobiele telefoon uit te zetten</a:t>
            </a:r>
          </a:p>
        </p:txBody>
      </p:sp>
      <p:pic>
        <p:nvPicPr>
          <p:cNvPr id="11" name="Afbeelding 10"/>
          <p:cNvPicPr>
            <a:picLocks noChangeAspect="1"/>
          </p:cNvPicPr>
          <p:nvPr userDrawn="1"/>
        </p:nvPicPr>
        <p:blipFill>
          <a:blip r:embed="rId4"/>
          <a:stretch>
            <a:fillRect/>
          </a:stretch>
        </p:blipFill>
        <p:spPr>
          <a:xfrm>
            <a:off x="539262" y="1125762"/>
            <a:ext cx="1013532" cy="3266542"/>
          </a:xfrm>
          <a:prstGeom prst="rect">
            <a:avLst/>
          </a:prstGeom>
        </p:spPr>
      </p:pic>
    </p:spTree>
    <p:extLst>
      <p:ext uri="{BB962C8B-B14F-4D97-AF65-F5344CB8AC3E}">
        <p14:creationId xmlns:p14="http://schemas.microsoft.com/office/powerpoint/2010/main" val="4255351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 + fotos slide">
    <p:spTree>
      <p:nvGrpSpPr>
        <p:cNvPr id="1" name=""/>
        <p:cNvGrpSpPr/>
        <p:nvPr/>
      </p:nvGrpSpPr>
      <p:grpSpPr>
        <a:xfrm>
          <a:off x="0" y="0"/>
          <a:ext cx="0" cy="0"/>
          <a:chOff x="0" y="0"/>
          <a:chExt cx="0" cy="0"/>
        </a:xfrm>
      </p:grpSpPr>
      <p:sp>
        <p:nvSpPr>
          <p:cNvPr id="2" name="Titel 1"/>
          <p:cNvSpPr>
            <a:spLocks noGrp="1"/>
          </p:cNvSpPr>
          <p:nvPr>
            <p:ph type="title"/>
          </p:nvPr>
        </p:nvSpPr>
        <p:spPr>
          <a:xfrm>
            <a:off x="539262" y="535261"/>
            <a:ext cx="5509846" cy="369332"/>
          </a:xfrm>
        </p:spPr>
        <p:txBody>
          <a:bodyPr wrap="square" anchor="t" anchorCtr="0">
            <a:spAutoFit/>
          </a:bodyPr>
          <a:lstStyle>
            <a:lvl1pPr algn="l">
              <a:defRPr lang="nl-NL" sz="1800" b="1" i="1" kern="1200" dirty="0">
                <a:solidFill>
                  <a:srgbClr val="962740"/>
                </a:solidFill>
                <a:latin typeface="+mn-lt"/>
                <a:ea typeface="+mn-ea"/>
                <a:cs typeface="+mn-cs"/>
              </a:defRPr>
            </a:lvl1pPr>
          </a:lstStyle>
          <a:p>
            <a:r>
              <a:rPr lang="nl-NL"/>
              <a:t>Klik om stijl te bewerken</a:t>
            </a:r>
            <a:endParaRPr lang="nl-NL" dirty="0"/>
          </a:p>
        </p:txBody>
      </p:sp>
      <p:sp>
        <p:nvSpPr>
          <p:cNvPr id="3" name="Tijdelijke aanduiding voor inhoud 2"/>
          <p:cNvSpPr>
            <a:spLocks noGrp="1"/>
          </p:cNvSpPr>
          <p:nvPr>
            <p:ph idx="1"/>
          </p:nvPr>
        </p:nvSpPr>
        <p:spPr>
          <a:xfrm>
            <a:off x="539262" y="1155560"/>
            <a:ext cx="5509846" cy="3439063"/>
          </a:xfrm>
        </p:spPr>
        <p:txBody>
          <a:bodyPr tIns="0">
            <a:noAutofit/>
          </a:bodyPr>
          <a:lstStyle>
            <a:lvl1pPr marL="342900" indent="-342900" algn="l" defTabSz="457200" rtl="0" eaLnBrk="1" latinLnBrk="0" hangingPunct="1">
              <a:spcBef>
                <a:spcPct val="20000"/>
              </a:spcBef>
              <a:buClr>
                <a:srgbClr val="962740"/>
              </a:buClr>
              <a:buFont typeface="Arial" panose="020B0604020202020204" pitchFamily="34" charset="0"/>
              <a:buChar char="•"/>
              <a:defRPr lang="nl-NL" sz="160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85750" indent="-285750" algn="l" defTabSz="457200" rtl="0" eaLnBrk="1" latinLnBrk="0" hangingPunct="1">
              <a:spcBef>
                <a:spcPct val="20000"/>
              </a:spcBef>
              <a:buClr>
                <a:srgbClr val="962740"/>
              </a:buClr>
              <a:buFont typeface="Arial" panose="020B0604020202020204" pitchFamily="34" charset="0"/>
              <a:buChar char="•"/>
              <a:defRPr lang="nl-NL" sz="160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80975" indent="-180975" algn="l" defTabSz="457200" rtl="0" eaLnBrk="1" latinLnBrk="0" hangingPunct="1">
              <a:spcBef>
                <a:spcPct val="20000"/>
              </a:spcBef>
              <a:buClr>
                <a:srgbClr val="962740"/>
              </a:buClr>
              <a:buFont typeface="Arial" panose="020B0604020202020204" pitchFamily="34" charset="0"/>
              <a:buChar char="•"/>
              <a:defRPr lang="nl-NL" sz="160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271463" indent="-271463" algn="l" defTabSz="457200" rtl="0" eaLnBrk="1" latinLnBrk="0" hangingPunct="1">
              <a:spcBef>
                <a:spcPct val="20000"/>
              </a:spcBef>
              <a:buClr>
                <a:srgbClr val="962740"/>
              </a:buClr>
              <a:buFont typeface="+mj-lt"/>
              <a:buAutoNum type="arabicPeriod"/>
              <a:defRPr lang="nl-NL" sz="160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0" indent="0" algn="l" defTabSz="457200" rtl="0" eaLnBrk="1" latinLnBrk="0" hangingPunct="1">
              <a:spcBef>
                <a:spcPct val="20000"/>
              </a:spcBef>
              <a:buFont typeface="Arial"/>
              <a:buNone/>
              <a:defRPr lang="nl-NL" sz="1600" kern="1200" dirty="0">
                <a:solidFill>
                  <a:schemeClr val="tx1"/>
                </a:solidFill>
                <a:latin typeface="Verdana" panose="020B0604030504040204" pitchFamily="34" charset="0"/>
                <a:ea typeface="Verdana" panose="020B0604030504040204" pitchFamily="34" charset="0"/>
                <a:cs typeface="Verdana" panose="020B0604030504040204" pitchFamily="34" charset="0"/>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9" name="Tijdelijke aanduiding voor afbeelding 4"/>
          <p:cNvSpPr>
            <a:spLocks noGrp="1"/>
          </p:cNvSpPr>
          <p:nvPr>
            <p:ph type="pic" sz="quarter" idx="11"/>
          </p:nvPr>
        </p:nvSpPr>
        <p:spPr>
          <a:xfrm>
            <a:off x="6362302" y="2934120"/>
            <a:ext cx="2309426" cy="1660504"/>
          </a:xfrm>
          <a:solidFill>
            <a:schemeClr val="bg1">
              <a:lumMod val="85000"/>
            </a:schemeClr>
          </a:solidFill>
        </p:spPr>
        <p:txBody>
          <a:bodyPr bIns="936000" anchor="ctr">
            <a:normAutofit/>
          </a:bodyPr>
          <a:lstStyle>
            <a:lvl1pPr marL="0" indent="0" algn="ctr">
              <a:buNone/>
              <a:defRPr lang="nl-NL" sz="1100" i="1" kern="1200" dirty="0">
                <a:solidFill>
                  <a:schemeClr val="tx1"/>
                </a:solidFill>
                <a:latin typeface="+mn-lt"/>
                <a:ea typeface="+mn-ea"/>
                <a:cs typeface="+mn-cs"/>
              </a:defRPr>
            </a:lvl1pPr>
          </a:lstStyle>
          <a:p>
            <a:r>
              <a:rPr lang="nl-NL"/>
              <a:t>Klik op het pictogram als u een afbeelding wilt toevoegen</a:t>
            </a:r>
            <a:endParaRPr lang="nl-NL" dirty="0"/>
          </a:p>
        </p:txBody>
      </p:sp>
      <p:sp>
        <p:nvSpPr>
          <p:cNvPr id="5" name="Tijdelijke aanduiding voor afbeelding 4"/>
          <p:cNvSpPr>
            <a:spLocks noGrp="1"/>
          </p:cNvSpPr>
          <p:nvPr>
            <p:ph type="pic" sz="quarter" idx="10"/>
          </p:nvPr>
        </p:nvSpPr>
        <p:spPr>
          <a:xfrm>
            <a:off x="6362302" y="1155559"/>
            <a:ext cx="2309426" cy="1659600"/>
          </a:xfrm>
          <a:solidFill>
            <a:schemeClr val="bg1">
              <a:lumMod val="85000"/>
            </a:schemeClr>
          </a:solidFill>
        </p:spPr>
        <p:txBody>
          <a:bodyPr bIns="936000" anchor="ctr">
            <a:normAutofit/>
          </a:bodyPr>
          <a:lstStyle>
            <a:lvl1pPr marL="0" indent="0" algn="ctr">
              <a:buNone/>
              <a:defRPr lang="nl-NL" sz="1100" i="1" kern="1200" dirty="0">
                <a:solidFill>
                  <a:schemeClr val="tx1"/>
                </a:solidFill>
                <a:latin typeface="+mn-lt"/>
                <a:ea typeface="+mn-ea"/>
                <a:cs typeface="+mn-cs"/>
              </a:defRPr>
            </a:lvl1pPr>
          </a:lstStyle>
          <a:p>
            <a:r>
              <a:rPr lang="nl-NL"/>
              <a:t>Klik op het pictogram als u een afbeelding wilt toevoegen</a:t>
            </a:r>
            <a:endParaRPr lang="nl-NL" dirty="0"/>
          </a:p>
        </p:txBody>
      </p:sp>
      <p:sp>
        <p:nvSpPr>
          <p:cNvPr id="44" name="Rechthoek 43"/>
          <p:cNvSpPr/>
          <p:nvPr userDrawn="1"/>
        </p:nvSpPr>
        <p:spPr>
          <a:xfrm>
            <a:off x="0" y="5000625"/>
            <a:ext cx="9148454" cy="142875"/>
          </a:xfrm>
          <a:prstGeom prst="rect">
            <a:avLst/>
          </a:prstGeom>
          <a:solidFill>
            <a:srgbClr val="98273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45" name="Vrije vorm 44"/>
          <p:cNvSpPr/>
          <p:nvPr userDrawn="1"/>
        </p:nvSpPr>
        <p:spPr>
          <a:xfrm>
            <a:off x="6162178" y="0"/>
            <a:ext cx="2980466" cy="146050"/>
          </a:xfrm>
          <a:custGeom>
            <a:avLst/>
            <a:gdLst>
              <a:gd name="connsiteX0" fmla="*/ 0 w 2980466"/>
              <a:gd name="connsiteY0" fmla="*/ 0 h 146050"/>
              <a:gd name="connsiteX1" fmla="*/ 2980466 w 2980466"/>
              <a:gd name="connsiteY1" fmla="*/ 0 h 146050"/>
              <a:gd name="connsiteX2" fmla="*/ 2980466 w 2980466"/>
              <a:gd name="connsiteY2" fmla="*/ 146050 h 146050"/>
              <a:gd name="connsiteX3" fmla="*/ 43603 w 2980466"/>
              <a:gd name="connsiteY3" fmla="*/ 146050 h 146050"/>
            </a:gdLst>
            <a:ahLst/>
            <a:cxnLst>
              <a:cxn ang="0">
                <a:pos x="connsiteX0" y="connsiteY0"/>
              </a:cxn>
              <a:cxn ang="0">
                <a:pos x="connsiteX1" y="connsiteY1"/>
              </a:cxn>
              <a:cxn ang="0">
                <a:pos x="connsiteX2" y="connsiteY2"/>
              </a:cxn>
              <a:cxn ang="0">
                <a:pos x="connsiteX3" y="connsiteY3"/>
              </a:cxn>
            </a:cxnLst>
            <a:rect l="l" t="t" r="r" b="b"/>
            <a:pathLst>
              <a:path w="2980466" h="146050">
                <a:moveTo>
                  <a:pt x="0" y="0"/>
                </a:moveTo>
                <a:lnTo>
                  <a:pt x="2980466" y="0"/>
                </a:lnTo>
                <a:lnTo>
                  <a:pt x="2980466" y="146050"/>
                </a:lnTo>
                <a:lnTo>
                  <a:pt x="43603" y="146050"/>
                </a:lnTo>
                <a:close/>
              </a:path>
            </a:pathLst>
          </a:custGeom>
          <a:solidFill>
            <a:srgbClr val="98273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grpSp>
        <p:nvGrpSpPr>
          <p:cNvPr id="46" name="Groep 45"/>
          <p:cNvGrpSpPr/>
          <p:nvPr userDrawn="1"/>
        </p:nvGrpSpPr>
        <p:grpSpPr>
          <a:xfrm>
            <a:off x="9404445" y="-4083"/>
            <a:ext cx="2187481" cy="5151666"/>
            <a:chOff x="9316379" y="-5444"/>
            <a:chExt cx="2609094" cy="6868888"/>
          </a:xfrm>
        </p:grpSpPr>
        <p:pic>
          <p:nvPicPr>
            <p:cNvPr id="47" name="Picture 3"/>
            <p:cNvPicPr>
              <a:picLocks noChangeAspect="1" noChangeArrowheads="1"/>
            </p:cNvPicPr>
            <p:nvPr userDrawn="1"/>
          </p:nvPicPr>
          <p:blipFill>
            <a:blip r:embed="rId2" cstate="email">
              <a:extLst>
                <a:ext uri="{28A0092B-C50C-407E-A947-70E740481C1C}">
                  <a14:useLocalDpi xmlns:a14="http://schemas.microsoft.com/office/drawing/2010/main" val="0"/>
                </a:ext>
              </a:extLst>
            </a:blip>
            <a:stretch>
              <a:fillRect/>
            </a:stretch>
          </p:blipFill>
          <p:spPr bwMode="auto">
            <a:xfrm>
              <a:off x="9412068" y="5637967"/>
              <a:ext cx="1327774" cy="10153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83" name="Instructie Afbeelding &amp; Dia Herstellen"/>
            <p:cNvGrpSpPr/>
            <p:nvPr userDrawn="1"/>
          </p:nvGrpSpPr>
          <p:grpSpPr>
            <a:xfrm>
              <a:off x="9316379" y="-5444"/>
              <a:ext cx="2609094" cy="6868888"/>
              <a:chOff x="12470972" y="-5444"/>
              <a:chExt cx="2609094" cy="6868888"/>
            </a:xfrm>
          </p:grpSpPr>
          <p:sp>
            <p:nvSpPr>
              <p:cNvPr id="84" name="Rechthoek 83"/>
              <p:cNvSpPr/>
              <p:nvPr/>
            </p:nvSpPr>
            <p:spPr>
              <a:xfrm>
                <a:off x="12483705" y="-5444"/>
                <a:ext cx="2584447" cy="288464"/>
              </a:xfrm>
              <a:prstGeom prst="rect">
                <a:avLst/>
              </a:prstGeom>
              <a:noFill/>
              <a:ln w="25400" cap="flat" cmpd="sng" algn="ctr">
                <a:noFill/>
                <a:prstDash val="solid"/>
              </a:ln>
              <a:effectLst/>
            </p:spPr>
            <p:txBody>
              <a:bodyPr lIns="0" tIns="0" rIns="0" bIns="0" rtlCol="0" anchor="t"/>
              <a:lstStyle/>
              <a:p>
                <a:pPr marL="0" marR="0" lvl="0" indent="0" defTabSz="685800" eaLnBrk="1" fontAlgn="auto" latinLnBrk="0" hangingPunct="1">
                  <a:lnSpc>
                    <a:spcPct val="80000"/>
                  </a:lnSpc>
                  <a:spcBef>
                    <a:spcPts val="0"/>
                  </a:spcBef>
                  <a:spcAft>
                    <a:spcPts val="0"/>
                  </a:spcAft>
                  <a:buClrTx/>
                  <a:buSzTx/>
                  <a:buFontTx/>
                  <a:buNone/>
                  <a:tabLst/>
                  <a:defRPr/>
                </a:pPr>
                <a:r>
                  <a:rPr kumimoji="0" lang="nl-NL" sz="1200" b="1" i="0" u="none" strike="noStrike" kern="0" cap="none" spc="0" normalizeH="0" baseline="0" noProof="0" dirty="0">
                    <a:ln>
                      <a:noFill/>
                    </a:ln>
                    <a:solidFill>
                      <a:schemeClr val="accent2"/>
                    </a:solidFill>
                    <a:effectLst/>
                    <a:uLnTx/>
                    <a:uFillTx/>
                    <a:latin typeface="Segoe UI Light" panose="020B0502040204020203" pitchFamily="34" charset="0"/>
                    <a:cs typeface="Segoe UI Light" panose="020B0502040204020203" pitchFamily="34" charset="0"/>
                  </a:rPr>
                  <a:t>AFBEELDING INVOEGEN</a:t>
                </a:r>
              </a:p>
            </p:txBody>
          </p:sp>
          <p:sp>
            <p:nvSpPr>
              <p:cNvPr id="86" name="Tekstvak 33"/>
              <p:cNvSpPr txBox="1"/>
              <p:nvPr/>
            </p:nvSpPr>
            <p:spPr>
              <a:xfrm>
                <a:off x="12483705" y="974289"/>
                <a:ext cx="2584447" cy="224591"/>
              </a:xfrm>
              <a:prstGeom prst="rect">
                <a:avLst/>
              </a:prstGeom>
              <a:noFill/>
            </p:spPr>
            <p:txBody>
              <a:bodyPr wrap="square" lIns="0" tIns="0" rIns="0" bIns="0" rtlCol="0" anchor="t">
                <a:noAutofit/>
              </a:bodyPr>
              <a:lstStyle>
                <a:defPPr>
                  <a:defRPr lang="nl-N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nl-NL" sz="900" b="0" i="0" u="none" strike="noStrike" kern="0" cap="none" spc="0" normalizeH="0" baseline="0" noProof="0" dirty="0">
                    <a:ln>
                      <a:noFill/>
                    </a:ln>
                    <a:solidFill>
                      <a:prstClr val="black"/>
                    </a:solidFill>
                    <a:effectLst/>
                    <a:uLnTx/>
                    <a:uFillTx/>
                    <a:latin typeface="Segoe UI Light" panose="020B0502040204020203" pitchFamily="34" charset="0"/>
                    <a:ea typeface="+mn-ea"/>
                    <a:cs typeface="Segoe UI Light" panose="020B0502040204020203" pitchFamily="34" charset="0"/>
                  </a:rPr>
                  <a:t>Klik op het icoon om een afbeelding</a:t>
                </a:r>
                <a:br>
                  <a:rPr kumimoji="0" lang="nl-NL" sz="900" b="0" i="0" u="none" strike="noStrike" kern="0" cap="none" spc="0" normalizeH="0" baseline="0" noProof="0" dirty="0">
                    <a:ln>
                      <a:noFill/>
                    </a:ln>
                    <a:solidFill>
                      <a:prstClr val="black"/>
                    </a:solidFill>
                    <a:effectLst/>
                    <a:uLnTx/>
                    <a:uFillTx/>
                    <a:latin typeface="Segoe UI Light" panose="020B0502040204020203" pitchFamily="34" charset="0"/>
                    <a:ea typeface="+mn-ea"/>
                    <a:cs typeface="Segoe UI Light" panose="020B0502040204020203" pitchFamily="34" charset="0"/>
                  </a:rPr>
                </a:br>
                <a:r>
                  <a:rPr kumimoji="0" lang="nl-NL" sz="900" b="0" i="0" u="none" strike="noStrike" kern="0" cap="none" spc="0" normalizeH="0" baseline="0" noProof="0" dirty="0">
                    <a:ln>
                      <a:noFill/>
                    </a:ln>
                    <a:solidFill>
                      <a:prstClr val="black"/>
                    </a:solidFill>
                    <a:effectLst/>
                    <a:uLnTx/>
                    <a:uFillTx/>
                    <a:latin typeface="Segoe UI Light" panose="020B0502040204020203" pitchFamily="34" charset="0"/>
                    <a:ea typeface="+mn-ea"/>
                    <a:cs typeface="Segoe UI Light" panose="020B0502040204020203" pitchFamily="34" charset="0"/>
                  </a:rPr>
                  <a:t>in te voegen</a:t>
                </a:r>
              </a:p>
            </p:txBody>
          </p:sp>
          <p:sp>
            <p:nvSpPr>
              <p:cNvPr id="87" name="Tekstvak 33"/>
              <p:cNvSpPr txBox="1"/>
              <p:nvPr/>
            </p:nvSpPr>
            <p:spPr>
              <a:xfrm>
                <a:off x="12479311" y="3056156"/>
                <a:ext cx="2592287" cy="444851"/>
              </a:xfrm>
              <a:prstGeom prst="rect">
                <a:avLst/>
              </a:prstGeom>
              <a:noFill/>
            </p:spPr>
            <p:txBody>
              <a:bodyPr wrap="square" lIns="0" tIns="0" rIns="0" bIns="0" rtlCol="0" anchor="t">
                <a:noAutofit/>
              </a:bodyPr>
              <a:lstStyle>
                <a:defPPr>
                  <a:defRPr lang="nl-N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nl-NL" sz="900" b="0" i="0" u="none" strike="noStrike" kern="0" cap="none" spc="0" normalizeH="0" baseline="0" noProof="0" dirty="0">
                    <a:ln>
                      <a:noFill/>
                    </a:ln>
                    <a:solidFill>
                      <a:prstClr val="black"/>
                    </a:solidFill>
                    <a:effectLst/>
                    <a:uLnTx/>
                    <a:uFillTx/>
                    <a:latin typeface="Segoe UI Light" panose="020B0502040204020203" pitchFamily="34" charset="0"/>
                    <a:ea typeface="+mn-ea"/>
                    <a:cs typeface="Segoe UI Light" panose="020B0502040204020203" pitchFamily="34" charset="0"/>
                  </a:rPr>
                  <a:t>Selecteer de afbeelding die u wilt invoegen en klik op </a:t>
                </a:r>
                <a:r>
                  <a:rPr kumimoji="0" lang="nl-NL" sz="900" b="1" i="0" u="none" strike="noStrike" kern="0" cap="none" spc="0" normalizeH="0" baseline="0" noProof="0" dirty="0">
                    <a:ln>
                      <a:noFill/>
                    </a:ln>
                    <a:solidFill>
                      <a:prstClr val="black"/>
                    </a:solidFill>
                    <a:effectLst/>
                    <a:uLnTx/>
                    <a:uFillTx/>
                    <a:latin typeface="Segoe UI Light" panose="020B0502040204020203" pitchFamily="34" charset="0"/>
                    <a:ea typeface="+mn-ea"/>
                    <a:cs typeface="Segoe UI Light" panose="020B0502040204020203" pitchFamily="34" charset="0"/>
                  </a:rPr>
                  <a:t>‘Invoegen’</a:t>
                </a:r>
              </a:p>
            </p:txBody>
          </p:sp>
          <p:sp>
            <p:nvSpPr>
              <p:cNvPr id="88" name="Ovaal 87"/>
              <p:cNvSpPr/>
              <p:nvPr/>
            </p:nvSpPr>
            <p:spPr>
              <a:xfrm>
                <a:off x="12483705" y="491007"/>
                <a:ext cx="359927" cy="359927"/>
              </a:xfrm>
              <a:prstGeom prst="ellipse">
                <a:avLst/>
              </a:prstGeom>
              <a:solidFill>
                <a:schemeClr val="accent2"/>
              </a:solidFill>
              <a:ln w="25400" cap="flat" cmpd="sng" algn="ctr">
                <a:noFill/>
                <a:prstDash val="solid"/>
              </a:ln>
              <a:effectLst/>
            </p:spPr>
            <p:txBody>
              <a:bodyPr lIns="0" tIns="36000" rIns="0" bIns="43200" rtlCol="0" anchor="ctr"/>
              <a:lstStyle>
                <a:defPPr>
                  <a:defRPr lang="nl-N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nl-NL" sz="1050" b="0" i="0" u="none" strike="noStrike" kern="0" cap="none" spc="0" normalizeH="0" baseline="0" noProof="0" dirty="0">
                    <a:ln>
                      <a:noFill/>
                    </a:ln>
                    <a:solidFill>
                      <a:prstClr val="white"/>
                    </a:solidFill>
                    <a:effectLst/>
                    <a:uLnTx/>
                    <a:uFillTx/>
                    <a:latin typeface="Segoe UI Light" panose="020B0502040204020203" pitchFamily="34" charset="0"/>
                    <a:ea typeface="+mn-ea"/>
                    <a:cs typeface="Segoe UI Light" panose="020B0502040204020203" pitchFamily="34" charset="0"/>
                  </a:rPr>
                  <a:t>1</a:t>
                </a:r>
              </a:p>
            </p:txBody>
          </p:sp>
          <p:sp>
            <p:nvSpPr>
              <p:cNvPr id="89" name="Ovaal 88"/>
              <p:cNvSpPr/>
              <p:nvPr/>
            </p:nvSpPr>
            <p:spPr>
              <a:xfrm>
                <a:off x="12488780" y="2499796"/>
                <a:ext cx="359927" cy="359927"/>
              </a:xfrm>
              <a:prstGeom prst="ellipse">
                <a:avLst/>
              </a:prstGeom>
              <a:solidFill>
                <a:schemeClr val="accent2"/>
              </a:solidFill>
              <a:ln w="25400" cap="flat" cmpd="sng" algn="ctr">
                <a:noFill/>
                <a:prstDash val="solid"/>
              </a:ln>
              <a:effectLst/>
            </p:spPr>
            <p:txBody>
              <a:bodyPr lIns="0" tIns="36000" rIns="0" bIns="43200" rtlCol="0" anchor="ctr"/>
              <a:lstStyle>
                <a:defPPr>
                  <a:defRPr lang="nl-N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nl-NL" sz="1050" b="0" i="0" u="none" strike="noStrike" kern="0" cap="none" spc="0" normalizeH="0" baseline="0" noProof="0" dirty="0">
                    <a:ln>
                      <a:noFill/>
                    </a:ln>
                    <a:solidFill>
                      <a:prstClr val="white"/>
                    </a:solidFill>
                    <a:effectLst/>
                    <a:uLnTx/>
                    <a:uFillTx/>
                    <a:latin typeface="Segoe UI Light" panose="020B0502040204020203" pitchFamily="34" charset="0"/>
                    <a:ea typeface="+mn-ea"/>
                    <a:cs typeface="Segoe UI Light" panose="020B0502040204020203" pitchFamily="34" charset="0"/>
                  </a:rPr>
                  <a:t>2</a:t>
                </a:r>
              </a:p>
            </p:txBody>
          </p:sp>
          <p:cxnSp>
            <p:nvCxnSpPr>
              <p:cNvPr id="90" name="Rechte verbindingslijn 89"/>
              <p:cNvCxnSpPr/>
              <p:nvPr/>
            </p:nvCxnSpPr>
            <p:spPr>
              <a:xfrm>
                <a:off x="12487778" y="283020"/>
                <a:ext cx="2592288" cy="0"/>
              </a:xfrm>
              <a:prstGeom prst="line">
                <a:avLst/>
              </a:prstGeom>
              <a:noFill/>
              <a:ln w="9525" cap="flat" cmpd="sng" algn="ctr">
                <a:solidFill>
                  <a:schemeClr val="accent2"/>
                </a:solidFill>
                <a:prstDash val="solid"/>
              </a:ln>
              <a:effectLst/>
            </p:spPr>
          </p:cxnSp>
          <p:cxnSp>
            <p:nvCxnSpPr>
              <p:cNvPr id="91" name="Rechte verbindingslijn 90"/>
              <p:cNvCxnSpPr/>
              <p:nvPr/>
            </p:nvCxnSpPr>
            <p:spPr>
              <a:xfrm>
                <a:off x="12479311" y="2303362"/>
                <a:ext cx="2592288" cy="0"/>
              </a:xfrm>
              <a:prstGeom prst="line">
                <a:avLst/>
              </a:prstGeom>
              <a:noFill/>
              <a:ln w="9525" cap="flat" cmpd="sng" algn="ctr">
                <a:solidFill>
                  <a:schemeClr val="accent2"/>
                </a:solidFill>
                <a:prstDash val="solid"/>
              </a:ln>
              <a:effectLst/>
            </p:spPr>
          </p:cxnSp>
          <p:cxnSp>
            <p:nvCxnSpPr>
              <p:cNvPr id="92" name="Rechte verbindingslijn 91"/>
              <p:cNvCxnSpPr/>
              <p:nvPr/>
            </p:nvCxnSpPr>
            <p:spPr>
              <a:xfrm>
                <a:off x="12470972" y="4334476"/>
                <a:ext cx="2608001" cy="0"/>
              </a:xfrm>
              <a:prstGeom prst="line">
                <a:avLst/>
              </a:prstGeom>
              <a:noFill/>
              <a:ln w="9525" cap="flat" cmpd="sng" algn="ctr">
                <a:solidFill>
                  <a:schemeClr val="accent2"/>
                </a:solidFill>
                <a:prstDash val="solid"/>
              </a:ln>
              <a:effectLst/>
            </p:spPr>
          </p:cxnSp>
          <p:pic>
            <p:nvPicPr>
              <p:cNvPr id="93" name="Icoontje afbeeldi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2488780" y="1490583"/>
                <a:ext cx="521075" cy="521075"/>
              </a:xfrm>
              <a:prstGeom prst="rect">
                <a:avLst/>
              </a:prstGeom>
            </p:spPr>
          </p:pic>
          <p:sp>
            <p:nvSpPr>
              <p:cNvPr id="94" name="Tekstvak 33"/>
              <p:cNvSpPr txBox="1"/>
              <p:nvPr/>
            </p:nvSpPr>
            <p:spPr>
              <a:xfrm>
                <a:off x="12479311" y="5017802"/>
                <a:ext cx="2588841" cy="400006"/>
              </a:xfrm>
              <a:prstGeom prst="rect">
                <a:avLst/>
              </a:prstGeom>
              <a:noFill/>
            </p:spPr>
            <p:txBody>
              <a:bodyPr wrap="square" lIns="0" tIns="0" rIns="0" bIns="0" rtlCol="0" anchor="t">
                <a:noAutofit/>
              </a:bodyPr>
              <a:lstStyle>
                <a:defPPr>
                  <a:defRPr lang="nl-N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nl-NL" sz="900" b="0" i="0" u="none" strike="noStrike" kern="0" cap="none" spc="0" normalizeH="0" baseline="0" noProof="0" dirty="0">
                    <a:ln>
                      <a:noFill/>
                    </a:ln>
                    <a:solidFill>
                      <a:prstClr val="black"/>
                    </a:solidFill>
                    <a:effectLst/>
                    <a:uLnTx/>
                    <a:uFillTx/>
                    <a:latin typeface="Segoe UI Light" panose="020B0502040204020203" pitchFamily="34" charset="0"/>
                    <a:ea typeface="+mn-ea"/>
                    <a:cs typeface="Segoe UI Light" panose="020B0502040204020203" pitchFamily="34" charset="0"/>
                  </a:rPr>
                  <a:t>Klik met de rechter muisknop op de miniatuurweergave van de dia en kies </a:t>
                </a:r>
                <a:r>
                  <a:rPr kumimoji="0" lang="nl-NL" sz="900" b="1" i="0" u="none" strike="noStrike" kern="0" cap="none" spc="0" normalizeH="0" baseline="0" noProof="0" dirty="0">
                    <a:ln>
                      <a:noFill/>
                    </a:ln>
                    <a:solidFill>
                      <a:prstClr val="black"/>
                    </a:solidFill>
                    <a:effectLst/>
                    <a:uLnTx/>
                    <a:uFillTx/>
                    <a:latin typeface="Segoe UI Light" panose="020B0502040204020203" pitchFamily="34" charset="0"/>
                    <a:ea typeface="+mn-ea"/>
                    <a:cs typeface="Segoe UI Light" panose="020B0502040204020203" pitchFamily="34" charset="0"/>
                  </a:rPr>
                  <a:t>‘Dia herstellen’</a:t>
                </a:r>
              </a:p>
            </p:txBody>
          </p:sp>
          <p:sp>
            <p:nvSpPr>
              <p:cNvPr id="95" name="Ovaal 94"/>
              <p:cNvSpPr/>
              <p:nvPr/>
            </p:nvSpPr>
            <p:spPr>
              <a:xfrm>
                <a:off x="12488779" y="4532940"/>
                <a:ext cx="359927" cy="359927"/>
              </a:xfrm>
              <a:prstGeom prst="ellipse">
                <a:avLst/>
              </a:prstGeom>
              <a:solidFill>
                <a:schemeClr val="accent2"/>
              </a:solidFill>
              <a:ln w="25400" cap="flat" cmpd="sng" algn="ctr">
                <a:noFill/>
                <a:prstDash val="solid"/>
              </a:ln>
              <a:effectLst/>
            </p:spPr>
            <p:txBody>
              <a:bodyPr lIns="0" tIns="36000" rIns="0" bIns="43200" rtlCol="0" anchor="ctr"/>
              <a:lstStyle>
                <a:defPPr>
                  <a:defRPr lang="nl-N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nl-NL" sz="1050" b="0" i="0" u="none" strike="noStrike" kern="0" cap="none" spc="0" normalizeH="0" baseline="0" noProof="0" dirty="0">
                    <a:ln>
                      <a:noFill/>
                    </a:ln>
                    <a:solidFill>
                      <a:prstClr val="white"/>
                    </a:solidFill>
                    <a:effectLst/>
                    <a:uLnTx/>
                    <a:uFillTx/>
                    <a:latin typeface="Segoe UI Light" panose="020B0502040204020203" pitchFamily="34" charset="0"/>
                    <a:ea typeface="+mn-ea"/>
                    <a:cs typeface="Segoe UI Light" panose="020B0502040204020203" pitchFamily="34" charset="0"/>
                  </a:rPr>
                  <a:t>3</a:t>
                </a:r>
              </a:p>
            </p:txBody>
          </p:sp>
          <p:cxnSp>
            <p:nvCxnSpPr>
              <p:cNvPr id="96" name="Rechte verbindingslijn 95"/>
              <p:cNvCxnSpPr/>
              <p:nvPr/>
            </p:nvCxnSpPr>
            <p:spPr>
              <a:xfrm>
                <a:off x="12470972" y="6863444"/>
                <a:ext cx="2608001" cy="0"/>
              </a:xfrm>
              <a:prstGeom prst="line">
                <a:avLst/>
              </a:prstGeom>
              <a:noFill/>
              <a:ln w="9525" cap="flat" cmpd="sng" algn="ctr">
                <a:solidFill>
                  <a:schemeClr val="accent2"/>
                </a:solidFill>
                <a:prstDash val="solid"/>
              </a:ln>
              <a:effectLst/>
            </p:spPr>
          </p:cxnSp>
          <p:grpSp>
            <p:nvGrpSpPr>
              <p:cNvPr id="97" name="Groep 96"/>
              <p:cNvGrpSpPr/>
              <p:nvPr/>
            </p:nvGrpSpPr>
            <p:grpSpPr>
              <a:xfrm>
                <a:off x="12483705" y="3745117"/>
                <a:ext cx="1114138" cy="297656"/>
                <a:chOff x="13560784" y="3471416"/>
                <a:chExt cx="1114138" cy="297656"/>
              </a:xfrm>
            </p:grpSpPr>
            <p:sp>
              <p:nvSpPr>
                <p:cNvPr id="113" name="Afgeronde rechthoek 112"/>
                <p:cNvSpPr/>
                <p:nvPr/>
              </p:nvSpPr>
              <p:spPr>
                <a:xfrm>
                  <a:off x="13560784" y="3471416"/>
                  <a:ext cx="1114138" cy="297656"/>
                </a:xfrm>
                <a:prstGeom prst="roundRect">
                  <a:avLst/>
                </a:prstGeom>
                <a:gradFill flip="none" rotWithShape="1">
                  <a:gsLst>
                    <a:gs pos="4000">
                      <a:srgbClr val="00B0F0"/>
                    </a:gs>
                    <a:gs pos="0">
                      <a:srgbClr val="0070C0"/>
                    </a:gs>
                    <a:gs pos="100000">
                      <a:srgbClr val="0070C0"/>
                    </a:gs>
                    <a:gs pos="12000">
                      <a:srgbClr val="D1EAFF"/>
                    </a:gs>
                    <a:gs pos="96000">
                      <a:srgbClr val="00B0F0"/>
                    </a:gs>
                    <a:gs pos="89000">
                      <a:srgbClr val="DDF4FF"/>
                    </a:gs>
                    <a:gs pos="43000">
                      <a:srgbClr val="D1EAFF"/>
                    </a:gs>
                    <a:gs pos="51000">
                      <a:srgbClr val="DDF4FF"/>
                    </a:gs>
                  </a:gsLst>
                  <a:lin ang="16200000" scaled="1"/>
                  <a:tileRect/>
                </a:gradFill>
                <a:ln w="6350" cap="flat" cmpd="sng" algn="ctr">
                  <a:solidFill>
                    <a:srgbClr val="00ADEE">
                      <a:lumMod val="50000"/>
                    </a:srgbClr>
                  </a:solid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sp>
              <p:nvSpPr>
                <p:cNvPr id="114" name="Tekstvak 113"/>
                <p:cNvSpPr txBox="1"/>
                <p:nvPr/>
              </p:nvSpPr>
              <p:spPr>
                <a:xfrm>
                  <a:off x="13573594" y="3486508"/>
                  <a:ext cx="888311" cy="276999"/>
                </a:xfrm>
                <a:prstGeom prst="rect">
                  <a:avLst/>
                </a:prstGeom>
                <a:noFill/>
              </p:spPr>
              <p:txBody>
                <a:bodyPr wrap="square" rtlCol="0" anchor="ctr">
                  <a:spAutoFit/>
                </a:bodyPr>
                <a:lstStyle>
                  <a:defPPr>
                    <a:defRPr lang="nl-NL"/>
                  </a:defPPr>
                  <a:lvl1pPr marR="0" lvl="0" indent="0" algn="ctr" fontAlgn="auto">
                    <a:lnSpc>
                      <a:spcPct val="100000"/>
                    </a:lnSpc>
                    <a:spcBef>
                      <a:spcPts val="0"/>
                    </a:spcBef>
                    <a:spcAft>
                      <a:spcPts val="0"/>
                    </a:spcAft>
                    <a:buClrTx/>
                    <a:buSzTx/>
                    <a:buFontTx/>
                    <a:buNone/>
                    <a:tabLst/>
                    <a:defRPr kumimoji="0" sz="900" i="0" u="none" strike="noStrike" kern="0" cap="none" spc="0" normalizeH="0" baseline="0">
                      <a:ln>
                        <a:noFill/>
                      </a:ln>
                      <a:effectLst>
                        <a:outerShdw blurRad="25400" algn="ctr" rotWithShape="0">
                          <a:prstClr val="white"/>
                        </a:outerShdw>
                      </a:effectLst>
                      <a:uLnTx/>
                      <a:uFillTx/>
                      <a:latin typeface="Segoe UI Light" panose="020B0502040204020203" pitchFamily="34" charset="0"/>
                      <a:cs typeface="Segoe UI Light" panose="020B0502040204020203" pitchFamily="34" charset="0"/>
                    </a:defRPr>
                  </a:lvl1pPr>
                  <a:lvl2pPr fontAlgn="base">
                    <a:spcBef>
                      <a:spcPct val="0"/>
                    </a:spcBef>
                    <a:spcAft>
                      <a:spcPct val="0"/>
                    </a:spcAft>
                    <a:defRPr>
                      <a:latin typeface="Arial" charset="0"/>
                      <a:cs typeface="Arial" charset="0"/>
                    </a:defRPr>
                  </a:lvl2pPr>
                  <a:lvl3pPr fontAlgn="base">
                    <a:spcBef>
                      <a:spcPct val="0"/>
                    </a:spcBef>
                    <a:spcAft>
                      <a:spcPct val="0"/>
                    </a:spcAft>
                    <a:defRPr>
                      <a:latin typeface="Arial" charset="0"/>
                      <a:cs typeface="Arial" charset="0"/>
                    </a:defRPr>
                  </a:lvl3pPr>
                  <a:lvl4pPr fontAlgn="base">
                    <a:spcBef>
                      <a:spcPct val="0"/>
                    </a:spcBef>
                    <a:spcAft>
                      <a:spcPct val="0"/>
                    </a:spcAft>
                    <a:defRPr>
                      <a:latin typeface="Arial" charset="0"/>
                      <a:cs typeface="Arial" charset="0"/>
                    </a:defRPr>
                  </a:lvl4pPr>
                  <a:lvl5pPr fontAlgn="base">
                    <a:spcBef>
                      <a:spcPct val="0"/>
                    </a:spcBef>
                    <a:spcAft>
                      <a:spcPct val="0"/>
                    </a:spcAft>
                    <a:defRPr>
                      <a:latin typeface="Arial" charset="0"/>
                      <a:cs typeface="Arial" charset="0"/>
                    </a:defRPr>
                  </a:lvl5pPr>
                  <a:lvl6pPr>
                    <a:defRPr>
                      <a:latin typeface="Arial" charset="0"/>
                      <a:cs typeface="Arial" charset="0"/>
                    </a:defRPr>
                  </a:lvl6pPr>
                  <a:lvl7pPr>
                    <a:defRPr>
                      <a:latin typeface="Arial" charset="0"/>
                      <a:cs typeface="Arial" charset="0"/>
                    </a:defRPr>
                  </a:lvl7pPr>
                  <a:lvl8pPr>
                    <a:defRPr>
                      <a:latin typeface="Arial" charset="0"/>
                      <a:cs typeface="Arial" charset="0"/>
                    </a:defRPr>
                  </a:lvl8pPr>
                  <a:lvl9pPr>
                    <a:defRPr>
                      <a:latin typeface="Arial" charset="0"/>
                      <a:cs typeface="Arial" charset="0"/>
                    </a:defRPr>
                  </a:lvl9pPr>
                </a:lstStyle>
                <a:p>
                  <a:pPr marL="0" marR="0" lvl="0" indent="0" algn="ctr" defTabSz="685800" eaLnBrk="1" fontAlgn="auto" latinLnBrk="0" hangingPunct="1">
                    <a:lnSpc>
                      <a:spcPct val="100000"/>
                    </a:lnSpc>
                    <a:spcBef>
                      <a:spcPts val="0"/>
                    </a:spcBef>
                    <a:spcAft>
                      <a:spcPts val="0"/>
                    </a:spcAft>
                    <a:buClrTx/>
                    <a:buSzTx/>
                    <a:buFontTx/>
                    <a:buNone/>
                    <a:tabLst/>
                    <a:defRPr/>
                  </a:pPr>
                  <a:r>
                    <a:rPr kumimoji="0" lang="nl-NL" sz="750" b="0" i="0" u="none" strike="noStrike" kern="0" cap="none" spc="0" normalizeH="0" baseline="0" noProof="0" dirty="0">
                      <a:ln>
                        <a:noFill/>
                      </a:ln>
                      <a:solidFill>
                        <a:prstClr val="black"/>
                      </a:solidFill>
                      <a:effectLst>
                        <a:outerShdw blurRad="25400" algn="ctr" rotWithShape="0">
                          <a:prstClr val="white"/>
                        </a:outerShdw>
                      </a:effectLst>
                      <a:uLnTx/>
                      <a:uFillTx/>
                      <a:latin typeface="Segoe UI Light" panose="020B0502040204020203" pitchFamily="34" charset="0"/>
                      <a:cs typeface="Segoe UI Light" panose="020B0502040204020203" pitchFamily="34" charset="0"/>
                    </a:rPr>
                    <a:t>Invoegen</a:t>
                  </a:r>
                </a:p>
              </p:txBody>
            </p:sp>
            <p:cxnSp>
              <p:nvCxnSpPr>
                <p:cNvPr id="115" name="Rechte verbindingslijn 114"/>
                <p:cNvCxnSpPr/>
                <p:nvPr/>
              </p:nvCxnSpPr>
              <p:spPr>
                <a:xfrm>
                  <a:off x="14461905" y="3507058"/>
                  <a:ext cx="0" cy="224432"/>
                </a:xfrm>
                <a:prstGeom prst="line">
                  <a:avLst/>
                </a:prstGeom>
                <a:noFill/>
                <a:ln w="9525" cap="flat" cmpd="sng" algn="ctr">
                  <a:solidFill>
                    <a:sysClr val="windowText" lastClr="000000"/>
                  </a:solidFill>
                  <a:prstDash val="solid"/>
                </a:ln>
                <a:effectLst/>
              </p:spPr>
            </p:cxnSp>
            <p:sp>
              <p:nvSpPr>
                <p:cNvPr id="116" name="Gelijkbenige driehoek 115"/>
                <p:cNvSpPr/>
                <p:nvPr/>
              </p:nvSpPr>
              <p:spPr>
                <a:xfrm rot="10800000">
                  <a:off x="14518584" y="3600521"/>
                  <a:ext cx="105309" cy="57157"/>
                </a:xfrm>
                <a:prstGeom prst="triangle">
                  <a:avLst/>
                </a:prstGeom>
                <a:solidFill>
                  <a:sysClr val="windowText" lastClr="000000"/>
                </a:solid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grpSp>
          <p:grpSp>
            <p:nvGrpSpPr>
              <p:cNvPr id="98" name="Groep 97"/>
              <p:cNvGrpSpPr/>
              <p:nvPr/>
            </p:nvGrpSpPr>
            <p:grpSpPr>
              <a:xfrm>
                <a:off x="13317310" y="6137670"/>
                <a:ext cx="1750842" cy="564707"/>
                <a:chOff x="13098875" y="6031678"/>
                <a:chExt cx="1969277" cy="635161"/>
              </a:xfrm>
            </p:grpSpPr>
            <p:sp>
              <p:nvSpPr>
                <p:cNvPr id="99" name="Rechthoek 98"/>
                <p:cNvSpPr/>
                <p:nvPr/>
              </p:nvSpPr>
              <p:spPr>
                <a:xfrm>
                  <a:off x="13103058" y="6031678"/>
                  <a:ext cx="1957909" cy="536628"/>
                </a:xfrm>
                <a:prstGeom prst="rect">
                  <a:avLst/>
                </a:prstGeom>
                <a:solidFill>
                  <a:sysClr val="window" lastClr="FFFFFF"/>
                </a:solidFill>
                <a:ln w="25400" cap="flat" cmpd="sng" algn="ctr">
                  <a:noFill/>
                  <a:prstDash val="solid"/>
                </a:ln>
                <a:effectLst>
                  <a:outerShdw blurRad="63500" sx="102000" sy="102000" algn="ctr" rotWithShape="0">
                    <a:prstClr val="black">
                      <a:alpha val="40000"/>
                    </a:prstClr>
                  </a:outerShdw>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grpSp>
              <p:nvGrpSpPr>
                <p:cNvPr id="100" name="Groep 99"/>
                <p:cNvGrpSpPr/>
                <p:nvPr/>
              </p:nvGrpSpPr>
              <p:grpSpPr>
                <a:xfrm>
                  <a:off x="13098875" y="6031679"/>
                  <a:ext cx="1969277" cy="542924"/>
                  <a:chOff x="13164976" y="6054428"/>
                  <a:chExt cx="1969277" cy="542924"/>
                </a:xfrm>
              </p:grpSpPr>
              <p:sp>
                <p:nvSpPr>
                  <p:cNvPr id="103" name="Rechthoek 102"/>
                  <p:cNvSpPr/>
                  <p:nvPr/>
                </p:nvSpPr>
                <p:spPr>
                  <a:xfrm>
                    <a:off x="13164976" y="6054428"/>
                    <a:ext cx="1969277" cy="542924"/>
                  </a:xfrm>
                  <a:prstGeom prst="rect">
                    <a:avLst/>
                  </a:prstGeom>
                  <a:solidFill>
                    <a:sysClr val="window" lastClr="FFFFFF"/>
                  </a:solidFill>
                  <a:ln w="25400" cap="flat" cmpd="sng" algn="ctr">
                    <a:no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grpSp>
                <p:nvGrpSpPr>
                  <p:cNvPr id="104" name="Groep 103"/>
                  <p:cNvGrpSpPr/>
                  <p:nvPr/>
                </p:nvGrpSpPr>
                <p:grpSpPr>
                  <a:xfrm>
                    <a:off x="13214777" y="6112607"/>
                    <a:ext cx="145227" cy="129517"/>
                    <a:chOff x="12287399" y="5999447"/>
                    <a:chExt cx="194830" cy="173755"/>
                  </a:xfrm>
                </p:grpSpPr>
                <p:sp>
                  <p:nvSpPr>
                    <p:cNvPr id="107" name="Afgeronde rechthoek 106"/>
                    <p:cNvSpPr/>
                    <p:nvPr/>
                  </p:nvSpPr>
                  <p:spPr>
                    <a:xfrm>
                      <a:off x="12287399" y="5999447"/>
                      <a:ext cx="194830" cy="173755"/>
                    </a:xfrm>
                    <a:prstGeom prst="roundRect">
                      <a:avLst/>
                    </a:prstGeom>
                    <a:solidFill>
                      <a:sysClr val="window" lastClr="FFFFFF">
                        <a:lumMod val="95000"/>
                      </a:sysClr>
                    </a:solidFill>
                    <a:ln w="6350" cap="flat" cmpd="sng" algn="ctr">
                      <a:solidFill>
                        <a:srgbClr val="00ADEE">
                          <a:lumMod val="50000"/>
                        </a:srgbClr>
                      </a:solid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sp>
                  <p:nvSpPr>
                    <p:cNvPr id="108" name="Rechthoek 107"/>
                    <p:cNvSpPr/>
                    <p:nvPr/>
                  </p:nvSpPr>
                  <p:spPr>
                    <a:xfrm>
                      <a:off x="12309962" y="6064143"/>
                      <a:ext cx="67808" cy="88816"/>
                    </a:xfrm>
                    <a:prstGeom prst="rect">
                      <a:avLst/>
                    </a:prstGeom>
                    <a:solidFill>
                      <a:sysClr val="window" lastClr="FFFFFF">
                        <a:lumMod val="75000"/>
                      </a:sysClr>
                    </a:solidFill>
                    <a:ln w="25400" cap="flat" cmpd="sng" algn="ctr">
                      <a:no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sp>
                  <p:nvSpPr>
                    <p:cNvPr id="109" name="Rechthoek 108"/>
                    <p:cNvSpPr/>
                    <p:nvPr/>
                  </p:nvSpPr>
                  <p:spPr>
                    <a:xfrm>
                      <a:off x="12311695" y="6025633"/>
                      <a:ext cx="144676" cy="19389"/>
                    </a:xfrm>
                    <a:prstGeom prst="rect">
                      <a:avLst/>
                    </a:prstGeom>
                    <a:solidFill>
                      <a:sysClr val="window" lastClr="FFFFFF">
                        <a:lumMod val="50000"/>
                      </a:sysClr>
                    </a:solidFill>
                    <a:ln w="25400" cap="flat" cmpd="sng" algn="ctr">
                      <a:no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sp>
                  <p:nvSpPr>
                    <p:cNvPr id="110" name="Rechthoek 109"/>
                    <p:cNvSpPr/>
                    <p:nvPr/>
                  </p:nvSpPr>
                  <p:spPr>
                    <a:xfrm>
                      <a:off x="12394634" y="6067091"/>
                      <a:ext cx="61356" cy="12040"/>
                    </a:xfrm>
                    <a:prstGeom prst="rect">
                      <a:avLst/>
                    </a:prstGeom>
                    <a:solidFill>
                      <a:sysClr val="window" lastClr="FFFFFF">
                        <a:lumMod val="65000"/>
                      </a:sysClr>
                    </a:solidFill>
                    <a:ln w="25400" cap="flat" cmpd="sng" algn="ctr">
                      <a:no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sp>
                  <p:nvSpPr>
                    <p:cNvPr id="111" name="Rechthoek 110"/>
                    <p:cNvSpPr/>
                    <p:nvPr/>
                  </p:nvSpPr>
                  <p:spPr>
                    <a:xfrm>
                      <a:off x="12398009" y="6099631"/>
                      <a:ext cx="41906" cy="13244"/>
                    </a:xfrm>
                    <a:prstGeom prst="rect">
                      <a:avLst/>
                    </a:prstGeom>
                    <a:solidFill>
                      <a:sysClr val="window" lastClr="FFFFFF">
                        <a:lumMod val="65000"/>
                      </a:sysClr>
                    </a:solidFill>
                    <a:ln w="25400" cap="flat" cmpd="sng" algn="ctr">
                      <a:no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sp>
                  <p:nvSpPr>
                    <p:cNvPr id="112" name="Rechthoek 111"/>
                    <p:cNvSpPr/>
                    <p:nvPr/>
                  </p:nvSpPr>
                  <p:spPr>
                    <a:xfrm>
                      <a:off x="12394634" y="6135009"/>
                      <a:ext cx="61356" cy="12040"/>
                    </a:xfrm>
                    <a:prstGeom prst="rect">
                      <a:avLst/>
                    </a:prstGeom>
                    <a:solidFill>
                      <a:sysClr val="window" lastClr="FFFFFF">
                        <a:lumMod val="65000"/>
                      </a:sysClr>
                    </a:solidFill>
                    <a:ln w="25400" cap="flat" cmpd="sng" algn="ctr">
                      <a:no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105" name="Rechthoek 104"/>
                  <p:cNvSpPr/>
                  <p:nvPr/>
                </p:nvSpPr>
                <p:spPr>
                  <a:xfrm>
                    <a:off x="13424745" y="6062529"/>
                    <a:ext cx="712246" cy="328867"/>
                  </a:xfrm>
                  <a:prstGeom prst="rect">
                    <a:avLst/>
                  </a:prstGeom>
                </p:spPr>
                <p:txBody>
                  <a:bodyPr wrap="none">
                    <a:spAutoFit/>
                  </a:bodyPr>
                  <a:lstStyle/>
                  <a:p>
                    <a:pPr marL="0" marR="0" lvl="0" indent="0" defTabSz="685800" eaLnBrk="1" fontAlgn="auto" latinLnBrk="0" hangingPunct="1">
                      <a:lnSpc>
                        <a:spcPct val="100000"/>
                      </a:lnSpc>
                      <a:spcBef>
                        <a:spcPts val="0"/>
                      </a:spcBef>
                      <a:spcAft>
                        <a:spcPts val="0"/>
                      </a:spcAft>
                      <a:buClrTx/>
                      <a:buSzTx/>
                      <a:buFontTx/>
                      <a:buNone/>
                      <a:tabLst/>
                      <a:defRPr/>
                    </a:pPr>
                    <a:r>
                      <a:rPr kumimoji="0" lang="nl-NL" sz="825" b="0" i="0" u="none" strike="noStrike" kern="0" cap="none" spc="0" normalizeH="0" baseline="0" noProof="0" dirty="0">
                        <a:ln>
                          <a:noFill/>
                        </a:ln>
                        <a:solidFill>
                          <a:prstClr val="black"/>
                        </a:solidFill>
                        <a:effectLst/>
                        <a:uLnTx/>
                        <a:uFillTx/>
                      </a:rPr>
                      <a:t>Indeling</a:t>
                    </a:r>
                  </a:p>
                </p:txBody>
              </p:sp>
              <p:sp>
                <p:nvSpPr>
                  <p:cNvPr id="106" name="Gelijkbenige driehoek 105"/>
                  <p:cNvSpPr/>
                  <p:nvPr/>
                </p:nvSpPr>
                <p:spPr>
                  <a:xfrm rot="5400000">
                    <a:off x="14952381" y="6150144"/>
                    <a:ext cx="105309" cy="57157"/>
                  </a:xfrm>
                  <a:prstGeom prst="triangle">
                    <a:avLst/>
                  </a:prstGeom>
                  <a:solidFill>
                    <a:sysClr val="windowText" lastClr="000000"/>
                  </a:solid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101" name="Afgeronde rechthoek 100"/>
                <p:cNvSpPr/>
                <p:nvPr/>
              </p:nvSpPr>
              <p:spPr>
                <a:xfrm>
                  <a:off x="13098875" y="6299992"/>
                  <a:ext cx="1962093" cy="268314"/>
                </a:xfrm>
                <a:prstGeom prst="roundRect">
                  <a:avLst/>
                </a:prstGeom>
                <a:gradFill>
                  <a:gsLst>
                    <a:gs pos="0">
                      <a:srgbClr val="FFF2BD"/>
                    </a:gs>
                    <a:gs pos="34000">
                      <a:srgbClr val="FFE98B"/>
                    </a:gs>
                    <a:gs pos="78000">
                      <a:srgbClr val="FFF5C9"/>
                    </a:gs>
                    <a:gs pos="59000">
                      <a:srgbClr val="FFE98B"/>
                    </a:gs>
                  </a:gsLst>
                  <a:lin ang="5400000" scaled="0"/>
                </a:gradFill>
                <a:ln w="6350" cap="flat" cmpd="sng" algn="ctr">
                  <a:solidFill>
                    <a:srgbClr val="FFC000"/>
                  </a:solidFill>
                  <a:prstDash val="solid"/>
                </a:ln>
                <a:effectLst/>
              </p:spPr>
              <p:txBody>
                <a:bodyPr lIns="324000" rtlCol="0" anchor="ctr"/>
                <a:lstStyle/>
                <a:p>
                  <a:pPr marL="0" marR="0" lvl="0" indent="0" defTabSz="685800" eaLnBrk="1" fontAlgn="auto" latinLnBrk="0" hangingPunct="1">
                    <a:lnSpc>
                      <a:spcPct val="100000"/>
                    </a:lnSpc>
                    <a:spcBef>
                      <a:spcPts val="0"/>
                    </a:spcBef>
                    <a:spcAft>
                      <a:spcPts val="0"/>
                    </a:spcAft>
                    <a:buClrTx/>
                    <a:buSzTx/>
                    <a:buFontTx/>
                    <a:buNone/>
                    <a:tabLst/>
                    <a:defRPr/>
                  </a:pPr>
                  <a:r>
                    <a:rPr kumimoji="0" lang="nl-NL" sz="900" b="0" i="0" u="none" strike="noStrike" kern="0" cap="none" spc="0" normalizeH="0" baseline="0" noProof="0" dirty="0">
                      <a:ln>
                        <a:noFill/>
                      </a:ln>
                      <a:solidFill>
                        <a:prstClr val="black"/>
                      </a:solidFill>
                      <a:effectLst/>
                      <a:uLnTx/>
                      <a:uFillTx/>
                      <a:latin typeface="Calibri"/>
                      <a:ea typeface="+mn-ea"/>
                      <a:cs typeface="+mn-cs"/>
                    </a:rPr>
                    <a:t>Dia herstellen</a:t>
                  </a:r>
                </a:p>
              </p:txBody>
            </p:sp>
            <p:pic>
              <p:nvPicPr>
                <p:cNvPr id="102" name="Picture 3"/>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14849717" y="6378357"/>
                  <a:ext cx="178436" cy="2884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pic>
        <p:nvPicPr>
          <p:cNvPr id="49" name="Afbeelding 48"/>
          <p:cNvPicPr>
            <a:picLocks noChangeAspect="1"/>
          </p:cNvPicPr>
          <p:nvPr userDrawn="1"/>
        </p:nvPicPr>
        <p:blipFill>
          <a:blip r:embed="rId5">
            <a:extLst>
              <a:ext uri="{96DAC541-7B7A-43D3-8B79-37D633B846F1}">
                <asvg:svgBlip xmlns:asvg="http://schemas.microsoft.com/office/drawing/2016/SVG/main" r:embed="rId6"/>
              </a:ext>
            </a:extLst>
          </a:blip>
          <a:srcRect/>
          <a:stretch/>
        </p:blipFill>
        <p:spPr>
          <a:xfrm>
            <a:off x="6377714" y="396669"/>
            <a:ext cx="2391113" cy="591486"/>
          </a:xfrm>
          <a:prstGeom prst="rect">
            <a:avLst/>
          </a:prstGeom>
        </p:spPr>
      </p:pic>
      <p:sp>
        <p:nvSpPr>
          <p:cNvPr id="4" name="Tekstvak 3"/>
          <p:cNvSpPr txBox="1"/>
          <p:nvPr userDrawn="1"/>
        </p:nvSpPr>
        <p:spPr>
          <a:xfrm>
            <a:off x="484293" y="4961080"/>
            <a:ext cx="1862667" cy="200055"/>
          </a:xfrm>
          <a:prstGeom prst="rect">
            <a:avLst/>
          </a:prstGeom>
          <a:noFill/>
        </p:spPr>
        <p:txBody>
          <a:bodyPr wrap="square" rtlCol="0">
            <a:spAutoFit/>
          </a:bodyPr>
          <a:lstStyle/>
          <a:p>
            <a:r>
              <a:rPr lang="nl-NL" sz="700" kern="1200" dirty="0">
                <a:solidFill>
                  <a:schemeClr val="bg1"/>
                </a:solidFill>
                <a:effectLst/>
                <a:latin typeface="+mn-lt"/>
                <a:ea typeface="+mn-ea"/>
                <a:cs typeface="+mn-cs"/>
              </a:rPr>
              <a:t>© Driestar educatief</a:t>
            </a:r>
          </a:p>
        </p:txBody>
      </p:sp>
    </p:spTree>
    <p:extLst>
      <p:ext uri="{BB962C8B-B14F-4D97-AF65-F5344CB8AC3E}">
        <p14:creationId xmlns:p14="http://schemas.microsoft.com/office/powerpoint/2010/main" val="365344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oto slide">
    <p:spTree>
      <p:nvGrpSpPr>
        <p:cNvPr id="1" name=""/>
        <p:cNvGrpSpPr/>
        <p:nvPr/>
      </p:nvGrpSpPr>
      <p:grpSpPr>
        <a:xfrm>
          <a:off x="0" y="0"/>
          <a:ext cx="0" cy="0"/>
          <a:chOff x="0" y="0"/>
          <a:chExt cx="0" cy="0"/>
        </a:xfrm>
      </p:grpSpPr>
      <p:sp>
        <p:nvSpPr>
          <p:cNvPr id="6" name="Tijdelijke aanduiding voor afbeelding 4"/>
          <p:cNvSpPr>
            <a:spLocks noGrp="1"/>
          </p:cNvSpPr>
          <p:nvPr>
            <p:ph type="pic" sz="quarter" idx="10"/>
          </p:nvPr>
        </p:nvSpPr>
        <p:spPr>
          <a:xfrm>
            <a:off x="0" y="0"/>
            <a:ext cx="9144000" cy="5143499"/>
          </a:xfrm>
          <a:solidFill>
            <a:schemeClr val="bg1">
              <a:lumMod val="85000"/>
            </a:schemeClr>
          </a:solidFill>
        </p:spPr>
        <p:txBody>
          <a:bodyPr bIns="684000" anchor="ctr">
            <a:normAutofit/>
          </a:bodyPr>
          <a:lstStyle>
            <a:lvl1pPr marL="0" indent="0" algn="ctr">
              <a:buNone/>
              <a:defRPr lang="nl-NL" sz="1600" i="1" kern="1200" dirty="0">
                <a:solidFill>
                  <a:schemeClr val="tx1"/>
                </a:solidFill>
                <a:latin typeface="+mn-lt"/>
                <a:ea typeface="+mn-ea"/>
                <a:cs typeface="+mn-cs"/>
              </a:defRPr>
            </a:lvl1pPr>
          </a:lstStyle>
          <a:p>
            <a:r>
              <a:rPr lang="nl-NL"/>
              <a:t>Klik op het pictogram als u een afbeelding wilt toevoegen</a:t>
            </a:r>
            <a:endParaRPr lang="nl-NL" dirty="0"/>
          </a:p>
        </p:txBody>
      </p:sp>
      <p:sp>
        <p:nvSpPr>
          <p:cNvPr id="11" name="Tijdelijke aanduiding voor tekst 10"/>
          <p:cNvSpPr>
            <a:spLocks noGrp="1"/>
          </p:cNvSpPr>
          <p:nvPr>
            <p:ph type="body" sz="quarter" idx="11" hasCustomPrompt="1"/>
          </p:nvPr>
        </p:nvSpPr>
        <p:spPr>
          <a:xfrm flipH="1">
            <a:off x="0" y="2144792"/>
            <a:ext cx="4094463" cy="2998708"/>
          </a:xfrm>
          <a:custGeom>
            <a:avLst/>
            <a:gdLst>
              <a:gd name="connsiteX0" fmla="*/ 3244902 w 4094463"/>
              <a:gd name="connsiteY0" fmla="*/ 286 h 2998708"/>
              <a:gd name="connsiteX1" fmla="*/ 0 w 4094463"/>
              <a:gd name="connsiteY1" fmla="*/ 1349890 h 2998708"/>
              <a:gd name="connsiteX2" fmla="*/ 766930 w 4094463"/>
              <a:gd name="connsiteY2" fmla="*/ 2998708 h 2998708"/>
              <a:gd name="connsiteX3" fmla="*/ 4094463 w 4094463"/>
              <a:gd name="connsiteY3" fmla="*/ 2998708 h 2998708"/>
              <a:gd name="connsiteX4" fmla="*/ 4094463 w 4094463"/>
              <a:gd name="connsiteY4" fmla="*/ 87472 h 2998708"/>
              <a:gd name="connsiteX5" fmla="*/ 3244902 w 4094463"/>
              <a:gd name="connsiteY5" fmla="*/ 286 h 29987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94463" h="2998708">
                <a:moveTo>
                  <a:pt x="3244902" y="286"/>
                </a:moveTo>
                <a:cubicBezTo>
                  <a:pt x="2295217" y="-10230"/>
                  <a:pt x="1087266" y="266857"/>
                  <a:pt x="0" y="1349890"/>
                </a:cubicBezTo>
                <a:lnTo>
                  <a:pt x="766930" y="2998708"/>
                </a:lnTo>
                <a:lnTo>
                  <a:pt x="4094463" y="2998708"/>
                </a:lnTo>
                <a:lnTo>
                  <a:pt x="4094463" y="87472"/>
                </a:lnTo>
                <a:cubicBezTo>
                  <a:pt x="3849329" y="39253"/>
                  <a:pt x="3561464" y="3791"/>
                  <a:pt x="3244902" y="286"/>
                </a:cubicBezTo>
                <a:close/>
              </a:path>
            </a:pathLst>
          </a:custGeom>
          <a:solidFill>
            <a:srgbClr val="98273F">
              <a:alpha val="89804"/>
            </a:srgbClr>
          </a:solidFill>
          <a:ln w="3175">
            <a:noFill/>
          </a:ln>
        </p:spPr>
        <p:txBody>
          <a:bodyPr wrap="square" anchor="ctr">
            <a:noAutofit/>
          </a:bodyPr>
          <a:lstStyle>
            <a:lvl1pPr marL="0" indent="0" algn="ctr">
              <a:buNone/>
              <a:defRPr sz="100">
                <a:solidFill>
                  <a:srgbClr val="6EB12D"/>
                </a:solidFill>
              </a:defRPr>
            </a:lvl1pPr>
          </a:lstStyle>
          <a:p>
            <a:pPr lvl="0"/>
            <a:r>
              <a:rPr lang="nl-NL" dirty="0"/>
              <a:t>-</a:t>
            </a:r>
          </a:p>
        </p:txBody>
      </p:sp>
      <p:sp>
        <p:nvSpPr>
          <p:cNvPr id="8" name="Titel 1"/>
          <p:cNvSpPr>
            <a:spLocks noGrp="1"/>
          </p:cNvSpPr>
          <p:nvPr>
            <p:ph type="ctrTitle" hasCustomPrompt="1"/>
          </p:nvPr>
        </p:nvSpPr>
        <p:spPr>
          <a:xfrm>
            <a:off x="457628" y="3260921"/>
            <a:ext cx="3089439" cy="352970"/>
          </a:xfrm>
        </p:spPr>
        <p:txBody>
          <a:bodyPr tIns="0" anchor="t" anchorCtr="0">
            <a:noAutofit/>
          </a:bodyPr>
          <a:lstStyle>
            <a:lvl1pPr algn="l">
              <a:defRPr sz="2400" i="1">
                <a:solidFill>
                  <a:schemeClr val="bg1"/>
                </a:solidFill>
              </a:defRPr>
            </a:lvl1pPr>
          </a:lstStyle>
          <a:p>
            <a:r>
              <a:rPr lang="nl-NL" dirty="0"/>
              <a:t>Titel</a:t>
            </a:r>
          </a:p>
        </p:txBody>
      </p:sp>
      <p:sp>
        <p:nvSpPr>
          <p:cNvPr id="9" name="Tijdelijke aanduiding voor tekst 6"/>
          <p:cNvSpPr>
            <a:spLocks noGrp="1"/>
          </p:cNvSpPr>
          <p:nvPr>
            <p:ph type="body" sz="quarter" idx="12" hasCustomPrompt="1"/>
          </p:nvPr>
        </p:nvSpPr>
        <p:spPr>
          <a:xfrm>
            <a:off x="457628" y="3629446"/>
            <a:ext cx="3089439" cy="338585"/>
          </a:xfrm>
        </p:spPr>
        <p:txBody>
          <a:bodyPr anchor="t" anchorCtr="0">
            <a:noAutofit/>
          </a:bodyPr>
          <a:lstStyle>
            <a:lvl1pPr marL="0" indent="0">
              <a:buNone/>
              <a:defRPr sz="1600" b="1" i="1">
                <a:solidFill>
                  <a:schemeClr val="bg1"/>
                </a:solidFill>
              </a:defRPr>
            </a:lvl1pPr>
          </a:lstStyle>
          <a:p>
            <a:pPr lvl="0"/>
            <a:r>
              <a:rPr lang="nl-NL" dirty="0"/>
              <a:t>Ondertitel</a:t>
            </a:r>
          </a:p>
        </p:txBody>
      </p:sp>
      <p:grpSp>
        <p:nvGrpSpPr>
          <p:cNvPr id="45" name="Groep 44"/>
          <p:cNvGrpSpPr/>
          <p:nvPr userDrawn="1"/>
        </p:nvGrpSpPr>
        <p:grpSpPr>
          <a:xfrm>
            <a:off x="9404445" y="-4083"/>
            <a:ext cx="2187481" cy="5151666"/>
            <a:chOff x="9316379" y="-5444"/>
            <a:chExt cx="2609094" cy="6868888"/>
          </a:xfrm>
        </p:grpSpPr>
        <p:pic>
          <p:nvPicPr>
            <p:cNvPr id="46" name="Picture 3"/>
            <p:cNvPicPr>
              <a:picLocks noChangeAspect="1" noChangeArrowheads="1"/>
            </p:cNvPicPr>
            <p:nvPr userDrawn="1"/>
          </p:nvPicPr>
          <p:blipFill>
            <a:blip r:embed="rId2" cstate="email">
              <a:extLst>
                <a:ext uri="{28A0092B-C50C-407E-A947-70E740481C1C}">
                  <a14:useLocalDpi xmlns:a14="http://schemas.microsoft.com/office/drawing/2010/main" val="0"/>
                </a:ext>
              </a:extLst>
            </a:blip>
            <a:stretch>
              <a:fillRect/>
            </a:stretch>
          </p:blipFill>
          <p:spPr bwMode="auto">
            <a:xfrm>
              <a:off x="9412068" y="5637967"/>
              <a:ext cx="1327774" cy="10153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47" name="Instructie Afbeelding &amp; Dia Herstellen"/>
            <p:cNvGrpSpPr/>
            <p:nvPr userDrawn="1"/>
          </p:nvGrpSpPr>
          <p:grpSpPr>
            <a:xfrm>
              <a:off x="9316379" y="-5444"/>
              <a:ext cx="2609094" cy="6868888"/>
              <a:chOff x="12470972" y="-5444"/>
              <a:chExt cx="2609094" cy="6868888"/>
            </a:xfrm>
          </p:grpSpPr>
          <p:sp>
            <p:nvSpPr>
              <p:cNvPr id="48" name="Rechthoek 47"/>
              <p:cNvSpPr/>
              <p:nvPr/>
            </p:nvSpPr>
            <p:spPr>
              <a:xfrm>
                <a:off x="12483705" y="-5444"/>
                <a:ext cx="2584447" cy="288464"/>
              </a:xfrm>
              <a:prstGeom prst="rect">
                <a:avLst/>
              </a:prstGeom>
              <a:noFill/>
              <a:ln w="25400" cap="flat" cmpd="sng" algn="ctr">
                <a:noFill/>
                <a:prstDash val="solid"/>
              </a:ln>
              <a:effectLst/>
            </p:spPr>
            <p:txBody>
              <a:bodyPr lIns="0" tIns="0" rIns="0" bIns="0" rtlCol="0" anchor="t"/>
              <a:lstStyle/>
              <a:p>
                <a:pPr marL="0" marR="0" lvl="0" indent="0" defTabSz="685800" eaLnBrk="1" fontAlgn="auto" latinLnBrk="0" hangingPunct="1">
                  <a:lnSpc>
                    <a:spcPct val="80000"/>
                  </a:lnSpc>
                  <a:spcBef>
                    <a:spcPts val="0"/>
                  </a:spcBef>
                  <a:spcAft>
                    <a:spcPts val="0"/>
                  </a:spcAft>
                  <a:buClrTx/>
                  <a:buSzTx/>
                  <a:buFontTx/>
                  <a:buNone/>
                  <a:tabLst/>
                  <a:defRPr/>
                </a:pPr>
                <a:r>
                  <a:rPr kumimoji="0" lang="nl-NL" sz="1200" b="1" i="0" u="none" strike="noStrike" kern="0" cap="none" spc="0" normalizeH="0" baseline="0" noProof="0" dirty="0">
                    <a:ln>
                      <a:noFill/>
                    </a:ln>
                    <a:solidFill>
                      <a:schemeClr val="accent2"/>
                    </a:solidFill>
                    <a:effectLst/>
                    <a:uLnTx/>
                    <a:uFillTx/>
                    <a:latin typeface="Segoe UI Light" panose="020B0502040204020203" pitchFamily="34" charset="0"/>
                    <a:cs typeface="Segoe UI Light" panose="020B0502040204020203" pitchFamily="34" charset="0"/>
                  </a:rPr>
                  <a:t>AFBEELDING INVOEGEN</a:t>
                </a:r>
              </a:p>
            </p:txBody>
          </p:sp>
          <p:sp>
            <p:nvSpPr>
              <p:cNvPr id="49" name="Tekstvak 33"/>
              <p:cNvSpPr txBox="1"/>
              <p:nvPr/>
            </p:nvSpPr>
            <p:spPr>
              <a:xfrm>
                <a:off x="12483705" y="974289"/>
                <a:ext cx="2584447" cy="224591"/>
              </a:xfrm>
              <a:prstGeom prst="rect">
                <a:avLst/>
              </a:prstGeom>
              <a:noFill/>
            </p:spPr>
            <p:txBody>
              <a:bodyPr wrap="square" lIns="0" tIns="0" rIns="0" bIns="0" rtlCol="0" anchor="t">
                <a:noAutofit/>
              </a:bodyPr>
              <a:lstStyle>
                <a:defPPr>
                  <a:defRPr lang="nl-N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nl-NL" sz="900" b="0" i="0" u="none" strike="noStrike" kern="0" cap="none" spc="0" normalizeH="0" baseline="0" noProof="0" dirty="0">
                    <a:ln>
                      <a:noFill/>
                    </a:ln>
                    <a:solidFill>
                      <a:prstClr val="black"/>
                    </a:solidFill>
                    <a:effectLst/>
                    <a:uLnTx/>
                    <a:uFillTx/>
                    <a:latin typeface="Segoe UI Light" panose="020B0502040204020203" pitchFamily="34" charset="0"/>
                    <a:ea typeface="+mn-ea"/>
                    <a:cs typeface="Segoe UI Light" panose="020B0502040204020203" pitchFamily="34" charset="0"/>
                  </a:rPr>
                  <a:t>Klik op het icoon om een afbeelding</a:t>
                </a:r>
                <a:br>
                  <a:rPr kumimoji="0" lang="nl-NL" sz="900" b="0" i="0" u="none" strike="noStrike" kern="0" cap="none" spc="0" normalizeH="0" baseline="0" noProof="0" dirty="0">
                    <a:ln>
                      <a:noFill/>
                    </a:ln>
                    <a:solidFill>
                      <a:prstClr val="black"/>
                    </a:solidFill>
                    <a:effectLst/>
                    <a:uLnTx/>
                    <a:uFillTx/>
                    <a:latin typeface="Segoe UI Light" panose="020B0502040204020203" pitchFamily="34" charset="0"/>
                    <a:ea typeface="+mn-ea"/>
                    <a:cs typeface="Segoe UI Light" panose="020B0502040204020203" pitchFamily="34" charset="0"/>
                  </a:rPr>
                </a:br>
                <a:r>
                  <a:rPr kumimoji="0" lang="nl-NL" sz="900" b="0" i="0" u="none" strike="noStrike" kern="0" cap="none" spc="0" normalizeH="0" baseline="0" noProof="0" dirty="0">
                    <a:ln>
                      <a:noFill/>
                    </a:ln>
                    <a:solidFill>
                      <a:prstClr val="black"/>
                    </a:solidFill>
                    <a:effectLst/>
                    <a:uLnTx/>
                    <a:uFillTx/>
                    <a:latin typeface="Segoe UI Light" panose="020B0502040204020203" pitchFamily="34" charset="0"/>
                    <a:ea typeface="+mn-ea"/>
                    <a:cs typeface="Segoe UI Light" panose="020B0502040204020203" pitchFamily="34" charset="0"/>
                  </a:rPr>
                  <a:t>in te voegen</a:t>
                </a:r>
              </a:p>
            </p:txBody>
          </p:sp>
          <p:sp>
            <p:nvSpPr>
              <p:cNvPr id="50" name="Tekstvak 33"/>
              <p:cNvSpPr txBox="1"/>
              <p:nvPr/>
            </p:nvSpPr>
            <p:spPr>
              <a:xfrm>
                <a:off x="12479311" y="3056156"/>
                <a:ext cx="2592287" cy="444851"/>
              </a:xfrm>
              <a:prstGeom prst="rect">
                <a:avLst/>
              </a:prstGeom>
              <a:noFill/>
            </p:spPr>
            <p:txBody>
              <a:bodyPr wrap="square" lIns="0" tIns="0" rIns="0" bIns="0" rtlCol="0" anchor="t">
                <a:noAutofit/>
              </a:bodyPr>
              <a:lstStyle>
                <a:defPPr>
                  <a:defRPr lang="nl-N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nl-NL" sz="900" b="0" i="0" u="none" strike="noStrike" kern="0" cap="none" spc="0" normalizeH="0" baseline="0" noProof="0" dirty="0">
                    <a:ln>
                      <a:noFill/>
                    </a:ln>
                    <a:solidFill>
                      <a:prstClr val="black"/>
                    </a:solidFill>
                    <a:effectLst/>
                    <a:uLnTx/>
                    <a:uFillTx/>
                    <a:latin typeface="Segoe UI Light" panose="020B0502040204020203" pitchFamily="34" charset="0"/>
                    <a:ea typeface="+mn-ea"/>
                    <a:cs typeface="Segoe UI Light" panose="020B0502040204020203" pitchFamily="34" charset="0"/>
                  </a:rPr>
                  <a:t>Selecteer de afbeelding die u wilt invoegen en klik op </a:t>
                </a:r>
                <a:r>
                  <a:rPr kumimoji="0" lang="nl-NL" sz="900" b="1" i="0" u="none" strike="noStrike" kern="0" cap="none" spc="0" normalizeH="0" baseline="0" noProof="0" dirty="0">
                    <a:ln>
                      <a:noFill/>
                    </a:ln>
                    <a:solidFill>
                      <a:prstClr val="black"/>
                    </a:solidFill>
                    <a:effectLst/>
                    <a:uLnTx/>
                    <a:uFillTx/>
                    <a:latin typeface="Segoe UI Light" panose="020B0502040204020203" pitchFamily="34" charset="0"/>
                    <a:ea typeface="+mn-ea"/>
                    <a:cs typeface="Segoe UI Light" panose="020B0502040204020203" pitchFamily="34" charset="0"/>
                  </a:rPr>
                  <a:t>‘Invoegen’</a:t>
                </a:r>
              </a:p>
            </p:txBody>
          </p:sp>
          <p:sp>
            <p:nvSpPr>
              <p:cNvPr id="51" name="Ovaal 50"/>
              <p:cNvSpPr/>
              <p:nvPr/>
            </p:nvSpPr>
            <p:spPr>
              <a:xfrm>
                <a:off x="12483705" y="491007"/>
                <a:ext cx="359927" cy="359927"/>
              </a:xfrm>
              <a:prstGeom prst="ellipse">
                <a:avLst/>
              </a:prstGeom>
              <a:solidFill>
                <a:schemeClr val="accent2"/>
              </a:solidFill>
              <a:ln w="25400" cap="flat" cmpd="sng" algn="ctr">
                <a:noFill/>
                <a:prstDash val="solid"/>
              </a:ln>
              <a:effectLst/>
            </p:spPr>
            <p:txBody>
              <a:bodyPr lIns="0" tIns="36000" rIns="0" bIns="43200" rtlCol="0" anchor="ctr"/>
              <a:lstStyle>
                <a:defPPr>
                  <a:defRPr lang="nl-N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nl-NL" sz="1050" b="0" i="0" u="none" strike="noStrike" kern="0" cap="none" spc="0" normalizeH="0" baseline="0" noProof="0" dirty="0">
                    <a:ln>
                      <a:noFill/>
                    </a:ln>
                    <a:solidFill>
                      <a:prstClr val="white"/>
                    </a:solidFill>
                    <a:effectLst/>
                    <a:uLnTx/>
                    <a:uFillTx/>
                    <a:latin typeface="Segoe UI Light" panose="020B0502040204020203" pitchFamily="34" charset="0"/>
                    <a:ea typeface="+mn-ea"/>
                    <a:cs typeface="Segoe UI Light" panose="020B0502040204020203" pitchFamily="34" charset="0"/>
                  </a:rPr>
                  <a:t>1</a:t>
                </a:r>
              </a:p>
            </p:txBody>
          </p:sp>
          <p:sp>
            <p:nvSpPr>
              <p:cNvPr id="52" name="Ovaal 51"/>
              <p:cNvSpPr/>
              <p:nvPr/>
            </p:nvSpPr>
            <p:spPr>
              <a:xfrm>
                <a:off x="12488780" y="2499796"/>
                <a:ext cx="359927" cy="359927"/>
              </a:xfrm>
              <a:prstGeom prst="ellipse">
                <a:avLst/>
              </a:prstGeom>
              <a:solidFill>
                <a:schemeClr val="accent2"/>
              </a:solidFill>
              <a:ln w="25400" cap="flat" cmpd="sng" algn="ctr">
                <a:noFill/>
                <a:prstDash val="solid"/>
              </a:ln>
              <a:effectLst/>
            </p:spPr>
            <p:txBody>
              <a:bodyPr lIns="0" tIns="36000" rIns="0" bIns="43200" rtlCol="0" anchor="ctr"/>
              <a:lstStyle>
                <a:defPPr>
                  <a:defRPr lang="nl-N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nl-NL" sz="1050" b="0" i="0" u="none" strike="noStrike" kern="0" cap="none" spc="0" normalizeH="0" baseline="0" noProof="0" dirty="0">
                    <a:ln>
                      <a:noFill/>
                    </a:ln>
                    <a:solidFill>
                      <a:prstClr val="white"/>
                    </a:solidFill>
                    <a:effectLst/>
                    <a:uLnTx/>
                    <a:uFillTx/>
                    <a:latin typeface="Segoe UI Light" panose="020B0502040204020203" pitchFamily="34" charset="0"/>
                    <a:ea typeface="+mn-ea"/>
                    <a:cs typeface="Segoe UI Light" panose="020B0502040204020203" pitchFamily="34" charset="0"/>
                  </a:rPr>
                  <a:t>2</a:t>
                </a:r>
              </a:p>
            </p:txBody>
          </p:sp>
          <p:cxnSp>
            <p:nvCxnSpPr>
              <p:cNvPr id="53" name="Rechte verbindingslijn 52"/>
              <p:cNvCxnSpPr/>
              <p:nvPr/>
            </p:nvCxnSpPr>
            <p:spPr>
              <a:xfrm>
                <a:off x="12487778" y="283020"/>
                <a:ext cx="2592288" cy="0"/>
              </a:xfrm>
              <a:prstGeom prst="line">
                <a:avLst/>
              </a:prstGeom>
              <a:noFill/>
              <a:ln w="9525" cap="flat" cmpd="sng" algn="ctr">
                <a:solidFill>
                  <a:schemeClr val="accent2"/>
                </a:solidFill>
                <a:prstDash val="solid"/>
              </a:ln>
              <a:effectLst/>
            </p:spPr>
          </p:cxnSp>
          <p:cxnSp>
            <p:nvCxnSpPr>
              <p:cNvPr id="54" name="Rechte verbindingslijn 53"/>
              <p:cNvCxnSpPr/>
              <p:nvPr/>
            </p:nvCxnSpPr>
            <p:spPr>
              <a:xfrm>
                <a:off x="12479311" y="2303362"/>
                <a:ext cx="2592288" cy="0"/>
              </a:xfrm>
              <a:prstGeom prst="line">
                <a:avLst/>
              </a:prstGeom>
              <a:noFill/>
              <a:ln w="9525" cap="flat" cmpd="sng" algn="ctr">
                <a:solidFill>
                  <a:schemeClr val="accent2"/>
                </a:solidFill>
                <a:prstDash val="solid"/>
              </a:ln>
              <a:effectLst/>
            </p:spPr>
          </p:cxnSp>
          <p:cxnSp>
            <p:nvCxnSpPr>
              <p:cNvPr id="55" name="Rechte verbindingslijn 54"/>
              <p:cNvCxnSpPr/>
              <p:nvPr/>
            </p:nvCxnSpPr>
            <p:spPr>
              <a:xfrm>
                <a:off x="12470972" y="4334476"/>
                <a:ext cx="2608001" cy="0"/>
              </a:xfrm>
              <a:prstGeom prst="line">
                <a:avLst/>
              </a:prstGeom>
              <a:noFill/>
              <a:ln w="9525" cap="flat" cmpd="sng" algn="ctr">
                <a:solidFill>
                  <a:schemeClr val="accent2"/>
                </a:solidFill>
                <a:prstDash val="solid"/>
              </a:ln>
              <a:effectLst/>
            </p:spPr>
          </p:cxnSp>
          <p:pic>
            <p:nvPicPr>
              <p:cNvPr id="56" name="Icoontje afbeeldi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2488780" y="1490583"/>
                <a:ext cx="521075" cy="521075"/>
              </a:xfrm>
              <a:prstGeom prst="rect">
                <a:avLst/>
              </a:prstGeom>
            </p:spPr>
          </p:pic>
          <p:sp>
            <p:nvSpPr>
              <p:cNvPr id="57" name="Tekstvak 33"/>
              <p:cNvSpPr txBox="1"/>
              <p:nvPr/>
            </p:nvSpPr>
            <p:spPr>
              <a:xfrm>
                <a:off x="12479311" y="5017802"/>
                <a:ext cx="2588841" cy="400006"/>
              </a:xfrm>
              <a:prstGeom prst="rect">
                <a:avLst/>
              </a:prstGeom>
              <a:noFill/>
            </p:spPr>
            <p:txBody>
              <a:bodyPr wrap="square" lIns="0" tIns="0" rIns="0" bIns="0" rtlCol="0" anchor="t">
                <a:noAutofit/>
              </a:bodyPr>
              <a:lstStyle>
                <a:defPPr>
                  <a:defRPr lang="nl-N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nl-NL" sz="900" b="0" i="0" u="none" strike="noStrike" kern="0" cap="none" spc="0" normalizeH="0" baseline="0" noProof="0" dirty="0">
                    <a:ln>
                      <a:noFill/>
                    </a:ln>
                    <a:solidFill>
                      <a:prstClr val="black"/>
                    </a:solidFill>
                    <a:effectLst/>
                    <a:uLnTx/>
                    <a:uFillTx/>
                    <a:latin typeface="Segoe UI Light" panose="020B0502040204020203" pitchFamily="34" charset="0"/>
                    <a:ea typeface="+mn-ea"/>
                    <a:cs typeface="Segoe UI Light" panose="020B0502040204020203" pitchFamily="34" charset="0"/>
                  </a:rPr>
                  <a:t>Klik met de rechter muisknop op de miniatuurweergave van de dia en kies </a:t>
                </a:r>
                <a:r>
                  <a:rPr kumimoji="0" lang="nl-NL" sz="900" b="1" i="0" u="none" strike="noStrike" kern="0" cap="none" spc="0" normalizeH="0" baseline="0" noProof="0" dirty="0">
                    <a:ln>
                      <a:noFill/>
                    </a:ln>
                    <a:solidFill>
                      <a:prstClr val="black"/>
                    </a:solidFill>
                    <a:effectLst/>
                    <a:uLnTx/>
                    <a:uFillTx/>
                    <a:latin typeface="Segoe UI Light" panose="020B0502040204020203" pitchFamily="34" charset="0"/>
                    <a:ea typeface="+mn-ea"/>
                    <a:cs typeface="Segoe UI Light" panose="020B0502040204020203" pitchFamily="34" charset="0"/>
                  </a:rPr>
                  <a:t>‘Dia herstellen’</a:t>
                </a:r>
              </a:p>
            </p:txBody>
          </p:sp>
          <p:sp>
            <p:nvSpPr>
              <p:cNvPr id="58" name="Ovaal 57"/>
              <p:cNvSpPr/>
              <p:nvPr/>
            </p:nvSpPr>
            <p:spPr>
              <a:xfrm>
                <a:off x="12488779" y="4532940"/>
                <a:ext cx="359927" cy="359927"/>
              </a:xfrm>
              <a:prstGeom prst="ellipse">
                <a:avLst/>
              </a:prstGeom>
              <a:solidFill>
                <a:schemeClr val="accent2"/>
              </a:solidFill>
              <a:ln w="25400" cap="flat" cmpd="sng" algn="ctr">
                <a:noFill/>
                <a:prstDash val="solid"/>
              </a:ln>
              <a:effectLst/>
            </p:spPr>
            <p:txBody>
              <a:bodyPr lIns="0" tIns="36000" rIns="0" bIns="43200" rtlCol="0" anchor="ctr"/>
              <a:lstStyle>
                <a:defPPr>
                  <a:defRPr lang="nl-N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nl-NL" sz="1050" b="0" i="0" u="none" strike="noStrike" kern="0" cap="none" spc="0" normalizeH="0" baseline="0" noProof="0" dirty="0">
                    <a:ln>
                      <a:noFill/>
                    </a:ln>
                    <a:solidFill>
                      <a:prstClr val="white"/>
                    </a:solidFill>
                    <a:effectLst/>
                    <a:uLnTx/>
                    <a:uFillTx/>
                    <a:latin typeface="Segoe UI Light" panose="020B0502040204020203" pitchFamily="34" charset="0"/>
                    <a:ea typeface="+mn-ea"/>
                    <a:cs typeface="Segoe UI Light" panose="020B0502040204020203" pitchFamily="34" charset="0"/>
                  </a:rPr>
                  <a:t>3</a:t>
                </a:r>
              </a:p>
            </p:txBody>
          </p:sp>
          <p:cxnSp>
            <p:nvCxnSpPr>
              <p:cNvPr id="59" name="Rechte verbindingslijn 58"/>
              <p:cNvCxnSpPr/>
              <p:nvPr/>
            </p:nvCxnSpPr>
            <p:spPr>
              <a:xfrm>
                <a:off x="12470972" y="6863444"/>
                <a:ext cx="2608001" cy="0"/>
              </a:xfrm>
              <a:prstGeom prst="line">
                <a:avLst/>
              </a:prstGeom>
              <a:noFill/>
              <a:ln w="9525" cap="flat" cmpd="sng" algn="ctr">
                <a:solidFill>
                  <a:schemeClr val="accent2"/>
                </a:solidFill>
                <a:prstDash val="solid"/>
              </a:ln>
              <a:effectLst/>
            </p:spPr>
          </p:cxnSp>
          <p:grpSp>
            <p:nvGrpSpPr>
              <p:cNvPr id="60" name="Groep 59"/>
              <p:cNvGrpSpPr/>
              <p:nvPr/>
            </p:nvGrpSpPr>
            <p:grpSpPr>
              <a:xfrm>
                <a:off x="12483705" y="3745117"/>
                <a:ext cx="1114138" cy="297656"/>
                <a:chOff x="13560784" y="3471416"/>
                <a:chExt cx="1114138" cy="297656"/>
              </a:xfrm>
            </p:grpSpPr>
            <p:sp>
              <p:nvSpPr>
                <p:cNvPr id="76" name="Afgeronde rechthoek 75"/>
                <p:cNvSpPr/>
                <p:nvPr/>
              </p:nvSpPr>
              <p:spPr>
                <a:xfrm>
                  <a:off x="13560784" y="3471416"/>
                  <a:ext cx="1114138" cy="297656"/>
                </a:xfrm>
                <a:prstGeom prst="roundRect">
                  <a:avLst/>
                </a:prstGeom>
                <a:gradFill flip="none" rotWithShape="1">
                  <a:gsLst>
                    <a:gs pos="4000">
                      <a:srgbClr val="00B0F0"/>
                    </a:gs>
                    <a:gs pos="0">
                      <a:srgbClr val="0070C0"/>
                    </a:gs>
                    <a:gs pos="100000">
                      <a:srgbClr val="0070C0"/>
                    </a:gs>
                    <a:gs pos="12000">
                      <a:srgbClr val="D1EAFF"/>
                    </a:gs>
                    <a:gs pos="96000">
                      <a:srgbClr val="00B0F0"/>
                    </a:gs>
                    <a:gs pos="89000">
                      <a:srgbClr val="DDF4FF"/>
                    </a:gs>
                    <a:gs pos="43000">
                      <a:srgbClr val="D1EAFF"/>
                    </a:gs>
                    <a:gs pos="51000">
                      <a:srgbClr val="DDF4FF"/>
                    </a:gs>
                  </a:gsLst>
                  <a:lin ang="16200000" scaled="1"/>
                  <a:tileRect/>
                </a:gradFill>
                <a:ln w="6350" cap="flat" cmpd="sng" algn="ctr">
                  <a:solidFill>
                    <a:srgbClr val="00ADEE">
                      <a:lumMod val="50000"/>
                    </a:srgbClr>
                  </a:solid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sp>
              <p:nvSpPr>
                <p:cNvPr id="77" name="Tekstvak 76"/>
                <p:cNvSpPr txBox="1"/>
                <p:nvPr/>
              </p:nvSpPr>
              <p:spPr>
                <a:xfrm>
                  <a:off x="13573594" y="3486508"/>
                  <a:ext cx="888311" cy="276999"/>
                </a:xfrm>
                <a:prstGeom prst="rect">
                  <a:avLst/>
                </a:prstGeom>
                <a:noFill/>
              </p:spPr>
              <p:txBody>
                <a:bodyPr wrap="square" rtlCol="0" anchor="ctr">
                  <a:spAutoFit/>
                </a:bodyPr>
                <a:lstStyle>
                  <a:defPPr>
                    <a:defRPr lang="nl-NL"/>
                  </a:defPPr>
                  <a:lvl1pPr marR="0" lvl="0" indent="0" algn="ctr" fontAlgn="auto">
                    <a:lnSpc>
                      <a:spcPct val="100000"/>
                    </a:lnSpc>
                    <a:spcBef>
                      <a:spcPts val="0"/>
                    </a:spcBef>
                    <a:spcAft>
                      <a:spcPts val="0"/>
                    </a:spcAft>
                    <a:buClrTx/>
                    <a:buSzTx/>
                    <a:buFontTx/>
                    <a:buNone/>
                    <a:tabLst/>
                    <a:defRPr kumimoji="0" sz="900" i="0" u="none" strike="noStrike" kern="0" cap="none" spc="0" normalizeH="0" baseline="0">
                      <a:ln>
                        <a:noFill/>
                      </a:ln>
                      <a:effectLst>
                        <a:outerShdw blurRad="25400" algn="ctr" rotWithShape="0">
                          <a:prstClr val="white"/>
                        </a:outerShdw>
                      </a:effectLst>
                      <a:uLnTx/>
                      <a:uFillTx/>
                      <a:latin typeface="Segoe UI Light" panose="020B0502040204020203" pitchFamily="34" charset="0"/>
                      <a:cs typeface="Segoe UI Light" panose="020B0502040204020203" pitchFamily="34" charset="0"/>
                    </a:defRPr>
                  </a:lvl1pPr>
                  <a:lvl2pPr fontAlgn="base">
                    <a:spcBef>
                      <a:spcPct val="0"/>
                    </a:spcBef>
                    <a:spcAft>
                      <a:spcPct val="0"/>
                    </a:spcAft>
                    <a:defRPr>
                      <a:latin typeface="Arial" charset="0"/>
                      <a:cs typeface="Arial" charset="0"/>
                    </a:defRPr>
                  </a:lvl2pPr>
                  <a:lvl3pPr fontAlgn="base">
                    <a:spcBef>
                      <a:spcPct val="0"/>
                    </a:spcBef>
                    <a:spcAft>
                      <a:spcPct val="0"/>
                    </a:spcAft>
                    <a:defRPr>
                      <a:latin typeface="Arial" charset="0"/>
                      <a:cs typeface="Arial" charset="0"/>
                    </a:defRPr>
                  </a:lvl3pPr>
                  <a:lvl4pPr fontAlgn="base">
                    <a:spcBef>
                      <a:spcPct val="0"/>
                    </a:spcBef>
                    <a:spcAft>
                      <a:spcPct val="0"/>
                    </a:spcAft>
                    <a:defRPr>
                      <a:latin typeface="Arial" charset="0"/>
                      <a:cs typeface="Arial" charset="0"/>
                    </a:defRPr>
                  </a:lvl4pPr>
                  <a:lvl5pPr fontAlgn="base">
                    <a:spcBef>
                      <a:spcPct val="0"/>
                    </a:spcBef>
                    <a:spcAft>
                      <a:spcPct val="0"/>
                    </a:spcAft>
                    <a:defRPr>
                      <a:latin typeface="Arial" charset="0"/>
                      <a:cs typeface="Arial" charset="0"/>
                    </a:defRPr>
                  </a:lvl5pPr>
                  <a:lvl6pPr>
                    <a:defRPr>
                      <a:latin typeface="Arial" charset="0"/>
                      <a:cs typeface="Arial" charset="0"/>
                    </a:defRPr>
                  </a:lvl6pPr>
                  <a:lvl7pPr>
                    <a:defRPr>
                      <a:latin typeface="Arial" charset="0"/>
                      <a:cs typeface="Arial" charset="0"/>
                    </a:defRPr>
                  </a:lvl7pPr>
                  <a:lvl8pPr>
                    <a:defRPr>
                      <a:latin typeface="Arial" charset="0"/>
                      <a:cs typeface="Arial" charset="0"/>
                    </a:defRPr>
                  </a:lvl8pPr>
                  <a:lvl9pPr>
                    <a:defRPr>
                      <a:latin typeface="Arial" charset="0"/>
                      <a:cs typeface="Arial" charset="0"/>
                    </a:defRPr>
                  </a:lvl9pPr>
                </a:lstStyle>
                <a:p>
                  <a:pPr marL="0" marR="0" lvl="0" indent="0" algn="ctr" defTabSz="685800" eaLnBrk="1" fontAlgn="auto" latinLnBrk="0" hangingPunct="1">
                    <a:lnSpc>
                      <a:spcPct val="100000"/>
                    </a:lnSpc>
                    <a:spcBef>
                      <a:spcPts val="0"/>
                    </a:spcBef>
                    <a:spcAft>
                      <a:spcPts val="0"/>
                    </a:spcAft>
                    <a:buClrTx/>
                    <a:buSzTx/>
                    <a:buFontTx/>
                    <a:buNone/>
                    <a:tabLst/>
                    <a:defRPr/>
                  </a:pPr>
                  <a:r>
                    <a:rPr kumimoji="0" lang="nl-NL" sz="750" b="0" i="0" u="none" strike="noStrike" kern="0" cap="none" spc="0" normalizeH="0" baseline="0" noProof="0" dirty="0">
                      <a:ln>
                        <a:noFill/>
                      </a:ln>
                      <a:solidFill>
                        <a:prstClr val="black"/>
                      </a:solidFill>
                      <a:effectLst>
                        <a:outerShdw blurRad="25400" algn="ctr" rotWithShape="0">
                          <a:prstClr val="white"/>
                        </a:outerShdw>
                      </a:effectLst>
                      <a:uLnTx/>
                      <a:uFillTx/>
                      <a:latin typeface="Segoe UI Light" panose="020B0502040204020203" pitchFamily="34" charset="0"/>
                      <a:cs typeface="Segoe UI Light" panose="020B0502040204020203" pitchFamily="34" charset="0"/>
                    </a:rPr>
                    <a:t>Invoegen</a:t>
                  </a:r>
                </a:p>
              </p:txBody>
            </p:sp>
            <p:cxnSp>
              <p:nvCxnSpPr>
                <p:cNvPr id="78" name="Rechte verbindingslijn 77"/>
                <p:cNvCxnSpPr/>
                <p:nvPr/>
              </p:nvCxnSpPr>
              <p:spPr>
                <a:xfrm>
                  <a:off x="14461905" y="3507058"/>
                  <a:ext cx="0" cy="224432"/>
                </a:xfrm>
                <a:prstGeom prst="line">
                  <a:avLst/>
                </a:prstGeom>
                <a:noFill/>
                <a:ln w="9525" cap="flat" cmpd="sng" algn="ctr">
                  <a:solidFill>
                    <a:sysClr val="windowText" lastClr="000000"/>
                  </a:solidFill>
                  <a:prstDash val="solid"/>
                </a:ln>
                <a:effectLst/>
              </p:spPr>
            </p:cxnSp>
            <p:sp>
              <p:nvSpPr>
                <p:cNvPr id="79" name="Gelijkbenige driehoek 78"/>
                <p:cNvSpPr/>
                <p:nvPr/>
              </p:nvSpPr>
              <p:spPr>
                <a:xfrm rot="10800000">
                  <a:off x="14518584" y="3600521"/>
                  <a:ext cx="105309" cy="57157"/>
                </a:xfrm>
                <a:prstGeom prst="triangle">
                  <a:avLst/>
                </a:prstGeom>
                <a:solidFill>
                  <a:sysClr val="windowText" lastClr="000000"/>
                </a:solid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grpSp>
          <p:grpSp>
            <p:nvGrpSpPr>
              <p:cNvPr id="61" name="Groep 60"/>
              <p:cNvGrpSpPr/>
              <p:nvPr/>
            </p:nvGrpSpPr>
            <p:grpSpPr>
              <a:xfrm>
                <a:off x="13317310" y="6137670"/>
                <a:ext cx="1750842" cy="564707"/>
                <a:chOff x="13098875" y="6031678"/>
                <a:chExt cx="1969277" cy="635161"/>
              </a:xfrm>
            </p:grpSpPr>
            <p:sp>
              <p:nvSpPr>
                <p:cNvPr id="62" name="Rechthoek 61"/>
                <p:cNvSpPr/>
                <p:nvPr/>
              </p:nvSpPr>
              <p:spPr>
                <a:xfrm>
                  <a:off x="13103058" y="6031678"/>
                  <a:ext cx="1957909" cy="536628"/>
                </a:xfrm>
                <a:prstGeom prst="rect">
                  <a:avLst/>
                </a:prstGeom>
                <a:solidFill>
                  <a:sysClr val="window" lastClr="FFFFFF"/>
                </a:solidFill>
                <a:ln w="25400" cap="flat" cmpd="sng" algn="ctr">
                  <a:noFill/>
                  <a:prstDash val="solid"/>
                </a:ln>
                <a:effectLst>
                  <a:outerShdw blurRad="63500" sx="102000" sy="102000" algn="ctr" rotWithShape="0">
                    <a:prstClr val="black">
                      <a:alpha val="40000"/>
                    </a:prstClr>
                  </a:outerShdw>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grpSp>
              <p:nvGrpSpPr>
                <p:cNvPr id="63" name="Groep 62"/>
                <p:cNvGrpSpPr/>
                <p:nvPr/>
              </p:nvGrpSpPr>
              <p:grpSpPr>
                <a:xfrm>
                  <a:off x="13098875" y="6031679"/>
                  <a:ext cx="1969277" cy="542924"/>
                  <a:chOff x="13164976" y="6054428"/>
                  <a:chExt cx="1969277" cy="542924"/>
                </a:xfrm>
              </p:grpSpPr>
              <p:sp>
                <p:nvSpPr>
                  <p:cNvPr id="66" name="Rechthoek 65"/>
                  <p:cNvSpPr/>
                  <p:nvPr/>
                </p:nvSpPr>
                <p:spPr>
                  <a:xfrm>
                    <a:off x="13164976" y="6054428"/>
                    <a:ext cx="1969277" cy="542924"/>
                  </a:xfrm>
                  <a:prstGeom prst="rect">
                    <a:avLst/>
                  </a:prstGeom>
                  <a:solidFill>
                    <a:sysClr val="window" lastClr="FFFFFF"/>
                  </a:solidFill>
                  <a:ln w="25400" cap="flat" cmpd="sng" algn="ctr">
                    <a:no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grpSp>
                <p:nvGrpSpPr>
                  <p:cNvPr id="67" name="Groep 66"/>
                  <p:cNvGrpSpPr/>
                  <p:nvPr/>
                </p:nvGrpSpPr>
                <p:grpSpPr>
                  <a:xfrm>
                    <a:off x="13214777" y="6112607"/>
                    <a:ext cx="145227" cy="129517"/>
                    <a:chOff x="12287399" y="5999447"/>
                    <a:chExt cx="194830" cy="173755"/>
                  </a:xfrm>
                </p:grpSpPr>
                <p:sp>
                  <p:nvSpPr>
                    <p:cNvPr id="70" name="Afgeronde rechthoek 69"/>
                    <p:cNvSpPr/>
                    <p:nvPr/>
                  </p:nvSpPr>
                  <p:spPr>
                    <a:xfrm>
                      <a:off x="12287399" y="5999447"/>
                      <a:ext cx="194830" cy="173755"/>
                    </a:xfrm>
                    <a:prstGeom prst="roundRect">
                      <a:avLst/>
                    </a:prstGeom>
                    <a:solidFill>
                      <a:sysClr val="window" lastClr="FFFFFF">
                        <a:lumMod val="95000"/>
                      </a:sysClr>
                    </a:solidFill>
                    <a:ln w="6350" cap="flat" cmpd="sng" algn="ctr">
                      <a:solidFill>
                        <a:srgbClr val="00ADEE">
                          <a:lumMod val="50000"/>
                        </a:srgbClr>
                      </a:solid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sp>
                  <p:nvSpPr>
                    <p:cNvPr id="71" name="Rechthoek 70"/>
                    <p:cNvSpPr/>
                    <p:nvPr/>
                  </p:nvSpPr>
                  <p:spPr>
                    <a:xfrm>
                      <a:off x="12309962" y="6064143"/>
                      <a:ext cx="67808" cy="88816"/>
                    </a:xfrm>
                    <a:prstGeom prst="rect">
                      <a:avLst/>
                    </a:prstGeom>
                    <a:solidFill>
                      <a:sysClr val="window" lastClr="FFFFFF">
                        <a:lumMod val="75000"/>
                      </a:sysClr>
                    </a:solidFill>
                    <a:ln w="25400" cap="flat" cmpd="sng" algn="ctr">
                      <a:no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sp>
                  <p:nvSpPr>
                    <p:cNvPr id="72" name="Rechthoek 71"/>
                    <p:cNvSpPr/>
                    <p:nvPr/>
                  </p:nvSpPr>
                  <p:spPr>
                    <a:xfrm>
                      <a:off x="12311695" y="6025633"/>
                      <a:ext cx="144676" cy="19389"/>
                    </a:xfrm>
                    <a:prstGeom prst="rect">
                      <a:avLst/>
                    </a:prstGeom>
                    <a:solidFill>
                      <a:sysClr val="window" lastClr="FFFFFF">
                        <a:lumMod val="50000"/>
                      </a:sysClr>
                    </a:solidFill>
                    <a:ln w="25400" cap="flat" cmpd="sng" algn="ctr">
                      <a:no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sp>
                  <p:nvSpPr>
                    <p:cNvPr id="73" name="Rechthoek 72"/>
                    <p:cNvSpPr/>
                    <p:nvPr/>
                  </p:nvSpPr>
                  <p:spPr>
                    <a:xfrm>
                      <a:off x="12394634" y="6067091"/>
                      <a:ext cx="61356" cy="12040"/>
                    </a:xfrm>
                    <a:prstGeom prst="rect">
                      <a:avLst/>
                    </a:prstGeom>
                    <a:solidFill>
                      <a:sysClr val="window" lastClr="FFFFFF">
                        <a:lumMod val="65000"/>
                      </a:sysClr>
                    </a:solidFill>
                    <a:ln w="25400" cap="flat" cmpd="sng" algn="ctr">
                      <a:no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sp>
                  <p:nvSpPr>
                    <p:cNvPr id="74" name="Rechthoek 73"/>
                    <p:cNvSpPr/>
                    <p:nvPr/>
                  </p:nvSpPr>
                  <p:spPr>
                    <a:xfrm>
                      <a:off x="12398009" y="6099631"/>
                      <a:ext cx="41906" cy="13244"/>
                    </a:xfrm>
                    <a:prstGeom prst="rect">
                      <a:avLst/>
                    </a:prstGeom>
                    <a:solidFill>
                      <a:sysClr val="window" lastClr="FFFFFF">
                        <a:lumMod val="65000"/>
                      </a:sysClr>
                    </a:solidFill>
                    <a:ln w="25400" cap="flat" cmpd="sng" algn="ctr">
                      <a:no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sp>
                  <p:nvSpPr>
                    <p:cNvPr id="75" name="Rechthoek 74"/>
                    <p:cNvSpPr/>
                    <p:nvPr/>
                  </p:nvSpPr>
                  <p:spPr>
                    <a:xfrm>
                      <a:off x="12394634" y="6135009"/>
                      <a:ext cx="61356" cy="12040"/>
                    </a:xfrm>
                    <a:prstGeom prst="rect">
                      <a:avLst/>
                    </a:prstGeom>
                    <a:solidFill>
                      <a:sysClr val="window" lastClr="FFFFFF">
                        <a:lumMod val="65000"/>
                      </a:sysClr>
                    </a:solidFill>
                    <a:ln w="25400" cap="flat" cmpd="sng" algn="ctr">
                      <a:no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8" name="Rechthoek 67"/>
                  <p:cNvSpPr/>
                  <p:nvPr/>
                </p:nvSpPr>
                <p:spPr>
                  <a:xfrm>
                    <a:off x="13424745" y="6062529"/>
                    <a:ext cx="712246" cy="328867"/>
                  </a:xfrm>
                  <a:prstGeom prst="rect">
                    <a:avLst/>
                  </a:prstGeom>
                </p:spPr>
                <p:txBody>
                  <a:bodyPr wrap="none">
                    <a:spAutoFit/>
                  </a:bodyPr>
                  <a:lstStyle/>
                  <a:p>
                    <a:pPr marL="0" marR="0" lvl="0" indent="0" defTabSz="685800" eaLnBrk="1" fontAlgn="auto" latinLnBrk="0" hangingPunct="1">
                      <a:lnSpc>
                        <a:spcPct val="100000"/>
                      </a:lnSpc>
                      <a:spcBef>
                        <a:spcPts val="0"/>
                      </a:spcBef>
                      <a:spcAft>
                        <a:spcPts val="0"/>
                      </a:spcAft>
                      <a:buClrTx/>
                      <a:buSzTx/>
                      <a:buFontTx/>
                      <a:buNone/>
                      <a:tabLst/>
                      <a:defRPr/>
                    </a:pPr>
                    <a:r>
                      <a:rPr kumimoji="0" lang="nl-NL" sz="825" b="0" i="0" u="none" strike="noStrike" kern="0" cap="none" spc="0" normalizeH="0" baseline="0" noProof="0" dirty="0">
                        <a:ln>
                          <a:noFill/>
                        </a:ln>
                        <a:solidFill>
                          <a:prstClr val="black"/>
                        </a:solidFill>
                        <a:effectLst/>
                        <a:uLnTx/>
                        <a:uFillTx/>
                      </a:rPr>
                      <a:t>Indeling</a:t>
                    </a:r>
                  </a:p>
                </p:txBody>
              </p:sp>
              <p:sp>
                <p:nvSpPr>
                  <p:cNvPr id="69" name="Gelijkbenige driehoek 68"/>
                  <p:cNvSpPr/>
                  <p:nvPr/>
                </p:nvSpPr>
                <p:spPr>
                  <a:xfrm rot="5400000">
                    <a:off x="14952381" y="6150144"/>
                    <a:ext cx="105309" cy="57157"/>
                  </a:xfrm>
                  <a:prstGeom prst="triangle">
                    <a:avLst/>
                  </a:prstGeom>
                  <a:solidFill>
                    <a:sysClr val="windowText" lastClr="000000"/>
                  </a:solid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nl-NL" sz="135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4" name="Afgeronde rechthoek 63"/>
                <p:cNvSpPr/>
                <p:nvPr/>
              </p:nvSpPr>
              <p:spPr>
                <a:xfrm>
                  <a:off x="13098875" y="6299992"/>
                  <a:ext cx="1962093" cy="268314"/>
                </a:xfrm>
                <a:prstGeom prst="roundRect">
                  <a:avLst/>
                </a:prstGeom>
                <a:gradFill>
                  <a:gsLst>
                    <a:gs pos="0">
                      <a:srgbClr val="FFF2BD"/>
                    </a:gs>
                    <a:gs pos="34000">
                      <a:srgbClr val="FFE98B"/>
                    </a:gs>
                    <a:gs pos="78000">
                      <a:srgbClr val="FFF5C9"/>
                    </a:gs>
                    <a:gs pos="59000">
                      <a:srgbClr val="FFE98B"/>
                    </a:gs>
                  </a:gsLst>
                  <a:lin ang="5400000" scaled="0"/>
                </a:gradFill>
                <a:ln w="6350" cap="flat" cmpd="sng" algn="ctr">
                  <a:solidFill>
                    <a:srgbClr val="FFC000"/>
                  </a:solidFill>
                  <a:prstDash val="solid"/>
                </a:ln>
                <a:effectLst/>
              </p:spPr>
              <p:txBody>
                <a:bodyPr lIns="324000" rtlCol="0" anchor="ctr"/>
                <a:lstStyle/>
                <a:p>
                  <a:pPr marL="0" marR="0" lvl="0" indent="0" defTabSz="685800" eaLnBrk="1" fontAlgn="auto" latinLnBrk="0" hangingPunct="1">
                    <a:lnSpc>
                      <a:spcPct val="100000"/>
                    </a:lnSpc>
                    <a:spcBef>
                      <a:spcPts val="0"/>
                    </a:spcBef>
                    <a:spcAft>
                      <a:spcPts val="0"/>
                    </a:spcAft>
                    <a:buClrTx/>
                    <a:buSzTx/>
                    <a:buFontTx/>
                    <a:buNone/>
                    <a:tabLst/>
                    <a:defRPr/>
                  </a:pPr>
                  <a:r>
                    <a:rPr kumimoji="0" lang="nl-NL" sz="900" b="0" i="0" u="none" strike="noStrike" kern="0" cap="none" spc="0" normalizeH="0" baseline="0" noProof="0" dirty="0">
                      <a:ln>
                        <a:noFill/>
                      </a:ln>
                      <a:solidFill>
                        <a:prstClr val="black"/>
                      </a:solidFill>
                      <a:effectLst/>
                      <a:uLnTx/>
                      <a:uFillTx/>
                      <a:latin typeface="Calibri"/>
                      <a:ea typeface="+mn-ea"/>
                      <a:cs typeface="+mn-cs"/>
                    </a:rPr>
                    <a:t>Dia herstellen</a:t>
                  </a:r>
                </a:p>
              </p:txBody>
            </p:sp>
            <p:pic>
              <p:nvPicPr>
                <p:cNvPr id="65" name="Picture 3"/>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14849717" y="6378357"/>
                  <a:ext cx="178436" cy="2884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sp>
        <p:nvSpPr>
          <p:cNvPr id="41" name="Tekstvak 40"/>
          <p:cNvSpPr txBox="1"/>
          <p:nvPr userDrawn="1"/>
        </p:nvSpPr>
        <p:spPr>
          <a:xfrm>
            <a:off x="7694507" y="4730547"/>
            <a:ext cx="1224966" cy="200055"/>
          </a:xfrm>
          <a:prstGeom prst="rect">
            <a:avLst/>
          </a:prstGeom>
          <a:noFill/>
        </p:spPr>
        <p:txBody>
          <a:bodyPr wrap="square" rtlCol="0">
            <a:spAutoFit/>
          </a:bodyPr>
          <a:lstStyle/>
          <a:p>
            <a:r>
              <a:rPr lang="nl-NL" sz="700" kern="1200" dirty="0">
                <a:solidFill>
                  <a:schemeClr val="tx1"/>
                </a:solidFill>
                <a:effectLst/>
                <a:latin typeface="+mn-lt"/>
                <a:ea typeface="+mn-ea"/>
                <a:cs typeface="+mn-cs"/>
              </a:rPr>
              <a:t>© Driestar educatief</a:t>
            </a:r>
          </a:p>
        </p:txBody>
      </p:sp>
    </p:spTree>
    <p:extLst>
      <p:ext uri="{BB962C8B-B14F-4D97-AF65-F5344CB8AC3E}">
        <p14:creationId xmlns:p14="http://schemas.microsoft.com/office/powerpoint/2010/main" val="3916850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Slotpagina">
    <p:spTree>
      <p:nvGrpSpPr>
        <p:cNvPr id="1" name=""/>
        <p:cNvGrpSpPr/>
        <p:nvPr/>
      </p:nvGrpSpPr>
      <p:grpSpPr>
        <a:xfrm>
          <a:off x="0" y="0"/>
          <a:ext cx="0" cy="0"/>
          <a:chOff x="0" y="0"/>
          <a:chExt cx="0" cy="0"/>
        </a:xfrm>
      </p:grpSpPr>
      <p:sp>
        <p:nvSpPr>
          <p:cNvPr id="8" name="Rechthoek 7"/>
          <p:cNvSpPr/>
          <p:nvPr userDrawn="1"/>
        </p:nvSpPr>
        <p:spPr>
          <a:xfrm>
            <a:off x="-12639" y="32618"/>
            <a:ext cx="9156639" cy="5151642"/>
          </a:xfrm>
          <a:prstGeom prst="rect">
            <a:avLst/>
          </a:prstGeom>
          <a:solidFill>
            <a:srgbClr val="98273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4" name="Titel 1"/>
          <p:cNvSpPr>
            <a:spLocks noGrp="1"/>
          </p:cNvSpPr>
          <p:nvPr>
            <p:ph type="title" hasCustomPrompt="1"/>
          </p:nvPr>
        </p:nvSpPr>
        <p:spPr>
          <a:xfrm>
            <a:off x="457200" y="538315"/>
            <a:ext cx="3495368" cy="1259913"/>
          </a:xfrm>
        </p:spPr>
        <p:txBody>
          <a:bodyPr anchor="t" anchorCtr="0">
            <a:noAutofit/>
          </a:bodyPr>
          <a:lstStyle>
            <a:lvl1pPr algn="l">
              <a:defRPr sz="2400" b="1" i="1">
                <a:solidFill>
                  <a:schemeClr val="bg1"/>
                </a:solidFill>
              </a:defRPr>
            </a:lvl1pPr>
          </a:lstStyle>
          <a:p>
            <a:r>
              <a:rPr lang="nl-NL" dirty="0"/>
              <a:t>Slotzin</a:t>
            </a:r>
          </a:p>
        </p:txBody>
      </p:sp>
      <p:sp>
        <p:nvSpPr>
          <p:cNvPr id="5" name="Tijdelijke aanduiding voor tekst 3"/>
          <p:cNvSpPr>
            <a:spLocks noGrp="1"/>
          </p:cNvSpPr>
          <p:nvPr>
            <p:ph type="body" sz="half" idx="2" hasCustomPrompt="1"/>
          </p:nvPr>
        </p:nvSpPr>
        <p:spPr>
          <a:xfrm>
            <a:off x="457200" y="1798228"/>
            <a:ext cx="2743200" cy="804862"/>
          </a:xfrm>
        </p:spPr>
        <p:txBody>
          <a:bodyPr anchor="t" anchorCtr="0">
            <a:noAutofit/>
          </a:bodyPr>
          <a:lstStyle>
            <a:lvl1pPr marL="0" indent="0">
              <a:buNone/>
              <a:defRPr sz="1400" i="1" baseline="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err="1"/>
              <a:t>Einde</a:t>
            </a:r>
            <a:r>
              <a:rPr lang="en-US" dirty="0"/>
              <a:t> </a:t>
            </a:r>
            <a:r>
              <a:rPr lang="en-US" dirty="0" err="1"/>
              <a:t>presentatie</a:t>
            </a:r>
            <a:r>
              <a:rPr lang="en-US" dirty="0"/>
              <a:t>.</a:t>
            </a:r>
          </a:p>
        </p:txBody>
      </p:sp>
      <p:pic>
        <p:nvPicPr>
          <p:cNvPr id="2" name="Afbeelding 1"/>
          <p:cNvPicPr>
            <a:picLocks noChangeAspect="1"/>
          </p:cNvPicPr>
          <p:nvPr userDrawn="1"/>
        </p:nvPicPr>
        <p:blipFill>
          <a:blip r:embed="rId2"/>
          <a:stretch>
            <a:fillRect/>
          </a:stretch>
        </p:blipFill>
        <p:spPr>
          <a:xfrm>
            <a:off x="5047133" y="2200659"/>
            <a:ext cx="4096867" cy="2999492"/>
          </a:xfrm>
          <a:prstGeom prst="rect">
            <a:avLst/>
          </a:prstGeom>
        </p:spPr>
      </p:pic>
      <p:sp>
        <p:nvSpPr>
          <p:cNvPr id="7" name="Tekstvak 6"/>
          <p:cNvSpPr txBox="1"/>
          <p:nvPr userDrawn="1"/>
        </p:nvSpPr>
        <p:spPr>
          <a:xfrm>
            <a:off x="416572" y="3528684"/>
            <a:ext cx="4717616" cy="1247393"/>
          </a:xfrm>
          <a:prstGeom prst="rect">
            <a:avLst/>
          </a:prstGeom>
          <a:noFill/>
          <a:ln>
            <a:noFill/>
          </a:ln>
        </p:spPr>
        <p:txBody>
          <a:bodyPr wrap="square" lIns="0" tIns="0" rIns="0" bIns="0" rtlCol="0">
            <a:spAutoFit/>
          </a:bodyPr>
          <a:lstStyle/>
          <a:p>
            <a:pPr>
              <a:lnSpc>
                <a:spcPct val="114000"/>
              </a:lnSpc>
            </a:pPr>
            <a:r>
              <a:rPr lang="nl-NL" sz="900" i="1" kern="1200" dirty="0">
                <a:solidFill>
                  <a:schemeClr val="bg1"/>
                </a:solidFill>
                <a:effectLst/>
                <a:latin typeface="+mj-lt"/>
                <a:ea typeface="+mn-ea"/>
                <a:cs typeface="+mn-cs"/>
              </a:rPr>
              <a:t>Gouwe Academie biedt opleiding en begeleiding ter bevordering van de kwaliteit van het onderwijs en is een onderwijskundige kennispartner voor bedrijven met ICT-oplossingen voor het onderwijs. Wij exploiteren ParnasSys Academie, Gynzy Academie, Somtoday Academie en de producten Zien! en Kindkans. </a:t>
            </a:r>
          </a:p>
          <a:p>
            <a:pPr>
              <a:lnSpc>
                <a:spcPct val="114000"/>
              </a:lnSpc>
            </a:pPr>
            <a:endParaRPr lang="nl-NL" sz="900" i="1" kern="1200" dirty="0">
              <a:solidFill>
                <a:schemeClr val="bg1"/>
              </a:solidFill>
              <a:effectLst/>
              <a:latin typeface="+mj-lt"/>
              <a:ea typeface="+mn-ea"/>
              <a:cs typeface="+mn-cs"/>
            </a:endParaRPr>
          </a:p>
          <a:p>
            <a:pPr>
              <a:lnSpc>
                <a:spcPct val="114000"/>
              </a:lnSpc>
            </a:pPr>
            <a:r>
              <a:rPr lang="nl-NL" sz="900" b="1" i="1" kern="1200" dirty="0">
                <a:solidFill>
                  <a:schemeClr val="bg1"/>
                </a:solidFill>
                <a:effectLst/>
                <a:latin typeface="+mj-lt"/>
                <a:ea typeface="+mn-ea"/>
                <a:cs typeface="+mn-cs"/>
              </a:rPr>
              <a:t>Niets uit </a:t>
            </a:r>
            <a:r>
              <a:rPr lang="nl-NL" sz="900" b="1" i="1" kern="1200" baseline="0" dirty="0">
                <a:solidFill>
                  <a:schemeClr val="bg1"/>
                </a:solidFill>
                <a:effectLst/>
                <a:latin typeface="+mj-lt"/>
                <a:ea typeface="+mn-ea"/>
                <a:cs typeface="+mn-cs"/>
              </a:rPr>
              <a:t>deze presentatie mag worden verveelvoudigd, overgenomen, opgeslagen of openbaar gemaakt, in enige vorm of op enige wijze, zonder voorafgaande toestemming van Gouwe Academie.</a:t>
            </a:r>
            <a:endParaRPr lang="nl-NL" sz="900" b="1" i="1" kern="1200" dirty="0">
              <a:solidFill>
                <a:schemeClr val="bg1"/>
              </a:solidFill>
              <a:effectLst/>
              <a:latin typeface="+mj-lt"/>
              <a:ea typeface="+mn-ea"/>
              <a:cs typeface="+mn-cs"/>
            </a:endParaRPr>
          </a:p>
        </p:txBody>
      </p:sp>
      <p:pic>
        <p:nvPicPr>
          <p:cNvPr id="9" name="Afbeelding 8">
            <a:extLst>
              <a:ext uri="{FF2B5EF4-FFF2-40B4-BE49-F238E27FC236}">
                <a16:creationId xmlns:a16="http://schemas.microsoft.com/office/drawing/2014/main" id="{3C26114D-7B3F-4812-9E0F-E23CC07A348A}"/>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a:xfrm>
            <a:off x="6518613" y="3404662"/>
            <a:ext cx="2391113" cy="591486"/>
          </a:xfrm>
          <a:prstGeom prst="rect">
            <a:avLst/>
          </a:prstGeom>
        </p:spPr>
      </p:pic>
      <p:pic>
        <p:nvPicPr>
          <p:cNvPr id="10" name="Afbeelding 9">
            <a:extLst>
              <a:ext uri="{FF2B5EF4-FFF2-40B4-BE49-F238E27FC236}">
                <a16:creationId xmlns:a16="http://schemas.microsoft.com/office/drawing/2014/main" id="{664019FF-8196-4C44-8AA6-2BE5F9D9A506}"/>
              </a:ext>
            </a:extLst>
          </p:cNvPr>
          <p:cNvPicPr>
            <a:picLocks noChangeAspect="1"/>
          </p:cNvPicPr>
          <p:nvPr userDrawn="1"/>
        </p:nvPicPr>
        <p:blipFill rotWithShape="1">
          <a:blip r:embed="rId5"/>
          <a:srcRect l="13436" t="21909" r="13168" b="41830"/>
          <a:stretch/>
        </p:blipFill>
        <p:spPr>
          <a:xfrm>
            <a:off x="6762721" y="3996147"/>
            <a:ext cx="2223149" cy="775299"/>
          </a:xfrm>
          <a:prstGeom prst="rect">
            <a:avLst/>
          </a:prstGeom>
        </p:spPr>
      </p:pic>
    </p:spTree>
    <p:extLst>
      <p:ext uri="{BB962C8B-B14F-4D97-AF65-F5344CB8AC3E}">
        <p14:creationId xmlns:p14="http://schemas.microsoft.com/office/powerpoint/2010/main" val="64253209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dirty="0" err="1"/>
              <a:t>Titelstijl</a:t>
            </a:r>
            <a:r>
              <a:rPr lang="en-US" dirty="0"/>
              <a:t> van model </a:t>
            </a:r>
            <a:r>
              <a:rPr lang="en-US" dirty="0" err="1"/>
              <a:t>bewerken</a:t>
            </a:r>
            <a:endParaRPr lang="nl-NL" dirty="0"/>
          </a:p>
        </p:txBody>
      </p:sp>
      <p:sp>
        <p:nvSpPr>
          <p:cNvPr id="3" name="Tijdelijke aanduiding voor tekst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jdelijke aanduiding voor datum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FCAE17C-6724-A346-8F4D-8C17BD9DCE5E}" type="datetimeFigureOut">
              <a:rPr lang="nl-NL" smtClean="0"/>
              <a:t>19-1-2023</a:t>
            </a:fld>
            <a:endParaRPr lang="nl-NL"/>
          </a:p>
        </p:txBody>
      </p:sp>
      <p:sp>
        <p:nvSpPr>
          <p:cNvPr id="5" name="Tijdelijke aanduiding voor voettekst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EB77472-C6C5-1742-9D8D-0A29975F3529}" type="slidenum">
              <a:rPr lang="nl-NL" smtClean="0"/>
              <a:t>‹nr.›</a:t>
            </a:fld>
            <a:endParaRPr lang="nl-NL"/>
          </a:p>
        </p:txBody>
      </p:sp>
    </p:spTree>
    <p:extLst>
      <p:ext uri="{BB962C8B-B14F-4D97-AF65-F5344CB8AC3E}">
        <p14:creationId xmlns:p14="http://schemas.microsoft.com/office/powerpoint/2010/main" val="2447482582"/>
      </p:ext>
    </p:extLst>
  </p:cSld>
  <p:clrMap bg1="lt1" tx1="dk1" bg2="lt2" tx2="dk2" accent1="accent1" accent2="accent2" accent3="accent3" accent4="accent4" accent5="accent5" accent6="accent6" hlink="hlink" folHlink="folHlink"/>
  <p:sldLayoutIdLst>
    <p:sldLayoutId id="2147483661" r:id="rId1"/>
    <p:sldLayoutId id="2147483650" r:id="rId2"/>
    <p:sldLayoutId id="2147483664" r:id="rId3"/>
    <p:sldLayoutId id="2147483662" r:id="rId4"/>
    <p:sldLayoutId id="2147483663" r:id="rId5"/>
    <p:sldLayoutId id="2147483660" r:id="rId6"/>
  </p:sldLayoutIdLst>
  <p:txStyles>
    <p:titleStyle>
      <a:lvl1pPr algn="ctr" defTabSz="457200" rtl="0" eaLnBrk="1" latinLnBrk="0" hangingPunct="1">
        <a:spcBef>
          <a:spcPct val="0"/>
        </a:spcBef>
        <a:buNone/>
        <a:defRPr sz="3200" b="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28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0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8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5.xml"/><Relationship Id="rId13" Type="http://schemas.openxmlformats.org/officeDocument/2006/relationships/diagramLayout" Target="../diagrams/layout6.xml"/><Relationship Id="rId3" Type="http://schemas.openxmlformats.org/officeDocument/2006/relationships/diagramLayout" Target="../diagrams/layout4.xml"/><Relationship Id="rId7" Type="http://schemas.openxmlformats.org/officeDocument/2006/relationships/diagramData" Target="../diagrams/data5.xml"/><Relationship Id="rId12" Type="http://schemas.openxmlformats.org/officeDocument/2006/relationships/diagramData" Target="../diagrams/data6.xml"/><Relationship Id="rId2" Type="http://schemas.openxmlformats.org/officeDocument/2006/relationships/diagramData" Target="../diagrams/data4.xml"/><Relationship Id="rId16" Type="http://schemas.microsoft.com/office/2007/relationships/diagramDrawing" Target="../diagrams/drawing6.xml"/><Relationship Id="rId1" Type="http://schemas.openxmlformats.org/officeDocument/2006/relationships/slideLayout" Target="../slideLayouts/slideLayout2.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5" Type="http://schemas.openxmlformats.org/officeDocument/2006/relationships/diagramColors" Target="../diagrams/colors6.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 Id="rId1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8.xml"/><Relationship Id="rId13" Type="http://schemas.openxmlformats.org/officeDocument/2006/relationships/diagramLayout" Target="../diagrams/layout9.xml"/><Relationship Id="rId3" Type="http://schemas.openxmlformats.org/officeDocument/2006/relationships/diagramLayout" Target="../diagrams/layout7.xml"/><Relationship Id="rId7" Type="http://schemas.openxmlformats.org/officeDocument/2006/relationships/diagramData" Target="../diagrams/data8.xml"/><Relationship Id="rId12" Type="http://schemas.openxmlformats.org/officeDocument/2006/relationships/diagramData" Target="../diagrams/data9.xml"/><Relationship Id="rId2" Type="http://schemas.openxmlformats.org/officeDocument/2006/relationships/diagramData" Target="../diagrams/data7.xml"/><Relationship Id="rId16" Type="http://schemas.microsoft.com/office/2007/relationships/diagramDrawing" Target="../diagrams/drawing9.xml"/><Relationship Id="rId1" Type="http://schemas.openxmlformats.org/officeDocument/2006/relationships/slideLayout" Target="../slideLayouts/slideLayout2.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5" Type="http://schemas.openxmlformats.org/officeDocument/2006/relationships/diagramColors" Target="../diagrams/colors9.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 Id="rId14"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Tijdelijke aanduiding voor afbeelding 6" descr="Afbeelding met lucht, buiten, poseren, arm&#10;&#10;Automatisch gegenereerde beschrijving">
            <a:extLst>
              <a:ext uri="{FF2B5EF4-FFF2-40B4-BE49-F238E27FC236}">
                <a16:creationId xmlns:a16="http://schemas.microsoft.com/office/drawing/2014/main" id="{4529A471-650C-4590-A175-37EA6E729817}"/>
              </a:ext>
            </a:extLst>
          </p:cNvPr>
          <p:cNvPicPr>
            <a:picLocks noGrp="1" noChangeAspect="1"/>
          </p:cNvPicPr>
          <p:nvPr>
            <p:ph type="pic" sz="quarter" idx="10"/>
          </p:nvPr>
        </p:nvPicPr>
        <p:blipFill rotWithShape="1">
          <a:blip r:embed="rId3"/>
          <a:srcRect t="6138" r="1" b="1"/>
          <a:stretch/>
        </p:blipFill>
        <p:spPr>
          <a:xfrm>
            <a:off x="293690" y="285750"/>
            <a:ext cx="8563504" cy="3838064"/>
          </a:xfrm>
          <a:noFill/>
        </p:spPr>
      </p:pic>
      <p:sp>
        <p:nvSpPr>
          <p:cNvPr id="13" name="Text Placeholder 2">
            <a:extLst>
              <a:ext uri="{FF2B5EF4-FFF2-40B4-BE49-F238E27FC236}">
                <a16:creationId xmlns:a16="http://schemas.microsoft.com/office/drawing/2014/main" id="{6811B83A-3BA5-49C0-B244-D5BB9F5D8B24}"/>
              </a:ext>
            </a:extLst>
          </p:cNvPr>
          <p:cNvSpPr>
            <a:spLocks noGrp="1"/>
          </p:cNvSpPr>
          <p:nvPr>
            <p:ph type="body" sz="quarter" idx="11"/>
          </p:nvPr>
        </p:nvSpPr>
        <p:spPr>
          <a:xfrm>
            <a:off x="5049537" y="2144792"/>
            <a:ext cx="4094463" cy="2998708"/>
          </a:xfrm>
        </p:spPr>
        <p:txBody>
          <a:bodyPr/>
          <a:lstStyle/>
          <a:p>
            <a:endParaRPr lang="en-US" dirty="0"/>
          </a:p>
        </p:txBody>
      </p:sp>
      <p:sp>
        <p:nvSpPr>
          <p:cNvPr id="15" name="Title 3">
            <a:extLst>
              <a:ext uri="{FF2B5EF4-FFF2-40B4-BE49-F238E27FC236}">
                <a16:creationId xmlns:a16="http://schemas.microsoft.com/office/drawing/2014/main" id="{EEC47009-BE2A-458D-A248-36BF59F6DA66}"/>
              </a:ext>
            </a:extLst>
          </p:cNvPr>
          <p:cNvSpPr>
            <a:spLocks noGrp="1"/>
          </p:cNvSpPr>
          <p:nvPr>
            <p:ph type="ctrTitle"/>
          </p:nvPr>
        </p:nvSpPr>
        <p:spPr>
          <a:xfrm>
            <a:off x="5532047" y="3260921"/>
            <a:ext cx="3545208" cy="352970"/>
          </a:xfrm>
        </p:spPr>
        <p:txBody>
          <a:bodyPr/>
          <a:lstStyle/>
          <a:p>
            <a:r>
              <a:rPr lang="en-US" dirty="0"/>
              <a:t>Zuid Limburg</a:t>
            </a:r>
            <a:br>
              <a:rPr lang="en-US" dirty="0"/>
            </a:br>
            <a:r>
              <a:rPr lang="en-US" dirty="0"/>
              <a:t>on track</a:t>
            </a:r>
          </a:p>
        </p:txBody>
      </p:sp>
      <p:sp>
        <p:nvSpPr>
          <p:cNvPr id="17" name="Text Placeholder 4">
            <a:extLst>
              <a:ext uri="{FF2B5EF4-FFF2-40B4-BE49-F238E27FC236}">
                <a16:creationId xmlns:a16="http://schemas.microsoft.com/office/drawing/2014/main" id="{A6E2C5A5-7C02-4276-BA4F-1A1EF44D28E9}"/>
              </a:ext>
            </a:extLst>
          </p:cNvPr>
          <p:cNvSpPr>
            <a:spLocks noGrp="1"/>
          </p:cNvSpPr>
          <p:nvPr>
            <p:ph type="body" sz="quarter" idx="12"/>
          </p:nvPr>
        </p:nvSpPr>
        <p:spPr>
          <a:xfrm>
            <a:off x="5685559" y="4209483"/>
            <a:ext cx="3089439" cy="338585"/>
          </a:xfrm>
        </p:spPr>
        <p:txBody>
          <a:bodyPr/>
          <a:lstStyle/>
          <a:p>
            <a:r>
              <a:rPr lang="en-US" dirty="0" err="1"/>
              <a:t>Uitkomsten</a:t>
            </a:r>
            <a:r>
              <a:rPr lang="en-US" dirty="0"/>
              <a:t> </a:t>
            </a:r>
            <a:r>
              <a:rPr lang="en-US" dirty="0" err="1"/>
              <a:t>onderzoek</a:t>
            </a:r>
            <a:r>
              <a:rPr lang="en-US" dirty="0"/>
              <a:t> en </a:t>
            </a:r>
            <a:r>
              <a:rPr lang="en-US" dirty="0" err="1"/>
              <a:t>voorstel</a:t>
            </a:r>
            <a:r>
              <a:rPr lang="en-US" dirty="0"/>
              <a:t> voor </a:t>
            </a:r>
            <a:r>
              <a:rPr lang="en-US" dirty="0" err="1"/>
              <a:t>invoering</a:t>
            </a:r>
            <a:endParaRPr lang="en-US" dirty="0"/>
          </a:p>
        </p:txBody>
      </p:sp>
    </p:spTree>
    <p:extLst>
      <p:ext uri="{BB962C8B-B14F-4D97-AF65-F5344CB8AC3E}">
        <p14:creationId xmlns:p14="http://schemas.microsoft.com/office/powerpoint/2010/main" val="6135304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18559D-5D6A-7809-63EB-D0D558C2B27D}"/>
              </a:ext>
            </a:extLst>
          </p:cNvPr>
          <p:cNvSpPr>
            <a:spLocks noGrp="1"/>
          </p:cNvSpPr>
          <p:nvPr>
            <p:ph type="title"/>
          </p:nvPr>
        </p:nvSpPr>
        <p:spPr>
          <a:xfrm>
            <a:off x="539262" y="535261"/>
            <a:ext cx="5800578" cy="646331"/>
          </a:xfrm>
        </p:spPr>
        <p:txBody>
          <a:bodyPr/>
          <a:lstStyle/>
          <a:p>
            <a:r>
              <a:rPr lang="nl-NL" dirty="0"/>
              <a:t>2. Concrete aanpak: Veilig communiceren </a:t>
            </a:r>
          </a:p>
        </p:txBody>
      </p:sp>
      <p:sp>
        <p:nvSpPr>
          <p:cNvPr id="3" name="Tijdelijke aanduiding voor inhoud 2">
            <a:extLst>
              <a:ext uri="{FF2B5EF4-FFF2-40B4-BE49-F238E27FC236}">
                <a16:creationId xmlns:a16="http://schemas.microsoft.com/office/drawing/2014/main" id="{2B3FA69F-8AC1-622B-065A-4DDB977AFB8E}"/>
              </a:ext>
            </a:extLst>
          </p:cNvPr>
          <p:cNvSpPr>
            <a:spLocks noGrp="1"/>
          </p:cNvSpPr>
          <p:nvPr>
            <p:ph idx="1"/>
          </p:nvPr>
        </p:nvSpPr>
        <p:spPr>
          <a:xfrm>
            <a:off x="539261" y="1155560"/>
            <a:ext cx="8491527" cy="3439063"/>
          </a:xfrm>
        </p:spPr>
        <p:txBody>
          <a:bodyPr/>
          <a:lstStyle/>
          <a:p>
            <a:pPr marL="0" indent="0">
              <a:buNone/>
            </a:pPr>
            <a:r>
              <a:rPr lang="nl-NL" sz="1800" dirty="0">
                <a:latin typeface="Calibri" panose="020F0502020204030204" pitchFamily="34" charset="0"/>
                <a:ea typeface="Calibri" panose="020F0502020204030204" pitchFamily="34" charset="0"/>
                <a:cs typeface="Times New Roman" panose="02020603050405020304" pitchFamily="18" charset="0"/>
              </a:rPr>
              <a:t>We </a:t>
            </a:r>
            <a:r>
              <a:rPr lang="nl-NL" sz="1800" dirty="0">
                <a:effectLst/>
                <a:latin typeface="Calibri" panose="020F0502020204030204" pitchFamily="34" charset="0"/>
                <a:ea typeface="Calibri" panose="020F0502020204030204" pitchFamily="34" charset="0"/>
                <a:cs typeface="Times New Roman" panose="02020603050405020304" pitchFamily="18" charset="0"/>
              </a:rPr>
              <a:t>adviseren aan alle besturen om de communicatie over leerlingen met externen in alle gevallen uit te voeren met Kindkans. Dit kan Kindkans eenvoudig, efficiënt en veilig. We richten daarvoor per bestuur een werkgroepje in waarin in ieder geval een FG’ er deelneemt, en een aantal interne begeleiders die ervaring hebben met de sociale kaart van de scholen. We richten Kindkans in zodat er uitgewisseld kan worden. De werkgroep komt drie keer een dagdeel samen. We scholen de interne begeleiders, en mogelijk sluiten externen aan, in een dagdeel in het gebruik van Kindkans om met externen te kunnen samenwerken. Bij een klein bestuur zal waarschijnlijk 1 </a:t>
            </a:r>
            <a:r>
              <a:rPr lang="nl-NL" sz="1800" dirty="0" err="1">
                <a:effectLst/>
                <a:latin typeface="Calibri" panose="020F0502020204030204" pitchFamily="34" charset="0"/>
                <a:ea typeface="Calibri" panose="020F0502020204030204" pitchFamily="34" charset="0"/>
                <a:cs typeface="Times New Roman" panose="02020603050405020304" pitchFamily="18" charset="0"/>
              </a:rPr>
              <a:t>werkgroepbijeenkomst</a:t>
            </a:r>
            <a:r>
              <a:rPr lang="nl-NL" sz="1800" dirty="0">
                <a:effectLst/>
                <a:latin typeface="Calibri" panose="020F0502020204030204" pitchFamily="34" charset="0"/>
                <a:ea typeface="Calibri" panose="020F0502020204030204" pitchFamily="34" charset="0"/>
                <a:cs typeface="Times New Roman" panose="02020603050405020304" pitchFamily="18" charset="0"/>
              </a:rPr>
              <a:t> voldoende kunnen zijn. Dat wordt per bestuur afgestemd.</a:t>
            </a:r>
          </a:p>
          <a:p>
            <a:pPr marL="0" indent="0">
              <a:buNone/>
            </a:pPr>
            <a:endParaRPr lang="nl-NL" sz="18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nl-NL" sz="1800" dirty="0">
                <a:effectLst/>
                <a:latin typeface="Calibri" panose="020F0502020204030204" pitchFamily="34" charset="0"/>
                <a:ea typeface="Calibri" panose="020F0502020204030204" pitchFamily="34" charset="0"/>
                <a:cs typeface="Times New Roman" panose="02020603050405020304" pitchFamily="18" charset="0"/>
              </a:rPr>
              <a:t>Kosten per bestuur: maximaal 2.860,- exclusief BTW, scholing is BTW vrij</a:t>
            </a:r>
          </a:p>
          <a:p>
            <a:pPr marL="0" indent="0">
              <a:buNone/>
            </a:pPr>
            <a:endParaRPr lang="nl-NL" dirty="0"/>
          </a:p>
        </p:txBody>
      </p:sp>
    </p:spTree>
    <p:extLst>
      <p:ext uri="{BB962C8B-B14F-4D97-AF65-F5344CB8AC3E}">
        <p14:creationId xmlns:p14="http://schemas.microsoft.com/office/powerpoint/2010/main" val="25882533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81F1402-8FFC-8CF3-8EAD-64886A7FC540}"/>
              </a:ext>
            </a:extLst>
          </p:cNvPr>
          <p:cNvSpPr>
            <a:spLocks noGrp="1"/>
          </p:cNvSpPr>
          <p:nvPr>
            <p:ph type="title"/>
          </p:nvPr>
        </p:nvSpPr>
        <p:spPr/>
        <p:txBody>
          <a:bodyPr/>
          <a:lstStyle/>
          <a:p>
            <a:r>
              <a:rPr lang="nl-NL" dirty="0"/>
              <a:t>3. Duiden en doen</a:t>
            </a:r>
          </a:p>
        </p:txBody>
      </p:sp>
      <p:graphicFrame>
        <p:nvGraphicFramePr>
          <p:cNvPr id="4" name="Tijdelijke aanduiding voor inhoud 3">
            <a:extLst>
              <a:ext uri="{FF2B5EF4-FFF2-40B4-BE49-F238E27FC236}">
                <a16:creationId xmlns:a16="http://schemas.microsoft.com/office/drawing/2014/main" id="{01CE82B2-941D-7DE9-E523-F7688953B26E}"/>
              </a:ext>
            </a:extLst>
          </p:cNvPr>
          <p:cNvGraphicFramePr>
            <a:graphicFrameLocks noGrp="1"/>
          </p:cNvGraphicFramePr>
          <p:nvPr>
            <p:ph idx="1"/>
            <p:extLst>
              <p:ext uri="{D42A27DB-BD31-4B8C-83A1-F6EECF244321}">
                <p14:modId xmlns:p14="http://schemas.microsoft.com/office/powerpoint/2010/main" val="1138936189"/>
              </p:ext>
            </p:extLst>
          </p:nvPr>
        </p:nvGraphicFramePr>
        <p:xfrm>
          <a:off x="1097832" y="2410218"/>
          <a:ext cx="5508625" cy="7150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kstvak 6">
            <a:extLst>
              <a:ext uri="{FF2B5EF4-FFF2-40B4-BE49-F238E27FC236}">
                <a16:creationId xmlns:a16="http://schemas.microsoft.com/office/drawing/2014/main" id="{1BC3742A-E184-19A6-FBC8-11B4ECF5EE18}"/>
              </a:ext>
            </a:extLst>
          </p:cNvPr>
          <p:cNvSpPr txBox="1"/>
          <p:nvPr/>
        </p:nvSpPr>
        <p:spPr>
          <a:xfrm>
            <a:off x="539750" y="1031846"/>
            <a:ext cx="8369119" cy="1169551"/>
          </a:xfrm>
          <a:prstGeom prst="rect">
            <a:avLst/>
          </a:prstGeom>
          <a:noFill/>
        </p:spPr>
        <p:txBody>
          <a:bodyPr wrap="square" rtlCol="0">
            <a:spAutoFit/>
          </a:bodyPr>
          <a:lstStyle/>
          <a:p>
            <a:r>
              <a:rPr lang="nl-NL" sz="1400" dirty="0"/>
              <a:t>Voor alle scholen en besturen in het samenwerkingsverband is er de kans aanwezig om een verbeterslag te bereiken om met het LVS en Kindkans te werken zodat de aanpak van duiden en doen wordt verbeterd. Wel moet er worden gedifferentieerd vanwege de verschillende beginsituaties. We hanteren drie verbeteraanpakken voor drie groepen besturen waarbij elk bestuur groeit naar een volgende fase.</a:t>
            </a:r>
          </a:p>
        </p:txBody>
      </p:sp>
      <p:graphicFrame>
        <p:nvGraphicFramePr>
          <p:cNvPr id="3" name="Tijdelijke aanduiding voor inhoud 3">
            <a:extLst>
              <a:ext uri="{FF2B5EF4-FFF2-40B4-BE49-F238E27FC236}">
                <a16:creationId xmlns:a16="http://schemas.microsoft.com/office/drawing/2014/main" id="{2DFFCA17-3D43-CBF3-A01F-1284E552F997}"/>
              </a:ext>
            </a:extLst>
          </p:cNvPr>
          <p:cNvGraphicFramePr>
            <a:graphicFrameLocks/>
          </p:cNvGraphicFramePr>
          <p:nvPr>
            <p:extLst>
              <p:ext uri="{D42A27DB-BD31-4B8C-83A1-F6EECF244321}">
                <p14:modId xmlns:p14="http://schemas.microsoft.com/office/powerpoint/2010/main" val="611548277"/>
              </p:ext>
            </p:extLst>
          </p:nvPr>
        </p:nvGraphicFramePr>
        <p:xfrm>
          <a:off x="1097832" y="3201656"/>
          <a:ext cx="5508625" cy="71504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9" name="Tijdelijke aanduiding voor inhoud 3">
            <a:extLst>
              <a:ext uri="{FF2B5EF4-FFF2-40B4-BE49-F238E27FC236}">
                <a16:creationId xmlns:a16="http://schemas.microsoft.com/office/drawing/2014/main" id="{745C64E5-6926-9C8B-DEE3-828E739A71CB}"/>
              </a:ext>
            </a:extLst>
          </p:cNvPr>
          <p:cNvGraphicFramePr>
            <a:graphicFrameLocks/>
          </p:cNvGraphicFramePr>
          <p:nvPr>
            <p:extLst>
              <p:ext uri="{D42A27DB-BD31-4B8C-83A1-F6EECF244321}">
                <p14:modId xmlns:p14="http://schemas.microsoft.com/office/powerpoint/2010/main" val="566002770"/>
              </p:ext>
            </p:extLst>
          </p:nvPr>
        </p:nvGraphicFramePr>
        <p:xfrm>
          <a:off x="1097831" y="3960488"/>
          <a:ext cx="5508625" cy="715045"/>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10" name="Tekstvak 9">
            <a:extLst>
              <a:ext uri="{FF2B5EF4-FFF2-40B4-BE49-F238E27FC236}">
                <a16:creationId xmlns:a16="http://schemas.microsoft.com/office/drawing/2014/main" id="{5A39BABC-917E-F599-2A55-C659ED2826AC}"/>
              </a:ext>
            </a:extLst>
          </p:cNvPr>
          <p:cNvSpPr txBox="1"/>
          <p:nvPr/>
        </p:nvSpPr>
        <p:spPr>
          <a:xfrm>
            <a:off x="539262" y="2613851"/>
            <a:ext cx="1053185" cy="307777"/>
          </a:xfrm>
          <a:prstGeom prst="rect">
            <a:avLst/>
          </a:prstGeom>
          <a:noFill/>
        </p:spPr>
        <p:txBody>
          <a:bodyPr wrap="square" rtlCol="0">
            <a:spAutoFit/>
          </a:bodyPr>
          <a:lstStyle/>
          <a:p>
            <a:r>
              <a:rPr lang="nl-NL" sz="1400" dirty="0"/>
              <a:t>Aanpak 1</a:t>
            </a:r>
          </a:p>
        </p:txBody>
      </p:sp>
      <p:sp>
        <p:nvSpPr>
          <p:cNvPr id="11" name="Tekstvak 10">
            <a:extLst>
              <a:ext uri="{FF2B5EF4-FFF2-40B4-BE49-F238E27FC236}">
                <a16:creationId xmlns:a16="http://schemas.microsoft.com/office/drawing/2014/main" id="{AFDA4C85-1D20-6308-61CA-E101399D590C}"/>
              </a:ext>
            </a:extLst>
          </p:cNvPr>
          <p:cNvSpPr txBox="1"/>
          <p:nvPr/>
        </p:nvSpPr>
        <p:spPr>
          <a:xfrm>
            <a:off x="539261" y="3336915"/>
            <a:ext cx="1053185" cy="307777"/>
          </a:xfrm>
          <a:prstGeom prst="rect">
            <a:avLst/>
          </a:prstGeom>
          <a:noFill/>
        </p:spPr>
        <p:txBody>
          <a:bodyPr wrap="square" rtlCol="0">
            <a:spAutoFit/>
          </a:bodyPr>
          <a:lstStyle/>
          <a:p>
            <a:r>
              <a:rPr lang="nl-NL" sz="1400" dirty="0"/>
              <a:t>Aanpak 2</a:t>
            </a:r>
          </a:p>
        </p:txBody>
      </p:sp>
      <p:sp>
        <p:nvSpPr>
          <p:cNvPr id="12" name="Tekstvak 11">
            <a:extLst>
              <a:ext uri="{FF2B5EF4-FFF2-40B4-BE49-F238E27FC236}">
                <a16:creationId xmlns:a16="http://schemas.microsoft.com/office/drawing/2014/main" id="{456BE150-6A90-6F04-83F1-D52428912446}"/>
              </a:ext>
            </a:extLst>
          </p:cNvPr>
          <p:cNvSpPr txBox="1"/>
          <p:nvPr/>
        </p:nvSpPr>
        <p:spPr>
          <a:xfrm>
            <a:off x="539260" y="4117096"/>
            <a:ext cx="1053185" cy="307777"/>
          </a:xfrm>
          <a:prstGeom prst="rect">
            <a:avLst/>
          </a:prstGeom>
          <a:noFill/>
        </p:spPr>
        <p:txBody>
          <a:bodyPr wrap="square" rtlCol="0">
            <a:spAutoFit/>
          </a:bodyPr>
          <a:lstStyle/>
          <a:p>
            <a:r>
              <a:rPr lang="nl-NL" sz="1400" dirty="0"/>
              <a:t>Aanpak 3</a:t>
            </a:r>
          </a:p>
        </p:txBody>
      </p:sp>
    </p:spTree>
    <p:extLst>
      <p:ext uri="{BB962C8B-B14F-4D97-AF65-F5344CB8AC3E}">
        <p14:creationId xmlns:p14="http://schemas.microsoft.com/office/powerpoint/2010/main" val="21996655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81F1402-8FFC-8CF3-8EAD-64886A7FC540}"/>
              </a:ext>
            </a:extLst>
          </p:cNvPr>
          <p:cNvSpPr>
            <a:spLocks noGrp="1"/>
          </p:cNvSpPr>
          <p:nvPr>
            <p:ph type="title"/>
          </p:nvPr>
        </p:nvSpPr>
        <p:spPr/>
        <p:txBody>
          <a:bodyPr/>
          <a:lstStyle/>
          <a:p>
            <a:r>
              <a:rPr lang="nl-NL" dirty="0"/>
              <a:t>3. Duiden en doen</a:t>
            </a:r>
          </a:p>
        </p:txBody>
      </p:sp>
      <p:graphicFrame>
        <p:nvGraphicFramePr>
          <p:cNvPr id="4" name="Tijdelijke aanduiding voor inhoud 3">
            <a:extLst>
              <a:ext uri="{FF2B5EF4-FFF2-40B4-BE49-F238E27FC236}">
                <a16:creationId xmlns:a16="http://schemas.microsoft.com/office/drawing/2014/main" id="{01CE82B2-941D-7DE9-E523-F7688953B26E}"/>
              </a:ext>
            </a:extLst>
          </p:cNvPr>
          <p:cNvGraphicFramePr>
            <a:graphicFrameLocks noGrp="1"/>
          </p:cNvGraphicFramePr>
          <p:nvPr>
            <p:ph idx="1"/>
            <p:extLst>
              <p:ext uri="{D42A27DB-BD31-4B8C-83A1-F6EECF244321}">
                <p14:modId xmlns:p14="http://schemas.microsoft.com/office/powerpoint/2010/main" val="3446362051"/>
              </p:ext>
            </p:extLst>
          </p:nvPr>
        </p:nvGraphicFramePr>
        <p:xfrm>
          <a:off x="1097832" y="1180160"/>
          <a:ext cx="5508625" cy="7150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Tijdelijke aanduiding voor inhoud 3">
            <a:extLst>
              <a:ext uri="{FF2B5EF4-FFF2-40B4-BE49-F238E27FC236}">
                <a16:creationId xmlns:a16="http://schemas.microsoft.com/office/drawing/2014/main" id="{2DFFCA17-3D43-CBF3-A01F-1284E552F997}"/>
              </a:ext>
            </a:extLst>
          </p:cNvPr>
          <p:cNvGraphicFramePr>
            <a:graphicFrameLocks/>
          </p:cNvGraphicFramePr>
          <p:nvPr>
            <p:extLst>
              <p:ext uri="{D42A27DB-BD31-4B8C-83A1-F6EECF244321}">
                <p14:modId xmlns:p14="http://schemas.microsoft.com/office/powerpoint/2010/main" val="1163885513"/>
              </p:ext>
            </p:extLst>
          </p:nvPr>
        </p:nvGraphicFramePr>
        <p:xfrm>
          <a:off x="1065851" y="2461184"/>
          <a:ext cx="5508625" cy="71504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9" name="Tijdelijke aanduiding voor inhoud 3">
            <a:extLst>
              <a:ext uri="{FF2B5EF4-FFF2-40B4-BE49-F238E27FC236}">
                <a16:creationId xmlns:a16="http://schemas.microsoft.com/office/drawing/2014/main" id="{745C64E5-6926-9C8B-DEE3-828E739A71CB}"/>
              </a:ext>
            </a:extLst>
          </p:cNvPr>
          <p:cNvGraphicFramePr>
            <a:graphicFrameLocks/>
          </p:cNvGraphicFramePr>
          <p:nvPr>
            <p:extLst>
              <p:ext uri="{D42A27DB-BD31-4B8C-83A1-F6EECF244321}">
                <p14:modId xmlns:p14="http://schemas.microsoft.com/office/powerpoint/2010/main" val="696779136"/>
              </p:ext>
            </p:extLst>
          </p:nvPr>
        </p:nvGraphicFramePr>
        <p:xfrm>
          <a:off x="1065850" y="3615923"/>
          <a:ext cx="5508625" cy="715045"/>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10" name="Tekstvak 9">
            <a:extLst>
              <a:ext uri="{FF2B5EF4-FFF2-40B4-BE49-F238E27FC236}">
                <a16:creationId xmlns:a16="http://schemas.microsoft.com/office/drawing/2014/main" id="{5A39BABC-917E-F599-2A55-C659ED2826AC}"/>
              </a:ext>
            </a:extLst>
          </p:cNvPr>
          <p:cNvSpPr txBox="1"/>
          <p:nvPr/>
        </p:nvSpPr>
        <p:spPr>
          <a:xfrm>
            <a:off x="460885" y="1356190"/>
            <a:ext cx="1053185" cy="307777"/>
          </a:xfrm>
          <a:prstGeom prst="rect">
            <a:avLst/>
          </a:prstGeom>
          <a:noFill/>
        </p:spPr>
        <p:txBody>
          <a:bodyPr wrap="square" rtlCol="0">
            <a:spAutoFit/>
          </a:bodyPr>
          <a:lstStyle/>
          <a:p>
            <a:r>
              <a:rPr lang="nl-NL" sz="1400" dirty="0"/>
              <a:t>Aanpak 1</a:t>
            </a:r>
          </a:p>
        </p:txBody>
      </p:sp>
      <p:sp>
        <p:nvSpPr>
          <p:cNvPr id="11" name="Tekstvak 10">
            <a:extLst>
              <a:ext uri="{FF2B5EF4-FFF2-40B4-BE49-F238E27FC236}">
                <a16:creationId xmlns:a16="http://schemas.microsoft.com/office/drawing/2014/main" id="{AFDA4C85-1D20-6308-61CA-E101399D590C}"/>
              </a:ext>
            </a:extLst>
          </p:cNvPr>
          <p:cNvSpPr txBox="1"/>
          <p:nvPr/>
        </p:nvSpPr>
        <p:spPr>
          <a:xfrm>
            <a:off x="460885" y="2649700"/>
            <a:ext cx="1053185" cy="307777"/>
          </a:xfrm>
          <a:prstGeom prst="rect">
            <a:avLst/>
          </a:prstGeom>
          <a:noFill/>
        </p:spPr>
        <p:txBody>
          <a:bodyPr wrap="square" rtlCol="0">
            <a:spAutoFit/>
          </a:bodyPr>
          <a:lstStyle/>
          <a:p>
            <a:r>
              <a:rPr lang="nl-NL" sz="1400" dirty="0"/>
              <a:t>Aanpak 2</a:t>
            </a:r>
          </a:p>
        </p:txBody>
      </p:sp>
      <p:sp>
        <p:nvSpPr>
          <p:cNvPr id="12" name="Tekstvak 11">
            <a:extLst>
              <a:ext uri="{FF2B5EF4-FFF2-40B4-BE49-F238E27FC236}">
                <a16:creationId xmlns:a16="http://schemas.microsoft.com/office/drawing/2014/main" id="{456BE150-6A90-6F04-83F1-D52428912446}"/>
              </a:ext>
            </a:extLst>
          </p:cNvPr>
          <p:cNvSpPr txBox="1"/>
          <p:nvPr/>
        </p:nvSpPr>
        <p:spPr>
          <a:xfrm>
            <a:off x="460885" y="3819556"/>
            <a:ext cx="1053185" cy="307777"/>
          </a:xfrm>
          <a:prstGeom prst="rect">
            <a:avLst/>
          </a:prstGeom>
          <a:noFill/>
        </p:spPr>
        <p:txBody>
          <a:bodyPr wrap="square" rtlCol="0">
            <a:spAutoFit/>
          </a:bodyPr>
          <a:lstStyle/>
          <a:p>
            <a:r>
              <a:rPr lang="nl-NL" sz="1400" dirty="0"/>
              <a:t>Aanpak 3</a:t>
            </a:r>
          </a:p>
        </p:txBody>
      </p:sp>
      <p:sp>
        <p:nvSpPr>
          <p:cNvPr id="5" name="Tekstvak 4">
            <a:extLst>
              <a:ext uri="{FF2B5EF4-FFF2-40B4-BE49-F238E27FC236}">
                <a16:creationId xmlns:a16="http://schemas.microsoft.com/office/drawing/2014/main" id="{468993DE-AC7D-72DA-31FD-85B155E0B98A}"/>
              </a:ext>
            </a:extLst>
          </p:cNvPr>
          <p:cNvSpPr txBox="1"/>
          <p:nvPr/>
        </p:nvSpPr>
        <p:spPr>
          <a:xfrm>
            <a:off x="1592446" y="1983079"/>
            <a:ext cx="5959108" cy="307777"/>
          </a:xfrm>
          <a:prstGeom prst="rect">
            <a:avLst/>
          </a:prstGeom>
          <a:noFill/>
        </p:spPr>
        <p:txBody>
          <a:bodyPr wrap="square" rtlCol="0">
            <a:spAutoFit/>
          </a:bodyPr>
          <a:lstStyle/>
          <a:p>
            <a:r>
              <a:rPr lang="nl-NL" sz="1400" dirty="0"/>
              <a:t>SMART, </a:t>
            </a:r>
            <a:r>
              <a:rPr lang="nl-NL" sz="1400" dirty="0" err="1"/>
              <a:t>Kindante</a:t>
            </a:r>
            <a:r>
              <a:rPr lang="nl-NL" sz="1400" dirty="0"/>
              <a:t>, Adelante, Mosalira, Pallas, </a:t>
            </a:r>
            <a:r>
              <a:rPr lang="nl-NL" sz="1400" dirty="0" err="1"/>
              <a:t>Innova</a:t>
            </a:r>
            <a:r>
              <a:rPr lang="nl-NL" sz="1400" dirty="0"/>
              <a:t>, Suringar</a:t>
            </a:r>
          </a:p>
        </p:txBody>
      </p:sp>
      <p:sp>
        <p:nvSpPr>
          <p:cNvPr id="6" name="Tekstvak 5">
            <a:extLst>
              <a:ext uri="{FF2B5EF4-FFF2-40B4-BE49-F238E27FC236}">
                <a16:creationId xmlns:a16="http://schemas.microsoft.com/office/drawing/2014/main" id="{6656D6B9-F893-BB25-5D96-76D8A87E7D2D}"/>
              </a:ext>
            </a:extLst>
          </p:cNvPr>
          <p:cNvSpPr txBox="1"/>
          <p:nvPr/>
        </p:nvSpPr>
        <p:spPr>
          <a:xfrm>
            <a:off x="1592445" y="3197036"/>
            <a:ext cx="5959108" cy="307777"/>
          </a:xfrm>
          <a:prstGeom prst="rect">
            <a:avLst/>
          </a:prstGeom>
          <a:noFill/>
        </p:spPr>
        <p:txBody>
          <a:bodyPr wrap="square" rtlCol="0">
            <a:spAutoFit/>
          </a:bodyPr>
          <a:lstStyle/>
          <a:p>
            <a:r>
              <a:rPr lang="nl-NL" sz="1400" dirty="0"/>
              <a:t>Eijsden, </a:t>
            </a:r>
            <a:r>
              <a:rPr lang="nl-NL" sz="1400" dirty="0" err="1"/>
              <a:t>Alterius</a:t>
            </a:r>
            <a:endParaRPr lang="nl-NL" sz="1400" dirty="0"/>
          </a:p>
        </p:txBody>
      </p:sp>
      <p:sp>
        <p:nvSpPr>
          <p:cNvPr id="8" name="Tekstvak 7">
            <a:extLst>
              <a:ext uri="{FF2B5EF4-FFF2-40B4-BE49-F238E27FC236}">
                <a16:creationId xmlns:a16="http://schemas.microsoft.com/office/drawing/2014/main" id="{F0188098-2537-2E33-C289-139459B6ADEC}"/>
              </a:ext>
            </a:extLst>
          </p:cNvPr>
          <p:cNvSpPr txBox="1"/>
          <p:nvPr/>
        </p:nvSpPr>
        <p:spPr>
          <a:xfrm>
            <a:off x="1592446" y="4339290"/>
            <a:ext cx="5959108" cy="307777"/>
          </a:xfrm>
          <a:prstGeom prst="rect">
            <a:avLst/>
          </a:prstGeom>
          <a:noFill/>
        </p:spPr>
        <p:txBody>
          <a:bodyPr wrap="square" rtlCol="0">
            <a:spAutoFit/>
          </a:bodyPr>
          <a:lstStyle/>
          <a:p>
            <a:r>
              <a:rPr lang="nl-NL" sz="1400" dirty="0" err="1"/>
              <a:t>GBBenjamin</a:t>
            </a:r>
            <a:r>
              <a:rPr lang="nl-NL" sz="1400" dirty="0"/>
              <a:t>, Kom Leren, Triade, </a:t>
            </a:r>
            <a:r>
              <a:rPr lang="nl-NL" sz="1400" dirty="0" err="1"/>
              <a:t>Movare</a:t>
            </a:r>
            <a:endParaRPr lang="nl-NL" sz="1400" dirty="0"/>
          </a:p>
        </p:txBody>
      </p:sp>
    </p:spTree>
    <p:extLst>
      <p:ext uri="{BB962C8B-B14F-4D97-AF65-F5344CB8AC3E}">
        <p14:creationId xmlns:p14="http://schemas.microsoft.com/office/powerpoint/2010/main" val="3075242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18559D-5D6A-7809-63EB-D0D558C2B27D}"/>
              </a:ext>
            </a:extLst>
          </p:cNvPr>
          <p:cNvSpPr>
            <a:spLocks noGrp="1"/>
          </p:cNvSpPr>
          <p:nvPr>
            <p:ph type="title"/>
          </p:nvPr>
        </p:nvSpPr>
        <p:spPr>
          <a:xfrm>
            <a:off x="539262" y="535261"/>
            <a:ext cx="5800578" cy="369332"/>
          </a:xfrm>
        </p:spPr>
        <p:txBody>
          <a:bodyPr/>
          <a:lstStyle/>
          <a:p>
            <a:r>
              <a:rPr lang="nl-NL" dirty="0"/>
              <a:t>3.1 Concrete aanpak: Duiden en doen </a:t>
            </a:r>
          </a:p>
        </p:txBody>
      </p:sp>
      <p:sp>
        <p:nvSpPr>
          <p:cNvPr id="3" name="Tijdelijke aanduiding voor inhoud 2">
            <a:extLst>
              <a:ext uri="{FF2B5EF4-FFF2-40B4-BE49-F238E27FC236}">
                <a16:creationId xmlns:a16="http://schemas.microsoft.com/office/drawing/2014/main" id="{2B3FA69F-8AC1-622B-065A-4DDB977AFB8E}"/>
              </a:ext>
            </a:extLst>
          </p:cNvPr>
          <p:cNvSpPr>
            <a:spLocks noGrp="1"/>
          </p:cNvSpPr>
          <p:nvPr>
            <p:ph idx="1"/>
          </p:nvPr>
        </p:nvSpPr>
        <p:spPr>
          <a:xfrm>
            <a:off x="539262" y="1086715"/>
            <a:ext cx="8491527" cy="3439063"/>
          </a:xfrm>
        </p:spPr>
        <p:txBody>
          <a:bodyPr/>
          <a:lstStyle/>
          <a:p>
            <a:pPr marL="0" indent="0">
              <a:buNone/>
            </a:pPr>
            <a:r>
              <a:rPr lang="nl-NL" sz="1800" dirty="0">
                <a:latin typeface="Calibri" panose="020F0502020204030204" pitchFamily="34" charset="0"/>
                <a:ea typeface="Calibri" panose="020F0502020204030204" pitchFamily="34" charset="0"/>
                <a:cs typeface="Times New Roman" panose="02020603050405020304" pitchFamily="18" charset="0"/>
              </a:rPr>
              <a:t>Aanpak 1 zorgt ervoor dat Duiden en Doen met de </a:t>
            </a:r>
            <a:r>
              <a:rPr lang="nl-NL" sz="1800" dirty="0" err="1">
                <a:latin typeface="Calibri" panose="020F0502020204030204" pitchFamily="34" charset="0"/>
                <a:ea typeface="Calibri" panose="020F0502020204030204" pitchFamily="34" charset="0"/>
                <a:cs typeface="Times New Roman" panose="02020603050405020304" pitchFamily="18" charset="0"/>
              </a:rPr>
              <a:t>bestuursvisie</a:t>
            </a:r>
            <a:r>
              <a:rPr lang="nl-NL" sz="1800" dirty="0">
                <a:latin typeface="Calibri" panose="020F0502020204030204" pitchFamily="34" charset="0"/>
                <a:ea typeface="Calibri" panose="020F0502020204030204" pitchFamily="34" charset="0"/>
                <a:cs typeface="Times New Roman" panose="02020603050405020304" pitchFamily="18" charset="0"/>
              </a:rPr>
              <a:t> wordt verbonden, vervolgens wordt Duiden en Doen ingericht en worden de leerkrachten geschoold in het gebruik van het LVS.</a:t>
            </a:r>
          </a:p>
          <a:p>
            <a:pPr marL="342900" indent="-342900">
              <a:buFont typeface="+mj-lt"/>
              <a:buAutoNum type="alphaLcPeriod"/>
            </a:pPr>
            <a:r>
              <a:rPr lang="nl-NL" sz="1800" dirty="0">
                <a:latin typeface="Calibri" panose="020F0502020204030204" pitchFamily="34" charset="0"/>
                <a:ea typeface="Calibri" panose="020F0502020204030204" pitchFamily="34" charset="0"/>
                <a:cs typeface="Times New Roman" panose="02020603050405020304" pitchFamily="18" charset="0"/>
              </a:rPr>
              <a:t>Per bestuur worden kwaliteitscriteria vastgesteld door een werkgroep. Deze komen maximaal 3 keer een dagdeel samen. Af te stemmen per bestuur.</a:t>
            </a:r>
          </a:p>
          <a:p>
            <a:pPr marL="342900" indent="-342900">
              <a:buFont typeface="+mj-lt"/>
              <a:buAutoNum type="alphaLcPeriod"/>
            </a:pPr>
            <a:r>
              <a:rPr lang="nl-NL" sz="1800" dirty="0">
                <a:latin typeface="Calibri" panose="020F0502020204030204" pitchFamily="34" charset="0"/>
                <a:ea typeface="Calibri" panose="020F0502020204030204" pitchFamily="34" charset="0"/>
                <a:cs typeface="Times New Roman" panose="02020603050405020304" pitchFamily="18" charset="0"/>
              </a:rPr>
              <a:t>Per school een consult waarin we met de criteria van het bestuur het schoolbeleid voor de ondersteuningsstructuur vaststellen: 1 dagdeel.</a:t>
            </a:r>
          </a:p>
          <a:p>
            <a:pPr marL="342900" indent="-342900">
              <a:buFont typeface="+mj-lt"/>
              <a:buAutoNum type="alphaLcPeriod"/>
            </a:pPr>
            <a:r>
              <a:rPr lang="nl-NL" sz="1800" dirty="0">
                <a:latin typeface="Calibri" panose="020F0502020204030204" pitchFamily="34" charset="0"/>
                <a:ea typeface="Calibri" panose="020F0502020204030204" pitchFamily="34" charset="0"/>
                <a:cs typeface="Times New Roman" panose="02020603050405020304" pitchFamily="18" charset="0"/>
              </a:rPr>
              <a:t>Per school inrichtingsscholing om LVS in te richten: 1 dagdeel.</a:t>
            </a:r>
          </a:p>
          <a:p>
            <a:pPr marL="342900" indent="-342900">
              <a:buFont typeface="+mj-lt"/>
              <a:buAutoNum type="alphaLcPeriod"/>
            </a:pPr>
            <a:r>
              <a:rPr lang="nl-NL" sz="1800" dirty="0">
                <a:latin typeface="Calibri" panose="020F0502020204030204" pitchFamily="34" charset="0"/>
                <a:ea typeface="Calibri" panose="020F0502020204030204" pitchFamily="34" charset="0"/>
                <a:cs typeface="Times New Roman" panose="02020603050405020304" pitchFamily="18" charset="0"/>
              </a:rPr>
              <a:t>Per school scholing voor leerkrachten in het LVS gebruik: 1 dagdeel</a:t>
            </a:r>
          </a:p>
          <a:p>
            <a:pPr marL="0" indent="0">
              <a:buNone/>
            </a:pP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nl-NL" sz="1800" dirty="0">
                <a:effectLst/>
                <a:latin typeface="Calibri" panose="020F0502020204030204" pitchFamily="34" charset="0"/>
                <a:ea typeface="Calibri" panose="020F0502020204030204" pitchFamily="34" charset="0"/>
                <a:cs typeface="Times New Roman" panose="02020603050405020304" pitchFamily="18" charset="0"/>
              </a:rPr>
              <a:t>Kosten per bestuur: maximaal 2.145,- exclusief BTW, per school: 1430,- BTW vrij</a:t>
            </a:r>
          </a:p>
          <a:p>
            <a:pPr marL="0" indent="0">
              <a:buNone/>
            </a:pPr>
            <a:endParaRPr lang="nl-NL" dirty="0"/>
          </a:p>
        </p:txBody>
      </p:sp>
      <p:pic>
        <p:nvPicPr>
          <p:cNvPr id="5" name="Afbeelding 4">
            <a:extLst>
              <a:ext uri="{FF2B5EF4-FFF2-40B4-BE49-F238E27FC236}">
                <a16:creationId xmlns:a16="http://schemas.microsoft.com/office/drawing/2014/main" id="{F40D13CF-C5AA-526C-3834-3E9973EBBB41}"/>
              </a:ext>
            </a:extLst>
          </p:cNvPr>
          <p:cNvPicPr>
            <a:picLocks noChangeAspect="1"/>
          </p:cNvPicPr>
          <p:nvPr/>
        </p:nvPicPr>
        <p:blipFill>
          <a:blip r:embed="rId2"/>
          <a:stretch>
            <a:fillRect/>
          </a:stretch>
        </p:blipFill>
        <p:spPr>
          <a:xfrm>
            <a:off x="6052457" y="4525778"/>
            <a:ext cx="2978331" cy="410327"/>
          </a:xfrm>
          <a:prstGeom prst="rect">
            <a:avLst/>
          </a:prstGeom>
        </p:spPr>
      </p:pic>
    </p:spTree>
    <p:extLst>
      <p:ext uri="{BB962C8B-B14F-4D97-AF65-F5344CB8AC3E}">
        <p14:creationId xmlns:p14="http://schemas.microsoft.com/office/powerpoint/2010/main" val="16299143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18559D-5D6A-7809-63EB-D0D558C2B27D}"/>
              </a:ext>
            </a:extLst>
          </p:cNvPr>
          <p:cNvSpPr>
            <a:spLocks noGrp="1"/>
          </p:cNvSpPr>
          <p:nvPr>
            <p:ph type="title"/>
          </p:nvPr>
        </p:nvSpPr>
        <p:spPr>
          <a:xfrm>
            <a:off x="539262" y="535261"/>
            <a:ext cx="5800578" cy="369332"/>
          </a:xfrm>
        </p:spPr>
        <p:txBody>
          <a:bodyPr/>
          <a:lstStyle/>
          <a:p>
            <a:r>
              <a:rPr lang="nl-NL" dirty="0"/>
              <a:t>3.2 Concrete aanpak: Duiden en doen </a:t>
            </a:r>
          </a:p>
        </p:txBody>
      </p:sp>
      <p:sp>
        <p:nvSpPr>
          <p:cNvPr id="3" name="Tijdelijke aanduiding voor inhoud 2">
            <a:extLst>
              <a:ext uri="{FF2B5EF4-FFF2-40B4-BE49-F238E27FC236}">
                <a16:creationId xmlns:a16="http://schemas.microsoft.com/office/drawing/2014/main" id="{2B3FA69F-8AC1-622B-065A-4DDB977AFB8E}"/>
              </a:ext>
            </a:extLst>
          </p:cNvPr>
          <p:cNvSpPr>
            <a:spLocks noGrp="1"/>
          </p:cNvSpPr>
          <p:nvPr>
            <p:ph idx="1"/>
          </p:nvPr>
        </p:nvSpPr>
        <p:spPr>
          <a:xfrm>
            <a:off x="539262" y="1086715"/>
            <a:ext cx="8491527" cy="3439063"/>
          </a:xfrm>
        </p:spPr>
        <p:txBody>
          <a:bodyPr/>
          <a:lstStyle/>
          <a:p>
            <a:pPr marL="0" indent="0">
              <a:buNone/>
            </a:pPr>
            <a:r>
              <a:rPr lang="nl-NL" sz="1800" dirty="0">
                <a:latin typeface="Calibri" panose="020F0502020204030204" pitchFamily="34" charset="0"/>
                <a:ea typeface="Calibri" panose="020F0502020204030204" pitchFamily="34" charset="0"/>
                <a:cs typeface="Times New Roman" panose="02020603050405020304" pitchFamily="18" charset="0"/>
              </a:rPr>
              <a:t>Aanpak 2 zorgt ervoor dat Duiden en Doen in het LVS wordt verbeterd.</a:t>
            </a:r>
          </a:p>
          <a:p>
            <a:pPr marL="342900" indent="-342900">
              <a:buFont typeface="+mj-lt"/>
              <a:buAutoNum type="alphaLcPeriod"/>
            </a:pPr>
            <a:r>
              <a:rPr lang="nl-NL" sz="1800" dirty="0">
                <a:latin typeface="Calibri" panose="020F0502020204030204" pitchFamily="34" charset="0"/>
                <a:ea typeface="Calibri" panose="020F0502020204030204" pitchFamily="34" charset="0"/>
                <a:cs typeface="Times New Roman" panose="02020603050405020304" pitchFamily="18" charset="0"/>
              </a:rPr>
              <a:t>Per bestuur worden kwaliteitscriteria vastgesteld door een werkgroep. Deze komt 1 keer een dagdeel samen.</a:t>
            </a:r>
          </a:p>
          <a:p>
            <a:pPr marL="342900" indent="-342900">
              <a:buFont typeface="+mj-lt"/>
              <a:buAutoNum type="alphaLcPeriod"/>
            </a:pPr>
            <a:r>
              <a:rPr lang="nl-NL" sz="1800" dirty="0">
                <a:latin typeface="Calibri" panose="020F0502020204030204" pitchFamily="34" charset="0"/>
                <a:ea typeface="Calibri" panose="020F0502020204030204" pitchFamily="34" charset="0"/>
                <a:cs typeface="Times New Roman" panose="02020603050405020304" pitchFamily="18" charset="0"/>
              </a:rPr>
              <a:t>Per school een consult waarin we met de criteria van het bestuur het schoolbeleid voor de ondersteuningsstructuur vaststellen: 1 dagdeel.</a:t>
            </a:r>
          </a:p>
          <a:p>
            <a:pPr marL="342900" indent="-342900">
              <a:buFont typeface="+mj-lt"/>
              <a:buAutoNum type="alphaLcPeriod"/>
            </a:pPr>
            <a:r>
              <a:rPr lang="nl-NL" sz="1800" dirty="0">
                <a:latin typeface="Calibri" panose="020F0502020204030204" pitchFamily="34" charset="0"/>
                <a:ea typeface="Calibri" panose="020F0502020204030204" pitchFamily="34" charset="0"/>
                <a:cs typeface="Times New Roman" panose="02020603050405020304" pitchFamily="18" charset="0"/>
              </a:rPr>
              <a:t>Per school inrichtingsscholing om LVS in te richten: 1 dagdeel.</a:t>
            </a:r>
          </a:p>
          <a:p>
            <a:pPr marL="342900" indent="-342900">
              <a:buFont typeface="+mj-lt"/>
              <a:buAutoNum type="alphaLcPeriod"/>
            </a:pPr>
            <a:r>
              <a:rPr lang="nl-NL" sz="1800" dirty="0">
                <a:latin typeface="Calibri" panose="020F0502020204030204" pitchFamily="34" charset="0"/>
                <a:ea typeface="Calibri" panose="020F0502020204030204" pitchFamily="34" charset="0"/>
                <a:cs typeface="Times New Roman" panose="02020603050405020304" pitchFamily="18" charset="0"/>
              </a:rPr>
              <a:t>Per school scholing voor leerkrachten in het LVS gebruik: 1 dagdeel</a:t>
            </a:r>
          </a:p>
          <a:p>
            <a:pPr marL="0" indent="0">
              <a:buNone/>
            </a:pP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nl-NL" sz="1800" dirty="0">
                <a:effectLst/>
                <a:latin typeface="Calibri" panose="020F0502020204030204" pitchFamily="34" charset="0"/>
                <a:ea typeface="Calibri" panose="020F0502020204030204" pitchFamily="34" charset="0"/>
                <a:cs typeface="Times New Roman" panose="02020603050405020304" pitchFamily="18" charset="0"/>
              </a:rPr>
              <a:t>Kosten per bestuur: maximaal 715,- exclusief BTW, per school: 1430,- BTW vrij</a:t>
            </a:r>
          </a:p>
          <a:p>
            <a:pPr marL="0" indent="0">
              <a:buNone/>
            </a:pPr>
            <a:endParaRPr lang="nl-NL" dirty="0"/>
          </a:p>
        </p:txBody>
      </p:sp>
      <p:pic>
        <p:nvPicPr>
          <p:cNvPr id="4" name="Afbeelding 3">
            <a:extLst>
              <a:ext uri="{FF2B5EF4-FFF2-40B4-BE49-F238E27FC236}">
                <a16:creationId xmlns:a16="http://schemas.microsoft.com/office/drawing/2014/main" id="{051CF90F-E8B5-4B36-AEF1-CF49E5E49D3D}"/>
              </a:ext>
            </a:extLst>
          </p:cNvPr>
          <p:cNvPicPr>
            <a:picLocks noChangeAspect="1"/>
          </p:cNvPicPr>
          <p:nvPr/>
        </p:nvPicPr>
        <p:blipFill>
          <a:blip r:embed="rId2"/>
          <a:stretch>
            <a:fillRect/>
          </a:stretch>
        </p:blipFill>
        <p:spPr>
          <a:xfrm>
            <a:off x="6113418" y="4525778"/>
            <a:ext cx="2917371" cy="393251"/>
          </a:xfrm>
          <a:prstGeom prst="rect">
            <a:avLst/>
          </a:prstGeom>
        </p:spPr>
      </p:pic>
    </p:spTree>
    <p:extLst>
      <p:ext uri="{BB962C8B-B14F-4D97-AF65-F5344CB8AC3E}">
        <p14:creationId xmlns:p14="http://schemas.microsoft.com/office/powerpoint/2010/main" val="39197239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18559D-5D6A-7809-63EB-D0D558C2B27D}"/>
              </a:ext>
            </a:extLst>
          </p:cNvPr>
          <p:cNvSpPr>
            <a:spLocks noGrp="1"/>
          </p:cNvSpPr>
          <p:nvPr>
            <p:ph type="title"/>
          </p:nvPr>
        </p:nvSpPr>
        <p:spPr>
          <a:xfrm>
            <a:off x="539262" y="535261"/>
            <a:ext cx="5800578" cy="369332"/>
          </a:xfrm>
        </p:spPr>
        <p:txBody>
          <a:bodyPr/>
          <a:lstStyle/>
          <a:p>
            <a:r>
              <a:rPr lang="nl-NL" dirty="0"/>
              <a:t>3.3 Concrete aanpak: Duiden en doen </a:t>
            </a:r>
          </a:p>
        </p:txBody>
      </p:sp>
      <p:sp>
        <p:nvSpPr>
          <p:cNvPr id="3" name="Tijdelijke aanduiding voor inhoud 2">
            <a:extLst>
              <a:ext uri="{FF2B5EF4-FFF2-40B4-BE49-F238E27FC236}">
                <a16:creationId xmlns:a16="http://schemas.microsoft.com/office/drawing/2014/main" id="{2B3FA69F-8AC1-622B-065A-4DDB977AFB8E}"/>
              </a:ext>
            </a:extLst>
          </p:cNvPr>
          <p:cNvSpPr>
            <a:spLocks noGrp="1"/>
          </p:cNvSpPr>
          <p:nvPr>
            <p:ph idx="1"/>
          </p:nvPr>
        </p:nvSpPr>
        <p:spPr>
          <a:xfrm>
            <a:off x="539262" y="1086715"/>
            <a:ext cx="8491527" cy="3439063"/>
          </a:xfrm>
        </p:spPr>
        <p:txBody>
          <a:bodyPr/>
          <a:lstStyle/>
          <a:p>
            <a:pPr marL="0" indent="0">
              <a:lnSpc>
                <a:spcPct val="107000"/>
              </a:lnSpc>
              <a:spcAft>
                <a:spcPts val="800"/>
              </a:spcAft>
              <a:buNone/>
            </a:pPr>
            <a:r>
              <a:rPr lang="nl-NL" sz="1800" dirty="0">
                <a:latin typeface="Calibri" panose="020F0502020204030204" pitchFamily="34" charset="0"/>
                <a:ea typeface="Calibri" panose="020F0502020204030204" pitchFamily="34" charset="0"/>
                <a:cs typeface="Times New Roman" panose="02020603050405020304" pitchFamily="18" charset="0"/>
              </a:rPr>
              <a:t>Aanpak 3 zorgt ervoor dat er veel meer uit de bedoeling gewerkt gaat worden en de collega’s mede-eigenaar worden van Duiden en Doen in het LVS. Dit bereiken we door collega’s te laten meedoen in werkgroepen met een PLG-achtige setting </a:t>
            </a:r>
            <a:r>
              <a:rPr lang="nl-NL" sz="1800" dirty="0">
                <a:effectLst/>
                <a:latin typeface="Calibri" panose="020F0502020204030204" pitchFamily="34" charset="0"/>
                <a:ea typeface="Calibri" panose="020F0502020204030204" pitchFamily="34" charset="0"/>
                <a:cs typeface="Times New Roman" panose="02020603050405020304" pitchFamily="18" charset="0"/>
              </a:rPr>
              <a:t>doordat we vragen uit de deelnemers laten komen en samen met de deelnemers onderwerpen gaan onderzoeken, verbeter voorstellen ontwerpen, het daadwerkelijk laten verbeteren en evalueren. De workshops kunnen themagericht worden aangeboden. We adviseren de volgende thema’s: efficiënt werken met het LVS, samenwerken met ouders en anderen, objectief schrijven, duiden en doen, ontwikkelingsperspectief. We laten de werkgroepen 4x samenkomen in twee jaar.</a:t>
            </a:r>
          </a:p>
          <a:p>
            <a:pPr marL="0" indent="0">
              <a:buNone/>
            </a:pPr>
            <a:r>
              <a:rPr lang="nl-NL" sz="1800" dirty="0">
                <a:effectLst/>
                <a:latin typeface="Calibri" panose="020F0502020204030204" pitchFamily="34" charset="0"/>
                <a:ea typeface="Calibri" panose="020F0502020204030204" pitchFamily="34" charset="0"/>
                <a:cs typeface="Times New Roman" panose="02020603050405020304" pitchFamily="18" charset="0"/>
              </a:rPr>
              <a:t>Kosten: €2860,- per serie van vier workshops. We kunnen meerdere series tegelijk aanbieden. Ook is het mogelijk om dit in coproductie met de besturen te gaan uitvoeren.</a:t>
            </a:r>
          </a:p>
          <a:p>
            <a:pPr marL="0" indent="0">
              <a:buNone/>
            </a:pP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nl-NL" dirty="0"/>
          </a:p>
        </p:txBody>
      </p:sp>
      <p:pic>
        <p:nvPicPr>
          <p:cNvPr id="5" name="Afbeelding 4">
            <a:extLst>
              <a:ext uri="{FF2B5EF4-FFF2-40B4-BE49-F238E27FC236}">
                <a16:creationId xmlns:a16="http://schemas.microsoft.com/office/drawing/2014/main" id="{B18951E8-AB38-1AF4-98E6-E3210AC076A4}"/>
              </a:ext>
            </a:extLst>
          </p:cNvPr>
          <p:cNvPicPr>
            <a:picLocks noChangeAspect="1"/>
          </p:cNvPicPr>
          <p:nvPr/>
        </p:nvPicPr>
        <p:blipFill>
          <a:blip r:embed="rId2"/>
          <a:stretch>
            <a:fillRect/>
          </a:stretch>
        </p:blipFill>
        <p:spPr>
          <a:xfrm>
            <a:off x="6041763" y="4525778"/>
            <a:ext cx="2869087" cy="369333"/>
          </a:xfrm>
          <a:prstGeom prst="rect">
            <a:avLst/>
          </a:prstGeom>
        </p:spPr>
      </p:pic>
    </p:spTree>
    <p:extLst>
      <p:ext uri="{BB962C8B-B14F-4D97-AF65-F5344CB8AC3E}">
        <p14:creationId xmlns:p14="http://schemas.microsoft.com/office/powerpoint/2010/main" val="1479823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692A00-4B2E-4A6D-B3B3-3F73C3C47351}"/>
              </a:ext>
            </a:extLst>
          </p:cNvPr>
          <p:cNvSpPr>
            <a:spLocks noGrp="1"/>
          </p:cNvSpPr>
          <p:nvPr>
            <p:ph type="title"/>
          </p:nvPr>
        </p:nvSpPr>
        <p:spPr/>
        <p:txBody>
          <a:bodyPr/>
          <a:lstStyle/>
          <a:p>
            <a:r>
              <a:rPr lang="nl-NL" dirty="0"/>
              <a:t>Leuker, lichter en beter met Gouwe Academie on track</a:t>
            </a:r>
          </a:p>
        </p:txBody>
      </p:sp>
    </p:spTree>
    <p:extLst>
      <p:ext uri="{BB962C8B-B14F-4D97-AF65-F5344CB8AC3E}">
        <p14:creationId xmlns:p14="http://schemas.microsoft.com/office/powerpoint/2010/main" val="5617740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24F68F-D04B-684B-8CB6-6429B3374DB9}"/>
              </a:ext>
            </a:extLst>
          </p:cNvPr>
          <p:cNvSpPr>
            <a:spLocks noGrp="1"/>
          </p:cNvSpPr>
          <p:nvPr>
            <p:ph type="title"/>
          </p:nvPr>
        </p:nvSpPr>
        <p:spPr>
          <a:xfrm>
            <a:off x="356383" y="1710918"/>
            <a:ext cx="8299938" cy="1323439"/>
          </a:xfrm>
        </p:spPr>
        <p:txBody>
          <a:bodyPr/>
          <a:lstStyle/>
          <a:p>
            <a:pPr algn="ctr"/>
            <a:r>
              <a:rPr lang="nl-NL" sz="8000" dirty="0"/>
              <a:t>Advies SWV</a:t>
            </a:r>
          </a:p>
        </p:txBody>
      </p:sp>
    </p:spTree>
    <p:extLst>
      <p:ext uri="{BB962C8B-B14F-4D97-AF65-F5344CB8AC3E}">
        <p14:creationId xmlns:p14="http://schemas.microsoft.com/office/powerpoint/2010/main" val="102630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F50B0C-771E-3180-AF83-719788DF9252}"/>
              </a:ext>
            </a:extLst>
          </p:cNvPr>
          <p:cNvSpPr>
            <a:spLocks noGrp="1"/>
          </p:cNvSpPr>
          <p:nvPr>
            <p:ph type="title"/>
          </p:nvPr>
        </p:nvSpPr>
        <p:spPr/>
        <p:txBody>
          <a:bodyPr/>
          <a:lstStyle/>
          <a:p>
            <a:r>
              <a:rPr lang="en-US" dirty="0"/>
              <a:t>Doel </a:t>
            </a:r>
            <a:r>
              <a:rPr lang="en-US" dirty="0" err="1"/>
              <a:t>onderzoek</a:t>
            </a:r>
            <a:endParaRPr lang="nl-NL" dirty="0"/>
          </a:p>
        </p:txBody>
      </p:sp>
      <p:sp>
        <p:nvSpPr>
          <p:cNvPr id="3" name="Tijdelijke aanduiding voor inhoud 2">
            <a:extLst>
              <a:ext uri="{FF2B5EF4-FFF2-40B4-BE49-F238E27FC236}">
                <a16:creationId xmlns:a16="http://schemas.microsoft.com/office/drawing/2014/main" id="{0B5CFA80-51A4-1FC5-6E05-577668ADB74D}"/>
              </a:ext>
            </a:extLst>
          </p:cNvPr>
          <p:cNvSpPr>
            <a:spLocks noGrp="1"/>
          </p:cNvSpPr>
          <p:nvPr>
            <p:ph idx="1"/>
          </p:nvPr>
        </p:nvSpPr>
        <p:spPr>
          <a:xfrm>
            <a:off x="539262" y="1155560"/>
            <a:ext cx="4999389" cy="3439063"/>
          </a:xfrm>
        </p:spPr>
        <p:txBody>
          <a:bodyPr/>
          <a:lstStyle/>
          <a:p>
            <a:pPr marL="0" indent="0">
              <a:lnSpc>
                <a:spcPct val="107000"/>
              </a:lnSpc>
              <a:spcAft>
                <a:spcPts val="800"/>
              </a:spcAft>
              <a:buNone/>
            </a:pPr>
            <a:r>
              <a:rPr lang="nl-NL" sz="1400" dirty="0">
                <a:effectLst/>
                <a:latin typeface="Calibri" panose="020F0502020204030204" pitchFamily="34" charset="0"/>
                <a:ea typeface="Calibri" panose="020F0502020204030204" pitchFamily="34" charset="0"/>
                <a:cs typeface="Times New Roman" panose="02020603050405020304" pitchFamily="18" charset="0"/>
              </a:rPr>
              <a:t>Bij de SWV-en wordt duidelijk welke behoeftes er nog zijn in de TLV-route, en of Kindkans daar een adequate tool voor kan bieden met meerwaarde t.o.v. de huidige gedigitaliseerde werkwijze, inclusief daaraan gekoppeld dashboard.</a:t>
            </a:r>
          </a:p>
          <a:p>
            <a:endParaRPr lang="nl-NL" dirty="0"/>
          </a:p>
        </p:txBody>
      </p:sp>
      <p:sp>
        <p:nvSpPr>
          <p:cNvPr id="4" name="Pijl: gebogen 3">
            <a:extLst>
              <a:ext uri="{FF2B5EF4-FFF2-40B4-BE49-F238E27FC236}">
                <a16:creationId xmlns:a16="http://schemas.microsoft.com/office/drawing/2014/main" id="{B55A0D13-771C-4A7C-876A-867FF0F56C6A}"/>
              </a:ext>
            </a:extLst>
          </p:cNvPr>
          <p:cNvSpPr/>
          <p:nvPr/>
        </p:nvSpPr>
        <p:spPr>
          <a:xfrm flipV="1">
            <a:off x="1840480" y="2265491"/>
            <a:ext cx="1945822" cy="954109"/>
          </a:xfrm>
          <a:prstGeom prst="bentArrow">
            <a:avLst>
              <a:gd name="adj1" fmla="val 25000"/>
              <a:gd name="adj2" fmla="val 17020"/>
              <a:gd name="adj3" fmla="val 25000"/>
              <a:gd name="adj4" fmla="val 43750"/>
            </a:avLst>
          </a:prstGeom>
          <a:solidFill>
            <a:srgbClr val="98273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chemeClr val="tx1"/>
              </a:solidFill>
            </a:endParaRPr>
          </a:p>
        </p:txBody>
      </p:sp>
      <p:sp>
        <p:nvSpPr>
          <p:cNvPr id="5" name="Tekstvak 4">
            <a:extLst>
              <a:ext uri="{FF2B5EF4-FFF2-40B4-BE49-F238E27FC236}">
                <a16:creationId xmlns:a16="http://schemas.microsoft.com/office/drawing/2014/main" id="{E53389D4-35E9-E44A-019C-D6BB1780A324}"/>
              </a:ext>
            </a:extLst>
          </p:cNvPr>
          <p:cNvSpPr txBox="1"/>
          <p:nvPr/>
        </p:nvSpPr>
        <p:spPr>
          <a:xfrm>
            <a:off x="4020122" y="2644179"/>
            <a:ext cx="3511943" cy="954107"/>
          </a:xfrm>
          <a:prstGeom prst="rect">
            <a:avLst/>
          </a:prstGeom>
          <a:noFill/>
        </p:spPr>
        <p:txBody>
          <a:bodyPr wrap="square" rtlCol="0">
            <a:spAutoFit/>
          </a:bodyPr>
          <a:lstStyle/>
          <a:p>
            <a:pPr marL="342900" indent="-342900">
              <a:buFontTx/>
              <a:buAutoNum type="arabicPeriod"/>
            </a:pPr>
            <a:r>
              <a:rPr lang="nl-NL" sz="1400" dirty="0">
                <a:latin typeface="Calibri" panose="020F0502020204030204" pitchFamily="34" charset="0"/>
                <a:cs typeface="Calibri" panose="020F0502020204030204" pitchFamily="34" charset="0"/>
              </a:rPr>
              <a:t>Eenvoudige implementatie voor TLV-route gericht op veilige communicatie</a:t>
            </a:r>
          </a:p>
          <a:p>
            <a:pPr marL="342900" indent="-342900">
              <a:buFontTx/>
              <a:buAutoNum type="arabicPeriod"/>
            </a:pPr>
            <a:r>
              <a:rPr lang="nl-NL" sz="1400" dirty="0">
                <a:latin typeface="Calibri" panose="020F0502020204030204" pitchFamily="34" charset="0"/>
                <a:cs typeface="Calibri" panose="020F0502020204030204" pitchFamily="34" charset="0"/>
              </a:rPr>
              <a:t>Implementatie inclusief data nodig voor koppeling naar dashboard</a:t>
            </a:r>
          </a:p>
        </p:txBody>
      </p:sp>
    </p:spTree>
    <p:extLst>
      <p:ext uri="{BB962C8B-B14F-4D97-AF65-F5344CB8AC3E}">
        <p14:creationId xmlns:p14="http://schemas.microsoft.com/office/powerpoint/2010/main" val="1022511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59AFD5-5E2E-34F3-6213-22105BA5DC33}"/>
              </a:ext>
            </a:extLst>
          </p:cNvPr>
          <p:cNvSpPr>
            <a:spLocks noGrp="1"/>
          </p:cNvSpPr>
          <p:nvPr>
            <p:ph type="title"/>
          </p:nvPr>
        </p:nvSpPr>
        <p:spPr/>
        <p:txBody>
          <a:bodyPr/>
          <a:lstStyle/>
          <a:p>
            <a:r>
              <a:rPr lang="nl-NL" dirty="0"/>
              <a:t>Eenvoudige implementatie</a:t>
            </a:r>
          </a:p>
        </p:txBody>
      </p:sp>
      <p:sp>
        <p:nvSpPr>
          <p:cNvPr id="3" name="Tijdelijke aanduiding voor inhoud 2">
            <a:extLst>
              <a:ext uri="{FF2B5EF4-FFF2-40B4-BE49-F238E27FC236}">
                <a16:creationId xmlns:a16="http://schemas.microsoft.com/office/drawing/2014/main" id="{DDAA4C2F-94DE-5B17-E54D-F64C48486E85}"/>
              </a:ext>
            </a:extLst>
          </p:cNvPr>
          <p:cNvSpPr>
            <a:spLocks noGrp="1"/>
          </p:cNvSpPr>
          <p:nvPr>
            <p:ph idx="1"/>
          </p:nvPr>
        </p:nvSpPr>
        <p:spPr>
          <a:xfrm>
            <a:off x="539262" y="1155560"/>
            <a:ext cx="8334772" cy="3439063"/>
          </a:xfrm>
        </p:spPr>
        <p:txBody>
          <a:bodyPr/>
          <a:lstStyle/>
          <a:p>
            <a:pPr marL="0" indent="0">
              <a:buNone/>
            </a:pPr>
            <a:r>
              <a:rPr lang="nl-NL" sz="1800" dirty="0">
                <a:effectLst/>
                <a:latin typeface="Calibri" panose="020F0502020204030204" pitchFamily="34" charset="0"/>
                <a:ea typeface="Calibri" panose="020F0502020204030204" pitchFamily="34" charset="0"/>
                <a:cs typeface="Times New Roman" panose="02020603050405020304" pitchFamily="18" charset="0"/>
              </a:rPr>
              <a:t>Doel is een implementatie te doen, die zo klein als mogelijk wordt uitgevoerd. Het uiteindelijke doel is dat scholen worden gefaciliteerd om op een en efficiënte en veilige manier dossiers uit te wisselen met het SWV. De dossiers worden ontvangen via Kindkans en vervolgens verwerkt op de traditionele manier van werken in het SWV. We zijn uitgegaan van het feit dat de drie samenwerkingsverbanden tegelijk gaan implementeren en dat we met gezamenlijke activiteiten kunnen werken voor de drie samenwerkingsverbanden.</a:t>
            </a:r>
          </a:p>
          <a:p>
            <a:pPr marL="0" indent="0">
              <a:buNone/>
            </a:pPr>
            <a:endParaRPr lang="nl-NL" dirty="0"/>
          </a:p>
        </p:txBody>
      </p:sp>
      <p:graphicFrame>
        <p:nvGraphicFramePr>
          <p:cNvPr id="4" name="Tijdelijke aanduiding voor inhoud 3">
            <a:extLst>
              <a:ext uri="{FF2B5EF4-FFF2-40B4-BE49-F238E27FC236}">
                <a16:creationId xmlns:a16="http://schemas.microsoft.com/office/drawing/2014/main" id="{6B8C0723-68B0-3BED-7F65-1786B4DA76A9}"/>
              </a:ext>
            </a:extLst>
          </p:cNvPr>
          <p:cNvGraphicFramePr>
            <a:graphicFrameLocks/>
          </p:cNvGraphicFramePr>
          <p:nvPr/>
        </p:nvGraphicFramePr>
        <p:xfrm>
          <a:off x="539750" y="3363985"/>
          <a:ext cx="5508625" cy="12302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58702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24F68F-D04B-684B-8CB6-6429B3374DB9}"/>
              </a:ext>
            </a:extLst>
          </p:cNvPr>
          <p:cNvSpPr>
            <a:spLocks noGrp="1"/>
          </p:cNvSpPr>
          <p:nvPr>
            <p:ph type="title"/>
          </p:nvPr>
        </p:nvSpPr>
        <p:spPr>
          <a:xfrm>
            <a:off x="356383" y="1710918"/>
            <a:ext cx="8299938" cy="2554545"/>
          </a:xfrm>
        </p:spPr>
        <p:txBody>
          <a:bodyPr/>
          <a:lstStyle/>
          <a:p>
            <a:pPr algn="ctr"/>
            <a:r>
              <a:rPr lang="nl-NL" sz="8000" dirty="0"/>
              <a:t>Advies besturen</a:t>
            </a:r>
          </a:p>
        </p:txBody>
      </p:sp>
    </p:spTree>
    <p:extLst>
      <p:ext uri="{BB962C8B-B14F-4D97-AF65-F5344CB8AC3E}">
        <p14:creationId xmlns:p14="http://schemas.microsoft.com/office/powerpoint/2010/main" val="12007329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E42B36A-8777-F38A-FC14-39BE44A8D767}"/>
              </a:ext>
            </a:extLst>
          </p:cNvPr>
          <p:cNvSpPr>
            <a:spLocks noGrp="1"/>
          </p:cNvSpPr>
          <p:nvPr>
            <p:ph type="title"/>
          </p:nvPr>
        </p:nvSpPr>
        <p:spPr>
          <a:xfrm>
            <a:off x="348343" y="535261"/>
            <a:ext cx="5947953" cy="646331"/>
          </a:xfrm>
        </p:spPr>
        <p:txBody>
          <a:bodyPr/>
          <a:lstStyle/>
          <a:p>
            <a:r>
              <a:rPr lang="nl-NL" dirty="0"/>
              <a:t>Concrete aanpak Eenvoudige implementatie</a:t>
            </a:r>
          </a:p>
        </p:txBody>
      </p:sp>
      <p:sp>
        <p:nvSpPr>
          <p:cNvPr id="3" name="Tijdelijke aanduiding voor inhoud 2">
            <a:extLst>
              <a:ext uri="{FF2B5EF4-FFF2-40B4-BE49-F238E27FC236}">
                <a16:creationId xmlns:a16="http://schemas.microsoft.com/office/drawing/2014/main" id="{46249BB9-E2DF-AA60-053A-84A23CE92331}"/>
              </a:ext>
            </a:extLst>
          </p:cNvPr>
          <p:cNvSpPr>
            <a:spLocks noGrp="1"/>
          </p:cNvSpPr>
          <p:nvPr>
            <p:ph idx="1"/>
          </p:nvPr>
        </p:nvSpPr>
        <p:spPr>
          <a:xfrm>
            <a:off x="418010" y="1155560"/>
            <a:ext cx="8543109" cy="3439063"/>
          </a:xfrm>
        </p:spPr>
        <p:txBody>
          <a:bodyPr/>
          <a:lstStyle/>
          <a:p>
            <a:pPr marL="342900" lvl="0" indent="-342900">
              <a:lnSpc>
                <a:spcPct val="107000"/>
              </a:lnSpc>
              <a:buFont typeface="+mj-lt"/>
              <a:buAutoNum type="arabi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Het inrichten van de boomstructuur, aanmaken van rollen en accounts, aanmaken van statussen</a:t>
            </a:r>
          </a:p>
          <a:p>
            <a:pPr marL="342900" lvl="0" indent="-342900">
              <a:lnSpc>
                <a:spcPct val="107000"/>
              </a:lnSpc>
              <a:buFont typeface="+mj-lt"/>
              <a:buAutoNum type="arabi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Ondersteuning op koppelingen met het LAS en op sluiten verwerkersovereenkomsten</a:t>
            </a:r>
          </a:p>
          <a:p>
            <a:pPr marL="342900" lvl="0" indent="-342900">
              <a:lnSpc>
                <a:spcPct val="107000"/>
              </a:lnSpc>
              <a:buFont typeface="+mj-lt"/>
              <a:buAutoNum type="arabicPeriod"/>
            </a:pPr>
            <a:r>
              <a:rPr lang="nl-NL" sz="1800" dirty="0">
                <a:latin typeface="Calibri" panose="020F0502020204030204" pitchFamily="34" charset="0"/>
                <a:ea typeface="Calibri" panose="020F0502020204030204" pitchFamily="34" charset="0"/>
                <a:cs typeface="Times New Roman" panose="02020603050405020304" pitchFamily="18" charset="0"/>
              </a:rPr>
              <a:t>Uitvoeren</a:t>
            </a:r>
            <a:r>
              <a:rPr lang="nl-NL" sz="1800" dirty="0">
                <a:effectLst/>
                <a:latin typeface="Calibri" panose="020F0502020204030204" pitchFamily="34" charset="0"/>
                <a:ea typeface="Calibri" panose="020F0502020204030204" pitchFamily="34" charset="0"/>
                <a:cs typeface="Times New Roman" panose="02020603050405020304" pitchFamily="18" charset="0"/>
              </a:rPr>
              <a:t> algemene instellingen voor het SWV.</a:t>
            </a:r>
          </a:p>
          <a:p>
            <a:pPr marL="342900" lvl="0" indent="-342900">
              <a:lnSpc>
                <a:spcPct val="107000"/>
              </a:lnSpc>
              <a:spcAft>
                <a:spcPts val="800"/>
              </a:spcAft>
              <a:buFont typeface="+mj-lt"/>
              <a:buAutoNum type="arabicPeriod"/>
            </a:pPr>
            <a:r>
              <a:rPr lang="nl-NL" sz="1800" dirty="0">
                <a:latin typeface="Calibri" panose="020F0502020204030204" pitchFamily="34" charset="0"/>
                <a:ea typeface="Calibri" panose="020F0502020204030204" pitchFamily="34" charset="0"/>
                <a:cs typeface="Times New Roman" panose="02020603050405020304" pitchFamily="18" charset="0"/>
              </a:rPr>
              <a:t>Sc</a:t>
            </a:r>
            <a:r>
              <a:rPr lang="nl-NL" sz="1800" dirty="0">
                <a:effectLst/>
                <a:latin typeface="Calibri" panose="020F0502020204030204" pitchFamily="34" charset="0"/>
                <a:ea typeface="Calibri" panose="020F0502020204030204" pitchFamily="34" charset="0"/>
                <a:cs typeface="Times New Roman" panose="02020603050405020304" pitchFamily="18" charset="0"/>
              </a:rPr>
              <a:t>holen interne personeel en interne begeleiders voor het versturen van dossiers via het LAS van de school naar Kindkans.</a:t>
            </a:r>
          </a:p>
          <a:p>
            <a:pPr marL="0" indent="0">
              <a:buNone/>
            </a:pP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nl-NL" sz="1800" dirty="0">
                <a:effectLst/>
                <a:latin typeface="Calibri" panose="020F0502020204030204" pitchFamily="34" charset="0"/>
                <a:ea typeface="Calibri" panose="020F0502020204030204" pitchFamily="34" charset="0"/>
                <a:cs typeface="Times New Roman" panose="02020603050405020304" pitchFamily="18" charset="0"/>
              </a:rPr>
              <a:t>Kosten: € 3575,- exclusief BTW voor de inrichting en scholing. De scholingsbijeenkomsten voor de interne begeleiders kosten €715,- zonder BTW per bijeenkomst met 15-20 deelnemers. </a:t>
            </a:r>
            <a:endParaRPr lang="nl-NL" dirty="0"/>
          </a:p>
        </p:txBody>
      </p:sp>
      <p:pic>
        <p:nvPicPr>
          <p:cNvPr id="4" name="Afbeelding 3">
            <a:extLst>
              <a:ext uri="{FF2B5EF4-FFF2-40B4-BE49-F238E27FC236}">
                <a16:creationId xmlns:a16="http://schemas.microsoft.com/office/drawing/2014/main" id="{76426BFA-CF4E-4E0D-6DF5-8610999F2F88}"/>
              </a:ext>
            </a:extLst>
          </p:cNvPr>
          <p:cNvPicPr>
            <a:picLocks noChangeAspect="1"/>
          </p:cNvPicPr>
          <p:nvPr/>
        </p:nvPicPr>
        <p:blipFill rotWithShape="1">
          <a:blip r:embed="rId2"/>
          <a:srcRect l="18421"/>
          <a:stretch/>
        </p:blipFill>
        <p:spPr>
          <a:xfrm>
            <a:off x="6601097" y="4525778"/>
            <a:ext cx="2429691" cy="410327"/>
          </a:xfrm>
          <a:prstGeom prst="rect">
            <a:avLst/>
          </a:prstGeom>
        </p:spPr>
      </p:pic>
    </p:spTree>
    <p:extLst>
      <p:ext uri="{BB962C8B-B14F-4D97-AF65-F5344CB8AC3E}">
        <p14:creationId xmlns:p14="http://schemas.microsoft.com/office/powerpoint/2010/main" val="27232759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59AFD5-5E2E-34F3-6213-22105BA5DC33}"/>
              </a:ext>
            </a:extLst>
          </p:cNvPr>
          <p:cNvSpPr>
            <a:spLocks noGrp="1"/>
          </p:cNvSpPr>
          <p:nvPr>
            <p:ph type="title"/>
          </p:nvPr>
        </p:nvSpPr>
        <p:spPr/>
        <p:txBody>
          <a:bodyPr/>
          <a:lstStyle/>
          <a:p>
            <a:r>
              <a:rPr lang="nl-NL" dirty="0"/>
              <a:t>Implementatie voor complete data</a:t>
            </a:r>
          </a:p>
        </p:txBody>
      </p:sp>
      <p:sp>
        <p:nvSpPr>
          <p:cNvPr id="3" name="Tijdelijke aanduiding voor inhoud 2">
            <a:extLst>
              <a:ext uri="{FF2B5EF4-FFF2-40B4-BE49-F238E27FC236}">
                <a16:creationId xmlns:a16="http://schemas.microsoft.com/office/drawing/2014/main" id="{DDAA4C2F-94DE-5B17-E54D-F64C48486E85}"/>
              </a:ext>
            </a:extLst>
          </p:cNvPr>
          <p:cNvSpPr>
            <a:spLocks noGrp="1"/>
          </p:cNvSpPr>
          <p:nvPr>
            <p:ph idx="1"/>
          </p:nvPr>
        </p:nvSpPr>
        <p:spPr>
          <a:xfrm>
            <a:off x="539262" y="1155560"/>
            <a:ext cx="8334772" cy="3439063"/>
          </a:xfrm>
        </p:spPr>
        <p:txBody>
          <a:bodyPr/>
          <a:lstStyle/>
          <a:p>
            <a:pPr marL="0" indent="0">
              <a:buNone/>
            </a:pPr>
            <a:r>
              <a:rPr lang="nl-NL" sz="1800" dirty="0">
                <a:effectLst/>
                <a:latin typeface="Calibri" panose="020F0502020204030204" pitchFamily="34" charset="0"/>
                <a:ea typeface="Calibri" panose="020F0502020204030204" pitchFamily="34" charset="0"/>
                <a:cs typeface="Times New Roman" panose="02020603050405020304" pitchFamily="18" charset="0"/>
              </a:rPr>
              <a:t>Doel is volgens fase 2 om Kindkans zo te implementeren zodat alle processen en bijbehorende documenten worden ondersteund door Kindkans. Duiden en doen wordt geïmplementeerd in Kindkans aansluitend op wa</a:t>
            </a:r>
            <a:r>
              <a:rPr lang="nl-NL" sz="1800" dirty="0">
                <a:latin typeface="Calibri" panose="020F0502020204030204" pitchFamily="34" charset="0"/>
                <a:ea typeface="Calibri" panose="020F0502020204030204" pitchFamily="34" charset="0"/>
                <a:cs typeface="Times New Roman" panose="02020603050405020304" pitchFamily="18" charset="0"/>
              </a:rPr>
              <a:t>t de scholen in het LAS doen</a:t>
            </a:r>
            <a:r>
              <a:rPr lang="nl-NL" sz="1800" dirty="0">
                <a:effectLst/>
                <a:latin typeface="Calibri" panose="020F0502020204030204" pitchFamily="34" charset="0"/>
                <a:ea typeface="Calibri" panose="020F0502020204030204" pitchFamily="34" charset="0"/>
                <a:cs typeface="Times New Roman" panose="02020603050405020304" pitchFamily="18" charset="0"/>
              </a:rPr>
              <a:t>. Verder zullen alle formulieren die worden gemaakt direct de database vullen zodat er kan worden gemonitord op cruciale kengetallen. </a:t>
            </a:r>
          </a:p>
          <a:p>
            <a:pPr marL="0" indent="0">
              <a:buNone/>
            </a:pPr>
            <a:endParaRPr lang="nl-NL" dirty="0"/>
          </a:p>
        </p:txBody>
      </p:sp>
      <p:graphicFrame>
        <p:nvGraphicFramePr>
          <p:cNvPr id="4" name="Tijdelijke aanduiding voor inhoud 3">
            <a:extLst>
              <a:ext uri="{FF2B5EF4-FFF2-40B4-BE49-F238E27FC236}">
                <a16:creationId xmlns:a16="http://schemas.microsoft.com/office/drawing/2014/main" id="{6B8C0723-68B0-3BED-7F65-1786B4DA76A9}"/>
              </a:ext>
            </a:extLst>
          </p:cNvPr>
          <p:cNvGraphicFramePr>
            <a:graphicFrameLocks/>
          </p:cNvGraphicFramePr>
          <p:nvPr>
            <p:extLst>
              <p:ext uri="{D42A27DB-BD31-4B8C-83A1-F6EECF244321}">
                <p14:modId xmlns:p14="http://schemas.microsoft.com/office/powerpoint/2010/main" val="3621166459"/>
              </p:ext>
            </p:extLst>
          </p:nvPr>
        </p:nvGraphicFramePr>
        <p:xfrm>
          <a:off x="539750" y="3363985"/>
          <a:ext cx="5508625" cy="12302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06897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E42B36A-8777-F38A-FC14-39BE44A8D767}"/>
              </a:ext>
            </a:extLst>
          </p:cNvPr>
          <p:cNvSpPr>
            <a:spLocks noGrp="1"/>
          </p:cNvSpPr>
          <p:nvPr>
            <p:ph type="title"/>
          </p:nvPr>
        </p:nvSpPr>
        <p:spPr>
          <a:xfrm>
            <a:off x="348343" y="535261"/>
            <a:ext cx="5947953" cy="369332"/>
          </a:xfrm>
        </p:spPr>
        <p:txBody>
          <a:bodyPr/>
          <a:lstStyle/>
          <a:p>
            <a:r>
              <a:rPr lang="nl-NL" dirty="0"/>
              <a:t>Concrete aanpak implementatie compleet</a:t>
            </a:r>
          </a:p>
        </p:txBody>
      </p:sp>
      <p:sp>
        <p:nvSpPr>
          <p:cNvPr id="3" name="Tijdelijke aanduiding voor inhoud 2">
            <a:extLst>
              <a:ext uri="{FF2B5EF4-FFF2-40B4-BE49-F238E27FC236}">
                <a16:creationId xmlns:a16="http://schemas.microsoft.com/office/drawing/2014/main" id="{46249BB9-E2DF-AA60-053A-84A23CE92331}"/>
              </a:ext>
            </a:extLst>
          </p:cNvPr>
          <p:cNvSpPr>
            <a:spLocks noGrp="1"/>
          </p:cNvSpPr>
          <p:nvPr>
            <p:ph idx="1"/>
          </p:nvPr>
        </p:nvSpPr>
        <p:spPr>
          <a:xfrm>
            <a:off x="418010" y="1155560"/>
            <a:ext cx="8543109" cy="3439063"/>
          </a:xfrm>
        </p:spPr>
        <p:txBody>
          <a:bodyPr/>
          <a:lstStyle/>
          <a:p>
            <a:pPr marL="342900" lvl="0" indent="-342900">
              <a:lnSpc>
                <a:spcPct val="107000"/>
              </a:lnSpc>
              <a:buFont typeface="+mj-lt"/>
              <a:buAutoNum type="arabi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Wij voeren projectmanagement</a:t>
            </a:r>
          </a:p>
          <a:p>
            <a:pPr marL="342900" lvl="0" indent="-342900">
              <a:lnSpc>
                <a:spcPct val="107000"/>
              </a:lnSpc>
              <a:buFont typeface="+mj-lt"/>
              <a:buAutoNum type="arabicPeriod"/>
            </a:pPr>
            <a:r>
              <a:rPr lang="nl-NL" sz="1800" dirty="0">
                <a:latin typeface="Calibri" panose="020F0502020204030204" pitchFamily="34" charset="0"/>
                <a:ea typeface="Calibri" panose="020F0502020204030204" pitchFamily="34" charset="0"/>
                <a:cs typeface="Times New Roman" panose="02020603050405020304" pitchFamily="18" charset="0"/>
              </a:rPr>
              <a:t>C</a:t>
            </a:r>
            <a:r>
              <a:rPr lang="nl-NL" sz="1800" dirty="0">
                <a:effectLst/>
                <a:latin typeface="Calibri" panose="020F0502020204030204" pitchFamily="34" charset="0"/>
                <a:ea typeface="Calibri" panose="020F0502020204030204" pitchFamily="34" charset="0"/>
                <a:cs typeface="Times New Roman" panose="02020603050405020304" pitchFamily="18" charset="0"/>
              </a:rPr>
              <a:t>onsultancy voor processen in kaart te brengen &gt; opbrengst is opleveren ontwerp</a:t>
            </a:r>
          </a:p>
          <a:p>
            <a:pPr marL="342900" lvl="0" indent="-342900">
              <a:lnSpc>
                <a:spcPct val="107000"/>
              </a:lnSpc>
              <a:buFont typeface="+mj-lt"/>
              <a:buAutoNum type="arabicPeriod"/>
            </a:pPr>
            <a:r>
              <a:rPr lang="nl-NL" sz="1800" dirty="0">
                <a:latin typeface="Calibri" panose="020F0502020204030204" pitchFamily="34" charset="0"/>
                <a:ea typeface="Calibri" panose="020F0502020204030204" pitchFamily="34" charset="0"/>
                <a:cs typeface="Times New Roman" panose="02020603050405020304" pitchFamily="18" charset="0"/>
              </a:rPr>
              <a:t>I</a:t>
            </a:r>
            <a:r>
              <a:rPr lang="nl-NL" sz="1800" dirty="0">
                <a:effectLst/>
                <a:latin typeface="Calibri" panose="020F0502020204030204" pitchFamily="34" charset="0"/>
                <a:ea typeface="Calibri" panose="020F0502020204030204" pitchFamily="34" charset="0"/>
                <a:cs typeface="Times New Roman" panose="02020603050405020304" pitchFamily="18" charset="0"/>
              </a:rPr>
              <a:t>nrichten boomstructuur, rollen en accounts, formulieren en brieven in Kindkans.</a:t>
            </a:r>
          </a:p>
          <a:p>
            <a:pPr marL="342900" lvl="0" indent="-342900">
              <a:lnSpc>
                <a:spcPct val="107000"/>
              </a:lnSpc>
              <a:buFont typeface="+mj-lt"/>
              <a:buAutoNum type="arabi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Ondersteuning op koppelingen met het LAS en op sluiten verwerkersovereenkomsten</a:t>
            </a:r>
          </a:p>
          <a:p>
            <a:pPr marL="342900" lvl="0" indent="-342900">
              <a:lnSpc>
                <a:spcPct val="107000"/>
              </a:lnSpc>
              <a:buFont typeface="+mj-lt"/>
              <a:buAutoNum type="arabi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We verrichten een aantal algemene instellingen voor het SWV.</a:t>
            </a:r>
          </a:p>
          <a:p>
            <a:pPr marL="342900" lvl="0" indent="-342900">
              <a:lnSpc>
                <a:spcPct val="107000"/>
              </a:lnSpc>
              <a:spcAft>
                <a:spcPts val="800"/>
              </a:spcAft>
              <a:buFont typeface="+mj-lt"/>
              <a:buAutoNum type="arabi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We scholen het interne personeel en we scholen de interne begeleiders voor het gebruikmaken van het LAS en Kindkans in de ondersteuningsstructuur.</a:t>
            </a:r>
          </a:p>
          <a:p>
            <a:pPr marL="0" indent="0">
              <a:buNone/>
            </a:pPr>
            <a:r>
              <a:rPr lang="nl-NL" sz="1800" dirty="0">
                <a:effectLst/>
                <a:latin typeface="Calibri" panose="020F0502020204030204" pitchFamily="34" charset="0"/>
                <a:ea typeface="Calibri" panose="020F0502020204030204" pitchFamily="34" charset="0"/>
                <a:cs typeface="Times New Roman" panose="02020603050405020304" pitchFamily="18" charset="0"/>
              </a:rPr>
              <a:t>Kosten: € 14.300,- exclusief BTW voor de inrichting en scholing. De scholingsbijeenkomsten voor de interne begeleiders kosten €715,- zonder BTW per bijeenkomst met 15-20 deelnemers.</a:t>
            </a:r>
            <a:endParaRPr lang="nl-NL" dirty="0"/>
          </a:p>
        </p:txBody>
      </p:sp>
      <p:pic>
        <p:nvPicPr>
          <p:cNvPr id="6" name="Afbeelding 5">
            <a:extLst>
              <a:ext uri="{FF2B5EF4-FFF2-40B4-BE49-F238E27FC236}">
                <a16:creationId xmlns:a16="http://schemas.microsoft.com/office/drawing/2014/main" id="{BCF4DD16-EDFA-72FB-7E6C-1034B4FC1886}"/>
              </a:ext>
            </a:extLst>
          </p:cNvPr>
          <p:cNvPicPr>
            <a:picLocks noChangeAspect="1"/>
          </p:cNvPicPr>
          <p:nvPr/>
        </p:nvPicPr>
        <p:blipFill>
          <a:blip r:embed="rId2"/>
          <a:stretch>
            <a:fillRect/>
          </a:stretch>
        </p:blipFill>
        <p:spPr>
          <a:xfrm>
            <a:off x="6371831" y="4392676"/>
            <a:ext cx="2659136" cy="546398"/>
          </a:xfrm>
          <a:prstGeom prst="rect">
            <a:avLst/>
          </a:prstGeom>
        </p:spPr>
      </p:pic>
    </p:spTree>
    <p:extLst>
      <p:ext uri="{BB962C8B-B14F-4D97-AF65-F5344CB8AC3E}">
        <p14:creationId xmlns:p14="http://schemas.microsoft.com/office/powerpoint/2010/main" val="6840615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293CC3-5268-EB90-87AA-3531CB362B26}"/>
              </a:ext>
            </a:extLst>
          </p:cNvPr>
          <p:cNvSpPr>
            <a:spLocks noGrp="1"/>
          </p:cNvSpPr>
          <p:nvPr>
            <p:ph type="title"/>
          </p:nvPr>
        </p:nvSpPr>
        <p:spPr/>
        <p:txBody>
          <a:bodyPr/>
          <a:lstStyle/>
          <a:p>
            <a:r>
              <a:rPr lang="nl-NL" dirty="0"/>
              <a:t>Licentie</a:t>
            </a:r>
          </a:p>
        </p:txBody>
      </p:sp>
      <p:sp>
        <p:nvSpPr>
          <p:cNvPr id="3" name="Tijdelijke aanduiding voor inhoud 2">
            <a:extLst>
              <a:ext uri="{FF2B5EF4-FFF2-40B4-BE49-F238E27FC236}">
                <a16:creationId xmlns:a16="http://schemas.microsoft.com/office/drawing/2014/main" id="{68430D9A-69A4-77A0-5C45-911D21016448}"/>
              </a:ext>
            </a:extLst>
          </p:cNvPr>
          <p:cNvSpPr>
            <a:spLocks noGrp="1"/>
          </p:cNvSpPr>
          <p:nvPr>
            <p:ph idx="1"/>
          </p:nvPr>
        </p:nvSpPr>
        <p:spPr/>
        <p:txBody>
          <a:bodyPr/>
          <a:lstStyle/>
          <a:p>
            <a:r>
              <a:rPr lang="nl-NL" dirty="0"/>
              <a:t>Wanneer een bestuur Kindkans wil gebruiken, of wanneer het SWV Kindkans wil gebruiken zijn er licentiekosten verschuldigd aan Gouwe Academie. Deze bedragen voor 2023: 0,64 ex BTW per leerling op basis van de officiële leerling tellingen. De prijs wordt jaarlijks geïndexeerd.</a:t>
            </a:r>
          </a:p>
          <a:p>
            <a:endParaRPr lang="nl-NL" dirty="0"/>
          </a:p>
          <a:p>
            <a:r>
              <a:rPr lang="nl-NL" dirty="0"/>
              <a:t>Wanneer het SWV een licentie afsluit voor alle leerlingen krijgen de besturen gratis het gebruik van Kindkans.</a:t>
            </a:r>
          </a:p>
        </p:txBody>
      </p:sp>
    </p:spTree>
    <p:extLst>
      <p:ext uri="{BB962C8B-B14F-4D97-AF65-F5344CB8AC3E}">
        <p14:creationId xmlns:p14="http://schemas.microsoft.com/office/powerpoint/2010/main" val="17748734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692A00-4B2E-4A6D-B3B3-3F73C3C47351}"/>
              </a:ext>
            </a:extLst>
          </p:cNvPr>
          <p:cNvSpPr>
            <a:spLocks noGrp="1"/>
          </p:cNvSpPr>
          <p:nvPr>
            <p:ph type="title"/>
          </p:nvPr>
        </p:nvSpPr>
        <p:spPr/>
        <p:txBody>
          <a:bodyPr/>
          <a:lstStyle/>
          <a:p>
            <a:r>
              <a:rPr lang="nl-NL" dirty="0"/>
              <a:t>Leuker, lichter en beter met Gouwe Academie on track</a:t>
            </a:r>
          </a:p>
        </p:txBody>
      </p:sp>
    </p:spTree>
    <p:extLst>
      <p:ext uri="{BB962C8B-B14F-4D97-AF65-F5344CB8AC3E}">
        <p14:creationId xmlns:p14="http://schemas.microsoft.com/office/powerpoint/2010/main" val="1586801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F50B0C-771E-3180-AF83-719788DF9252}"/>
              </a:ext>
            </a:extLst>
          </p:cNvPr>
          <p:cNvSpPr>
            <a:spLocks noGrp="1"/>
          </p:cNvSpPr>
          <p:nvPr>
            <p:ph type="title"/>
          </p:nvPr>
        </p:nvSpPr>
        <p:spPr/>
        <p:txBody>
          <a:bodyPr/>
          <a:lstStyle/>
          <a:p>
            <a:r>
              <a:rPr lang="en-US" dirty="0"/>
              <a:t>Doel </a:t>
            </a:r>
            <a:r>
              <a:rPr lang="en-US" dirty="0" err="1"/>
              <a:t>onderzoek</a:t>
            </a:r>
            <a:endParaRPr lang="nl-NL" dirty="0"/>
          </a:p>
        </p:txBody>
      </p:sp>
      <p:sp>
        <p:nvSpPr>
          <p:cNvPr id="3" name="Tijdelijke aanduiding voor inhoud 2">
            <a:extLst>
              <a:ext uri="{FF2B5EF4-FFF2-40B4-BE49-F238E27FC236}">
                <a16:creationId xmlns:a16="http://schemas.microsoft.com/office/drawing/2014/main" id="{0B5CFA80-51A4-1FC5-6E05-577668ADB74D}"/>
              </a:ext>
            </a:extLst>
          </p:cNvPr>
          <p:cNvSpPr>
            <a:spLocks noGrp="1"/>
          </p:cNvSpPr>
          <p:nvPr>
            <p:ph idx="1"/>
          </p:nvPr>
        </p:nvSpPr>
        <p:spPr/>
        <p:txBody>
          <a:bodyPr/>
          <a:lstStyle/>
          <a:p>
            <a:pPr marL="0" indent="0">
              <a:lnSpc>
                <a:spcPct val="107000"/>
              </a:lnSpc>
              <a:spcAft>
                <a:spcPts val="800"/>
              </a:spcAft>
              <a:buNone/>
            </a:pPr>
            <a:r>
              <a:rPr lang="nl-NL" sz="1400" dirty="0">
                <a:effectLst/>
                <a:latin typeface="Calibri" panose="020F0502020204030204" pitchFamily="34" charset="0"/>
                <a:ea typeface="Calibri" panose="020F0502020204030204" pitchFamily="34" charset="0"/>
                <a:cs typeface="Times New Roman" panose="02020603050405020304" pitchFamily="18" charset="0"/>
              </a:rPr>
              <a:t>Per school/schoolbestuur moet duidelijk worden met welke onderdelen in het LAS/LVS wordt gewerkt, en in welke mate </a:t>
            </a:r>
            <a:r>
              <a:rPr lang="nl-NL"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‘duiden en doen’</a:t>
            </a:r>
            <a:r>
              <a:rPr lang="nl-NL" sz="1400" dirty="0">
                <a:effectLst/>
                <a:latin typeface="Calibri" panose="020F0502020204030204" pitchFamily="34" charset="0"/>
                <a:ea typeface="Calibri" panose="020F0502020204030204" pitchFamily="34" charset="0"/>
                <a:cs typeface="Times New Roman" panose="02020603050405020304" pitchFamily="18" charset="0"/>
              </a:rPr>
              <a:t> al is het </a:t>
            </a:r>
            <a:r>
              <a:rPr lang="nl-NL"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LAS/LVS </a:t>
            </a:r>
            <a:r>
              <a:rPr lang="nl-NL" sz="1400" dirty="0">
                <a:effectLst/>
                <a:latin typeface="Calibri" panose="020F0502020204030204" pitchFamily="34" charset="0"/>
                <a:ea typeface="Calibri" panose="020F0502020204030204" pitchFamily="34" charset="0"/>
                <a:cs typeface="Times New Roman" panose="02020603050405020304" pitchFamily="18" charset="0"/>
              </a:rPr>
              <a:t>is verwerkt en/of in welke mate ‘duiden en doen’ kan worden ondergebracht in </a:t>
            </a:r>
            <a:r>
              <a:rPr lang="nl-NL"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Kindkans</a:t>
            </a:r>
            <a:r>
              <a:rPr lang="nl-NL" sz="1400" dirty="0">
                <a:effectLst/>
                <a:latin typeface="Calibri" panose="020F0502020204030204" pitchFamily="34" charset="0"/>
                <a:ea typeface="Calibri" panose="020F0502020204030204" pitchFamily="34" charset="0"/>
                <a:cs typeface="Times New Roman" panose="02020603050405020304" pitchFamily="18" charset="0"/>
              </a:rPr>
              <a:t> ter realisatie van het advies. Minimaal vertrekpunt: een tool die voorziet in AVG-</a:t>
            </a:r>
            <a:r>
              <a:rPr lang="nl-NL" sz="1400" dirty="0" err="1">
                <a:effectLst/>
                <a:latin typeface="Calibri" panose="020F0502020204030204" pitchFamily="34" charset="0"/>
                <a:ea typeface="Calibri" panose="020F0502020204030204" pitchFamily="34" charset="0"/>
                <a:cs typeface="Times New Roman" panose="02020603050405020304" pitchFamily="18" charset="0"/>
              </a:rPr>
              <a:t>proof</a:t>
            </a:r>
            <a:r>
              <a:rPr lang="nl-NL" sz="1400" dirty="0">
                <a:effectLst/>
                <a:latin typeface="Calibri" panose="020F0502020204030204" pitchFamily="34" charset="0"/>
                <a:ea typeface="Calibri" panose="020F0502020204030204" pitchFamily="34" charset="0"/>
                <a:cs typeface="Times New Roman" panose="02020603050405020304" pitchFamily="18" charset="0"/>
              </a:rPr>
              <a:t>, veilig en gebruikersvriendelijk </a:t>
            </a:r>
            <a:r>
              <a:rPr lang="nl-NL"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communiceren</a:t>
            </a:r>
            <a:r>
              <a:rPr lang="nl-NL" sz="1400" dirty="0">
                <a:effectLst/>
                <a:latin typeface="Calibri" panose="020F0502020204030204" pitchFamily="34" charset="0"/>
                <a:ea typeface="Calibri" panose="020F0502020204030204" pitchFamily="34" charset="0"/>
                <a:cs typeface="Times New Roman" panose="02020603050405020304" pitchFamily="18" charset="0"/>
              </a:rPr>
              <a:t> en </a:t>
            </a:r>
            <a:r>
              <a:rPr lang="nl-NL"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samenwerken met externe partijen</a:t>
            </a:r>
            <a:r>
              <a:rPr lang="nl-NL" sz="1400" dirty="0">
                <a:effectLst/>
                <a:latin typeface="Calibri" panose="020F0502020204030204" pitchFamily="34" charset="0"/>
                <a:ea typeface="Calibri" panose="020F0502020204030204" pitchFamily="34" charset="0"/>
                <a:cs typeface="Times New Roman" panose="02020603050405020304" pitchFamily="18" charset="0"/>
              </a:rPr>
              <a:t>.</a:t>
            </a:r>
          </a:p>
          <a:p>
            <a:endParaRPr lang="nl-NL" dirty="0"/>
          </a:p>
        </p:txBody>
      </p:sp>
      <p:sp>
        <p:nvSpPr>
          <p:cNvPr id="4" name="Tekstvak 3">
            <a:extLst>
              <a:ext uri="{FF2B5EF4-FFF2-40B4-BE49-F238E27FC236}">
                <a16:creationId xmlns:a16="http://schemas.microsoft.com/office/drawing/2014/main" id="{59CE46B8-1373-B640-B39D-AC1E1965B9DB}"/>
              </a:ext>
            </a:extLst>
          </p:cNvPr>
          <p:cNvSpPr txBox="1"/>
          <p:nvPr/>
        </p:nvSpPr>
        <p:spPr>
          <a:xfrm>
            <a:off x="4725749" y="3249276"/>
            <a:ext cx="3511943" cy="738664"/>
          </a:xfrm>
          <a:prstGeom prst="rect">
            <a:avLst/>
          </a:prstGeom>
          <a:noFill/>
        </p:spPr>
        <p:txBody>
          <a:bodyPr wrap="square" rtlCol="0">
            <a:spAutoFit/>
          </a:bodyPr>
          <a:lstStyle/>
          <a:p>
            <a:pPr marL="342900" indent="-342900">
              <a:buFontTx/>
              <a:buAutoNum type="arabicPeriod"/>
            </a:pPr>
            <a:r>
              <a:rPr lang="nl-NL" sz="1400" dirty="0">
                <a:latin typeface="Calibri" panose="020F0502020204030204" pitchFamily="34" charset="0"/>
                <a:cs typeface="Calibri" panose="020F0502020204030204" pitchFamily="34" charset="0"/>
              </a:rPr>
              <a:t>Samenwerken met externen</a:t>
            </a:r>
          </a:p>
          <a:p>
            <a:pPr marL="342900" indent="-342900">
              <a:buFontTx/>
              <a:buAutoNum type="arabicPeriod"/>
            </a:pPr>
            <a:r>
              <a:rPr lang="nl-NL" sz="1400" dirty="0">
                <a:latin typeface="Calibri" panose="020F0502020204030204" pitchFamily="34" charset="0"/>
                <a:cs typeface="Calibri" panose="020F0502020204030204" pitchFamily="34" charset="0"/>
              </a:rPr>
              <a:t>Veilig communiceren binnen AVG</a:t>
            </a:r>
          </a:p>
          <a:p>
            <a:pPr marL="342900" indent="-342900">
              <a:buAutoNum type="arabicPeriod"/>
            </a:pPr>
            <a:r>
              <a:rPr lang="nl-NL" sz="1400" dirty="0">
                <a:latin typeface="Calibri" panose="020F0502020204030204" pitchFamily="34" charset="0"/>
                <a:cs typeface="Calibri" panose="020F0502020204030204" pitchFamily="34" charset="0"/>
              </a:rPr>
              <a:t>Duiden en doen in LVS/Kindkans</a:t>
            </a:r>
          </a:p>
        </p:txBody>
      </p:sp>
      <p:sp>
        <p:nvSpPr>
          <p:cNvPr id="5" name="Pijl: gebogen 4">
            <a:extLst>
              <a:ext uri="{FF2B5EF4-FFF2-40B4-BE49-F238E27FC236}">
                <a16:creationId xmlns:a16="http://schemas.microsoft.com/office/drawing/2014/main" id="{AE2F7B7E-24A2-CF0B-FC12-B2ECE7501775}"/>
              </a:ext>
            </a:extLst>
          </p:cNvPr>
          <p:cNvSpPr/>
          <p:nvPr/>
        </p:nvSpPr>
        <p:spPr>
          <a:xfrm flipV="1">
            <a:off x="2537165" y="2875091"/>
            <a:ext cx="1945822" cy="954109"/>
          </a:xfrm>
          <a:prstGeom prst="bentArrow">
            <a:avLst>
              <a:gd name="adj1" fmla="val 25000"/>
              <a:gd name="adj2" fmla="val 17020"/>
              <a:gd name="adj3" fmla="val 25000"/>
              <a:gd name="adj4" fmla="val 43750"/>
            </a:avLst>
          </a:prstGeom>
          <a:solidFill>
            <a:srgbClr val="98273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chemeClr val="tx1"/>
              </a:solidFill>
            </a:endParaRPr>
          </a:p>
        </p:txBody>
      </p:sp>
    </p:spTree>
    <p:extLst>
      <p:ext uri="{BB962C8B-B14F-4D97-AF65-F5344CB8AC3E}">
        <p14:creationId xmlns:p14="http://schemas.microsoft.com/office/powerpoint/2010/main" val="1156318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 4">
            <a:extLst>
              <a:ext uri="{FF2B5EF4-FFF2-40B4-BE49-F238E27FC236}">
                <a16:creationId xmlns:a16="http://schemas.microsoft.com/office/drawing/2014/main" id="{55D7DB18-9277-E2C4-6603-AEC6529FC077}"/>
              </a:ext>
            </a:extLst>
          </p:cNvPr>
          <p:cNvGraphicFramePr>
            <a:graphicFrameLocks noGrp="1"/>
          </p:cNvGraphicFramePr>
          <p:nvPr>
            <p:extLst>
              <p:ext uri="{D42A27DB-BD31-4B8C-83A1-F6EECF244321}">
                <p14:modId xmlns:p14="http://schemas.microsoft.com/office/powerpoint/2010/main" val="536064584"/>
              </p:ext>
            </p:extLst>
          </p:nvPr>
        </p:nvGraphicFramePr>
        <p:xfrm>
          <a:off x="293914" y="1899731"/>
          <a:ext cx="8556169" cy="2461877"/>
        </p:xfrm>
        <a:graphic>
          <a:graphicData uri="http://schemas.openxmlformats.org/drawingml/2006/table">
            <a:tbl>
              <a:tblPr firstRow="1" bandRow="1">
                <a:tableStyleId>{5202B0CA-FC54-4496-8BCA-5EF66A818D29}</a:tableStyleId>
              </a:tblPr>
              <a:tblGrid>
                <a:gridCol w="1711234">
                  <a:extLst>
                    <a:ext uri="{9D8B030D-6E8A-4147-A177-3AD203B41FA5}">
                      <a16:colId xmlns:a16="http://schemas.microsoft.com/office/drawing/2014/main" val="93015752"/>
                    </a:ext>
                  </a:extLst>
                </a:gridCol>
                <a:gridCol w="629679">
                  <a:extLst>
                    <a:ext uri="{9D8B030D-6E8A-4147-A177-3AD203B41FA5}">
                      <a16:colId xmlns:a16="http://schemas.microsoft.com/office/drawing/2014/main" val="1046474488"/>
                    </a:ext>
                  </a:extLst>
                </a:gridCol>
                <a:gridCol w="2071752">
                  <a:extLst>
                    <a:ext uri="{9D8B030D-6E8A-4147-A177-3AD203B41FA5}">
                      <a16:colId xmlns:a16="http://schemas.microsoft.com/office/drawing/2014/main" val="3221967535"/>
                    </a:ext>
                  </a:extLst>
                </a:gridCol>
                <a:gridCol w="2071752">
                  <a:extLst>
                    <a:ext uri="{9D8B030D-6E8A-4147-A177-3AD203B41FA5}">
                      <a16:colId xmlns:a16="http://schemas.microsoft.com/office/drawing/2014/main" val="1570621484"/>
                    </a:ext>
                  </a:extLst>
                </a:gridCol>
                <a:gridCol w="2071752">
                  <a:extLst>
                    <a:ext uri="{9D8B030D-6E8A-4147-A177-3AD203B41FA5}">
                      <a16:colId xmlns:a16="http://schemas.microsoft.com/office/drawing/2014/main" val="838422025"/>
                    </a:ext>
                  </a:extLst>
                </a:gridCol>
              </a:tblGrid>
              <a:tr h="429945">
                <a:tc>
                  <a:txBody>
                    <a:bodyPr/>
                    <a:lstStyle/>
                    <a:p>
                      <a:endParaRPr lang="nl-NL"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8273F"/>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nl-NL" sz="900" dirty="0"/>
                        <a:t>FASE 0</a:t>
                      </a:r>
                    </a:p>
                    <a:p>
                      <a:endParaRPr lang="nl-NL"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8273F"/>
                    </a:solidFill>
                  </a:tcPr>
                </a:tc>
                <a:tc>
                  <a:txBody>
                    <a:bodyPr/>
                    <a:lstStyle/>
                    <a:p>
                      <a:r>
                        <a:rPr lang="nl-NL" sz="900" dirty="0"/>
                        <a:t>FASE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8273F"/>
                    </a:solidFill>
                  </a:tcPr>
                </a:tc>
                <a:tc>
                  <a:txBody>
                    <a:bodyPr/>
                    <a:lstStyle/>
                    <a:p>
                      <a:r>
                        <a:rPr lang="nl-NL" sz="900"/>
                        <a:t>FASE 2</a:t>
                      </a:r>
                      <a:endParaRPr lang="nl-NL"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8273F"/>
                    </a:solidFill>
                  </a:tcPr>
                </a:tc>
                <a:tc>
                  <a:txBody>
                    <a:bodyPr/>
                    <a:lstStyle/>
                    <a:p>
                      <a:r>
                        <a:rPr lang="nl-NL" sz="900"/>
                        <a:t>FASE 3</a:t>
                      </a:r>
                      <a:endParaRPr lang="nl-NL"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8273F"/>
                    </a:solidFill>
                  </a:tcPr>
                </a:tc>
                <a:extLst>
                  <a:ext uri="{0D108BD9-81ED-4DB2-BD59-A6C34878D82A}">
                    <a16:rowId xmlns:a16="http://schemas.microsoft.com/office/drawing/2014/main" val="2375021470"/>
                  </a:ext>
                </a:extLst>
              </a:tr>
              <a:tr h="429945">
                <a:tc>
                  <a:txBody>
                    <a:bodyPr/>
                    <a:lstStyle/>
                    <a:p>
                      <a:endParaRPr lang="nl-NL"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8273F"/>
                    </a:solidFill>
                  </a:tcPr>
                </a:tc>
                <a:tc>
                  <a:txBody>
                    <a:bodyPr/>
                    <a:lstStyle/>
                    <a:p>
                      <a:endParaRPr lang="nl-NL" sz="12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8273F"/>
                    </a:solidFill>
                  </a:tcPr>
                </a:tc>
                <a:tc>
                  <a:txBody>
                    <a:bodyPr/>
                    <a:lstStyle/>
                    <a:p>
                      <a:r>
                        <a:rPr lang="nl-NL" sz="1200" b="1" dirty="0">
                          <a:solidFill>
                            <a:schemeClr val="bg1"/>
                          </a:solidFill>
                        </a:rPr>
                        <a:t>Jij werkt voor ICT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8273F"/>
                    </a:solidFill>
                  </a:tcPr>
                </a:tc>
                <a:tc>
                  <a:txBody>
                    <a:bodyPr/>
                    <a:lstStyle/>
                    <a:p>
                      <a:r>
                        <a:rPr lang="nl-NL" sz="1200" b="1">
                          <a:solidFill>
                            <a:schemeClr val="bg1"/>
                          </a:solidFill>
                        </a:rPr>
                        <a:t>Jij doet veel met ICT</a:t>
                      </a:r>
                      <a:endParaRPr lang="nl-NL" sz="12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8273F"/>
                    </a:solidFill>
                  </a:tcPr>
                </a:tc>
                <a:tc>
                  <a:txBody>
                    <a:bodyPr/>
                    <a:lstStyle/>
                    <a:p>
                      <a:r>
                        <a:rPr lang="nl-NL" sz="1200" b="1" dirty="0">
                          <a:solidFill>
                            <a:schemeClr val="bg1"/>
                          </a:solidFill>
                        </a:rPr>
                        <a:t>ICT werkt voor jou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8273F"/>
                    </a:solidFill>
                  </a:tcPr>
                </a:tc>
                <a:extLst>
                  <a:ext uri="{0D108BD9-81ED-4DB2-BD59-A6C34878D82A}">
                    <a16:rowId xmlns:a16="http://schemas.microsoft.com/office/drawing/2014/main" val="933715463"/>
                  </a:ext>
                </a:extLst>
              </a:tr>
              <a:tr h="742097">
                <a:tc>
                  <a:txBody>
                    <a:bodyPr/>
                    <a:lstStyle/>
                    <a:p>
                      <a:r>
                        <a:rPr lang="nl-NL" sz="900" dirty="0"/>
                        <a:t>Strategisch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nl-NL"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nl-NL" sz="900" dirty="0"/>
                        <a:t>Duiden en doen als formulier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nl-NL" sz="900"/>
                        <a:t>Duiden en doen ingevoerd maar niet betekenisvol gemaakt voor leraren</a:t>
                      </a:r>
                      <a:endParaRPr lang="nl-NL"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nl-NL" sz="900"/>
                        <a:t>Duiden en doen </a:t>
                      </a:r>
                      <a:r>
                        <a:rPr lang="nl-NL" sz="900" noProof="0"/>
                        <a:t>verbonden</a:t>
                      </a:r>
                      <a:r>
                        <a:rPr lang="nl-NL" sz="900"/>
                        <a:t> aan werkwijze in klas met groepsplannen en indivuele plannen</a:t>
                      </a:r>
                      <a:endParaRPr lang="nl-NL"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65084708"/>
                  </a:ext>
                </a:extLst>
              </a:tr>
              <a:tr h="429945">
                <a:tc>
                  <a:txBody>
                    <a:bodyPr/>
                    <a:lstStyle/>
                    <a:p>
                      <a:r>
                        <a:rPr lang="nl-NL" sz="900" dirty="0"/>
                        <a:t>Tactisch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nl-NL"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nl-NL" sz="900" dirty="0"/>
                        <a:t>We doen het omdat het moet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nl-NL" sz="900" dirty="0"/>
                        <a:t>We weten veel, maar samenhang ontbreekt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nl-NL" sz="900" dirty="0"/>
                        <a:t>We gebruiken het alleen omdat het helpt en we het willen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5029221"/>
                  </a:ext>
                </a:extLst>
              </a:tr>
              <a:tr h="429945">
                <a:tc>
                  <a:txBody>
                    <a:bodyPr/>
                    <a:lstStyle/>
                    <a:p>
                      <a:r>
                        <a:rPr lang="nl-NL" sz="900" dirty="0"/>
                        <a:t>Operationeel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nl-NL"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nl-NL" sz="900" dirty="0"/>
                        <a:t>We doen het liever niet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nl-NL" sz="900" dirty="0"/>
                        <a:t>Het is veel werk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nl-NL" sz="900" dirty="0"/>
                        <a:t>Automatisch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02751307"/>
                  </a:ext>
                </a:extLst>
              </a:tr>
            </a:tbl>
          </a:graphicData>
        </a:graphic>
      </p:graphicFrame>
      <p:pic>
        <p:nvPicPr>
          <p:cNvPr id="5" name="Afbeelding 4">
            <a:extLst>
              <a:ext uri="{FF2B5EF4-FFF2-40B4-BE49-F238E27FC236}">
                <a16:creationId xmlns:a16="http://schemas.microsoft.com/office/drawing/2014/main" id="{473B6604-705B-775A-8E11-B30E619821AC}"/>
              </a:ext>
            </a:extLst>
          </p:cNvPr>
          <p:cNvPicPr>
            <a:picLocks noChangeAspect="1"/>
          </p:cNvPicPr>
          <p:nvPr/>
        </p:nvPicPr>
        <p:blipFill rotWithShape="1">
          <a:blip r:embed="rId2"/>
          <a:srcRect l="18418" t="10076" r="18751" b="9748"/>
          <a:stretch/>
        </p:blipFill>
        <p:spPr>
          <a:xfrm>
            <a:off x="445062" y="115837"/>
            <a:ext cx="1472750" cy="1783894"/>
          </a:xfrm>
          <a:prstGeom prst="rect">
            <a:avLst/>
          </a:prstGeom>
        </p:spPr>
      </p:pic>
      <p:sp>
        <p:nvSpPr>
          <p:cNvPr id="6" name="Titel 1">
            <a:extLst>
              <a:ext uri="{FF2B5EF4-FFF2-40B4-BE49-F238E27FC236}">
                <a16:creationId xmlns:a16="http://schemas.microsoft.com/office/drawing/2014/main" id="{957CF55A-FDAD-DC63-B6F9-56BCD8CDE16D}"/>
              </a:ext>
            </a:extLst>
          </p:cNvPr>
          <p:cNvSpPr>
            <a:spLocks noGrp="1"/>
          </p:cNvSpPr>
          <p:nvPr>
            <p:ph type="title"/>
          </p:nvPr>
        </p:nvSpPr>
        <p:spPr>
          <a:xfrm>
            <a:off x="2335694" y="4443714"/>
            <a:ext cx="5509846" cy="369332"/>
          </a:xfrm>
        </p:spPr>
        <p:txBody>
          <a:bodyPr/>
          <a:lstStyle/>
          <a:p>
            <a:r>
              <a:rPr lang="en-US" dirty="0" err="1"/>
              <a:t>Onderzoeksinstrument</a:t>
            </a:r>
            <a:r>
              <a:rPr lang="en-US" dirty="0"/>
              <a:t>: on track</a:t>
            </a:r>
            <a:endParaRPr lang="nl-NL" dirty="0"/>
          </a:p>
        </p:txBody>
      </p:sp>
    </p:spTree>
    <p:extLst>
      <p:ext uri="{BB962C8B-B14F-4D97-AF65-F5344CB8AC3E}">
        <p14:creationId xmlns:p14="http://schemas.microsoft.com/office/powerpoint/2010/main" val="3188338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el 12"/>
          <p:cNvSpPr>
            <a:spLocks noGrp="1"/>
          </p:cNvSpPr>
          <p:nvPr>
            <p:ph type="title"/>
          </p:nvPr>
        </p:nvSpPr>
        <p:spPr/>
        <p:txBody>
          <a:bodyPr/>
          <a:lstStyle/>
          <a:p>
            <a:r>
              <a:rPr lang="is-IS" dirty="0"/>
              <a:t>Uitkomsten onderzoek</a:t>
            </a:r>
          </a:p>
        </p:txBody>
      </p:sp>
      <p:sp>
        <p:nvSpPr>
          <p:cNvPr id="14" name="Tijdelijke aanduiding voor inhoud 13"/>
          <p:cNvSpPr>
            <a:spLocks noGrp="1"/>
          </p:cNvSpPr>
          <p:nvPr>
            <p:ph idx="1"/>
          </p:nvPr>
        </p:nvSpPr>
        <p:spPr/>
        <p:txBody>
          <a:bodyPr/>
          <a:lstStyle/>
          <a:p>
            <a:endParaRPr lang="en-US" dirty="0"/>
          </a:p>
        </p:txBody>
      </p:sp>
      <p:pic>
        <p:nvPicPr>
          <p:cNvPr id="6" name="Afbeelding 5">
            <a:extLst>
              <a:ext uri="{FF2B5EF4-FFF2-40B4-BE49-F238E27FC236}">
                <a16:creationId xmlns:a16="http://schemas.microsoft.com/office/drawing/2014/main" id="{1A169620-089B-7B92-9F82-4987FB6354A0}"/>
              </a:ext>
            </a:extLst>
          </p:cNvPr>
          <p:cNvPicPr>
            <a:picLocks noChangeAspect="1"/>
          </p:cNvPicPr>
          <p:nvPr/>
        </p:nvPicPr>
        <p:blipFill rotWithShape="1">
          <a:blip r:embed="rId2"/>
          <a:srcRect t="1121"/>
          <a:stretch/>
        </p:blipFill>
        <p:spPr>
          <a:xfrm>
            <a:off x="0" y="1060056"/>
            <a:ext cx="9144000" cy="3908453"/>
          </a:xfrm>
          <a:prstGeom prst="rect">
            <a:avLst/>
          </a:prstGeom>
          <a:ln>
            <a:solidFill>
              <a:schemeClr val="tx1"/>
            </a:solidFill>
          </a:ln>
        </p:spPr>
      </p:pic>
    </p:spTree>
    <p:extLst>
      <p:ext uri="{BB962C8B-B14F-4D97-AF65-F5344CB8AC3E}">
        <p14:creationId xmlns:p14="http://schemas.microsoft.com/office/powerpoint/2010/main" val="304330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7AE7E9-2F39-FED5-89D8-555AD7E259C9}"/>
              </a:ext>
            </a:extLst>
          </p:cNvPr>
          <p:cNvSpPr>
            <a:spLocks noGrp="1"/>
          </p:cNvSpPr>
          <p:nvPr>
            <p:ph type="title"/>
          </p:nvPr>
        </p:nvSpPr>
        <p:spPr/>
        <p:txBody>
          <a:bodyPr/>
          <a:lstStyle/>
          <a:p>
            <a:r>
              <a:rPr lang="nl-NL" dirty="0"/>
              <a:t>Adviezen aan besturen</a:t>
            </a:r>
          </a:p>
        </p:txBody>
      </p:sp>
      <p:sp>
        <p:nvSpPr>
          <p:cNvPr id="3" name="Tijdelijke aanduiding voor inhoud 2">
            <a:extLst>
              <a:ext uri="{FF2B5EF4-FFF2-40B4-BE49-F238E27FC236}">
                <a16:creationId xmlns:a16="http://schemas.microsoft.com/office/drawing/2014/main" id="{722E4A8D-E7B8-1D53-02EE-C78F75596984}"/>
              </a:ext>
            </a:extLst>
          </p:cNvPr>
          <p:cNvSpPr>
            <a:spLocks noGrp="1"/>
          </p:cNvSpPr>
          <p:nvPr>
            <p:ph idx="1"/>
          </p:nvPr>
        </p:nvSpPr>
        <p:spPr/>
        <p:txBody>
          <a:bodyPr/>
          <a:lstStyle/>
          <a:p>
            <a:pPr marL="0" indent="0">
              <a:buNone/>
            </a:pPr>
            <a:r>
              <a:rPr lang="nl-NL" dirty="0">
                <a:latin typeface="Calibri" panose="020F0502020204030204" pitchFamily="34" charset="0"/>
                <a:cs typeface="Calibri" panose="020F0502020204030204" pitchFamily="34" charset="0"/>
              </a:rPr>
              <a:t>We geven adviezen op de volgende drie doelen:</a:t>
            </a:r>
          </a:p>
          <a:p>
            <a:pPr marL="342900" indent="-342900">
              <a:buFont typeface="Arial" panose="020B0604020202020204" pitchFamily="34" charset="0"/>
              <a:buAutoNum type="arabicPeriod"/>
            </a:pPr>
            <a:r>
              <a:rPr lang="nl-NL" dirty="0">
                <a:latin typeface="Calibri" panose="020F0502020204030204" pitchFamily="34" charset="0"/>
                <a:cs typeface="Calibri" panose="020F0502020204030204" pitchFamily="34" charset="0"/>
              </a:rPr>
              <a:t>Samenwerken met externen</a:t>
            </a:r>
          </a:p>
          <a:p>
            <a:pPr marL="342900" indent="-342900">
              <a:buFont typeface="Arial" panose="020B0604020202020204" pitchFamily="34" charset="0"/>
              <a:buAutoNum type="arabicPeriod"/>
            </a:pPr>
            <a:r>
              <a:rPr lang="nl-NL" dirty="0">
                <a:latin typeface="Calibri" panose="020F0502020204030204" pitchFamily="34" charset="0"/>
                <a:cs typeface="Calibri" panose="020F0502020204030204" pitchFamily="34" charset="0"/>
              </a:rPr>
              <a:t>Veilig communiceren binnen AVG</a:t>
            </a:r>
          </a:p>
          <a:p>
            <a:pPr marL="342900" indent="-342900">
              <a:buAutoNum type="arabicPeriod"/>
            </a:pPr>
            <a:r>
              <a:rPr lang="nl-NL" sz="1600" dirty="0">
                <a:latin typeface="Calibri" panose="020F0502020204030204" pitchFamily="34" charset="0"/>
                <a:cs typeface="Calibri" panose="020F0502020204030204" pitchFamily="34" charset="0"/>
              </a:rPr>
              <a:t>Duiden en doen in LVS/Kindkans: vanwege beginsituaties in drie adviezen onderverdeeld: 3.1, 3.2 en 3.3</a:t>
            </a:r>
          </a:p>
          <a:p>
            <a:pPr marL="0" indent="0">
              <a:buNone/>
            </a:pPr>
            <a:endParaRPr lang="nl-NL" dirty="0"/>
          </a:p>
        </p:txBody>
      </p:sp>
      <p:graphicFrame>
        <p:nvGraphicFramePr>
          <p:cNvPr id="4" name="Tijdelijke aanduiding voor inhoud 3">
            <a:extLst>
              <a:ext uri="{FF2B5EF4-FFF2-40B4-BE49-F238E27FC236}">
                <a16:creationId xmlns:a16="http://schemas.microsoft.com/office/drawing/2014/main" id="{A6C4B929-20AF-86E8-B926-F5F159902C24}"/>
              </a:ext>
            </a:extLst>
          </p:cNvPr>
          <p:cNvGraphicFramePr>
            <a:graphicFrameLocks/>
          </p:cNvGraphicFramePr>
          <p:nvPr>
            <p:extLst>
              <p:ext uri="{D42A27DB-BD31-4B8C-83A1-F6EECF244321}">
                <p14:modId xmlns:p14="http://schemas.microsoft.com/office/powerpoint/2010/main" val="1123561586"/>
              </p:ext>
            </p:extLst>
          </p:nvPr>
        </p:nvGraphicFramePr>
        <p:xfrm>
          <a:off x="409864" y="3178744"/>
          <a:ext cx="4511709" cy="16810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5" name="Groep 4">
            <a:extLst>
              <a:ext uri="{FF2B5EF4-FFF2-40B4-BE49-F238E27FC236}">
                <a16:creationId xmlns:a16="http://schemas.microsoft.com/office/drawing/2014/main" id="{7D06DD21-7E4C-EA5C-C197-AFA4B1D17EFA}"/>
              </a:ext>
            </a:extLst>
          </p:cNvPr>
          <p:cNvGrpSpPr/>
          <p:nvPr/>
        </p:nvGrpSpPr>
        <p:grpSpPr>
          <a:xfrm>
            <a:off x="6816687" y="1548089"/>
            <a:ext cx="883585" cy="883585"/>
            <a:chOff x="3180" y="173327"/>
            <a:chExt cx="883585" cy="883585"/>
          </a:xfrm>
        </p:grpSpPr>
        <p:sp>
          <p:nvSpPr>
            <p:cNvPr id="6" name="Ovaal 5">
              <a:extLst>
                <a:ext uri="{FF2B5EF4-FFF2-40B4-BE49-F238E27FC236}">
                  <a16:creationId xmlns:a16="http://schemas.microsoft.com/office/drawing/2014/main" id="{A989B81D-82EF-210A-FBBB-6D809570D2C9}"/>
                </a:ext>
              </a:extLst>
            </p:cNvPr>
            <p:cNvSpPr/>
            <p:nvPr/>
          </p:nvSpPr>
          <p:spPr>
            <a:xfrm>
              <a:off x="3180" y="173327"/>
              <a:ext cx="883585" cy="883585"/>
            </a:xfrm>
            <a:prstGeom prst="ellipse">
              <a:avLst/>
            </a:prstGeom>
            <a:solidFill>
              <a:srgbClr val="6EB12D"/>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7" name="Ovaal 4">
              <a:extLst>
                <a:ext uri="{FF2B5EF4-FFF2-40B4-BE49-F238E27FC236}">
                  <a16:creationId xmlns:a16="http://schemas.microsoft.com/office/drawing/2014/main" id="{10F5416B-E769-8E80-2FEA-0971569D8764}"/>
                </a:ext>
              </a:extLst>
            </p:cNvPr>
            <p:cNvSpPr txBox="1"/>
            <p:nvPr/>
          </p:nvSpPr>
          <p:spPr>
            <a:xfrm>
              <a:off x="132578" y="302725"/>
              <a:ext cx="624789" cy="62478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x</a:t>
              </a:r>
            </a:p>
          </p:txBody>
        </p:sp>
      </p:grpSp>
      <p:grpSp>
        <p:nvGrpSpPr>
          <p:cNvPr id="8" name="Groep 7">
            <a:extLst>
              <a:ext uri="{FF2B5EF4-FFF2-40B4-BE49-F238E27FC236}">
                <a16:creationId xmlns:a16="http://schemas.microsoft.com/office/drawing/2014/main" id="{A8D40D3B-7ED2-BDCC-C47E-909952D85861}"/>
              </a:ext>
            </a:extLst>
          </p:cNvPr>
          <p:cNvGrpSpPr/>
          <p:nvPr/>
        </p:nvGrpSpPr>
        <p:grpSpPr>
          <a:xfrm>
            <a:off x="6851522" y="2529079"/>
            <a:ext cx="883585" cy="883585"/>
            <a:chOff x="3180" y="173327"/>
            <a:chExt cx="883585" cy="883585"/>
          </a:xfrm>
          <a:solidFill>
            <a:srgbClr val="005ABA"/>
          </a:solidFill>
        </p:grpSpPr>
        <p:sp>
          <p:nvSpPr>
            <p:cNvPr id="9" name="Ovaal 8">
              <a:extLst>
                <a:ext uri="{FF2B5EF4-FFF2-40B4-BE49-F238E27FC236}">
                  <a16:creationId xmlns:a16="http://schemas.microsoft.com/office/drawing/2014/main" id="{828145AF-7DE7-8FD2-DFEF-B7C76498E0B9}"/>
                </a:ext>
              </a:extLst>
            </p:cNvPr>
            <p:cNvSpPr/>
            <p:nvPr/>
          </p:nvSpPr>
          <p:spPr>
            <a:xfrm>
              <a:off x="3180" y="173327"/>
              <a:ext cx="883585" cy="883585"/>
            </a:xfrm>
            <a:prstGeom prst="ellipse">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0" name="Ovaal 4">
              <a:extLst>
                <a:ext uri="{FF2B5EF4-FFF2-40B4-BE49-F238E27FC236}">
                  <a16:creationId xmlns:a16="http://schemas.microsoft.com/office/drawing/2014/main" id="{60F1DB9A-A549-9581-F154-A8C5524BC970}"/>
                </a:ext>
              </a:extLst>
            </p:cNvPr>
            <p:cNvSpPr txBox="1"/>
            <p:nvPr/>
          </p:nvSpPr>
          <p:spPr>
            <a:xfrm>
              <a:off x="132578" y="302725"/>
              <a:ext cx="624789" cy="624789"/>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x</a:t>
              </a:r>
            </a:p>
          </p:txBody>
        </p:sp>
      </p:grpSp>
      <p:grpSp>
        <p:nvGrpSpPr>
          <p:cNvPr id="11" name="Groep 10">
            <a:extLst>
              <a:ext uri="{FF2B5EF4-FFF2-40B4-BE49-F238E27FC236}">
                <a16:creationId xmlns:a16="http://schemas.microsoft.com/office/drawing/2014/main" id="{4A5B632C-5604-DFA4-913C-862989934EDC}"/>
              </a:ext>
            </a:extLst>
          </p:cNvPr>
          <p:cNvGrpSpPr/>
          <p:nvPr/>
        </p:nvGrpSpPr>
        <p:grpSpPr>
          <a:xfrm>
            <a:off x="6851523" y="3502970"/>
            <a:ext cx="883585" cy="883585"/>
            <a:chOff x="3180" y="173327"/>
            <a:chExt cx="883585" cy="883585"/>
          </a:xfrm>
        </p:grpSpPr>
        <p:sp>
          <p:nvSpPr>
            <p:cNvPr id="12" name="Ovaal 11">
              <a:extLst>
                <a:ext uri="{FF2B5EF4-FFF2-40B4-BE49-F238E27FC236}">
                  <a16:creationId xmlns:a16="http://schemas.microsoft.com/office/drawing/2014/main" id="{ECF28D17-2C1A-FA61-888E-5F1A89DADD59}"/>
                </a:ext>
              </a:extLst>
            </p:cNvPr>
            <p:cNvSpPr/>
            <p:nvPr/>
          </p:nvSpPr>
          <p:spPr>
            <a:xfrm>
              <a:off x="3180" y="173327"/>
              <a:ext cx="883585" cy="883585"/>
            </a:xfrm>
            <a:prstGeom prst="ellipse">
              <a:avLst/>
            </a:prstGeom>
            <a:solidFill>
              <a:schemeClr val="bg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3" name="Ovaal 4">
              <a:extLst>
                <a:ext uri="{FF2B5EF4-FFF2-40B4-BE49-F238E27FC236}">
                  <a16:creationId xmlns:a16="http://schemas.microsoft.com/office/drawing/2014/main" id="{05CC5559-D998-FD98-F221-E9E8DAE80FBB}"/>
                </a:ext>
              </a:extLst>
            </p:cNvPr>
            <p:cNvSpPr txBox="1"/>
            <p:nvPr/>
          </p:nvSpPr>
          <p:spPr>
            <a:xfrm>
              <a:off x="132578" y="302725"/>
              <a:ext cx="624789" cy="62478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nl-NL" sz="800" kern="1200" dirty="0"/>
                <a:t>Fase x</a:t>
              </a:r>
            </a:p>
          </p:txBody>
        </p:sp>
      </p:grpSp>
      <p:sp>
        <p:nvSpPr>
          <p:cNvPr id="14" name="Tekstvak 13">
            <a:extLst>
              <a:ext uri="{FF2B5EF4-FFF2-40B4-BE49-F238E27FC236}">
                <a16:creationId xmlns:a16="http://schemas.microsoft.com/office/drawing/2014/main" id="{B54E15BA-384D-C0CC-8DE4-A04AE33CD7A4}"/>
              </a:ext>
            </a:extLst>
          </p:cNvPr>
          <p:cNvSpPr txBox="1"/>
          <p:nvPr/>
        </p:nvSpPr>
        <p:spPr>
          <a:xfrm>
            <a:off x="7700272" y="1839118"/>
            <a:ext cx="1036320" cy="307777"/>
          </a:xfrm>
          <a:prstGeom prst="rect">
            <a:avLst/>
          </a:prstGeom>
          <a:noFill/>
        </p:spPr>
        <p:txBody>
          <a:bodyPr wrap="square" rtlCol="0">
            <a:spAutoFit/>
          </a:bodyPr>
          <a:lstStyle/>
          <a:p>
            <a:r>
              <a:rPr lang="nl-NL" sz="1400" dirty="0"/>
              <a:t>= </a:t>
            </a:r>
            <a:r>
              <a:rPr lang="nl-NL" sz="1200" dirty="0"/>
              <a:t>bereikt</a:t>
            </a:r>
          </a:p>
        </p:txBody>
      </p:sp>
      <p:sp>
        <p:nvSpPr>
          <p:cNvPr id="15" name="Tekstvak 14">
            <a:extLst>
              <a:ext uri="{FF2B5EF4-FFF2-40B4-BE49-F238E27FC236}">
                <a16:creationId xmlns:a16="http://schemas.microsoft.com/office/drawing/2014/main" id="{20D8E326-54DD-76B4-5DE1-87E2BB37B9E3}"/>
              </a:ext>
            </a:extLst>
          </p:cNvPr>
          <p:cNvSpPr txBox="1"/>
          <p:nvPr/>
        </p:nvSpPr>
        <p:spPr>
          <a:xfrm>
            <a:off x="7767818" y="2822961"/>
            <a:ext cx="1036320" cy="276999"/>
          </a:xfrm>
          <a:prstGeom prst="rect">
            <a:avLst/>
          </a:prstGeom>
          <a:noFill/>
        </p:spPr>
        <p:txBody>
          <a:bodyPr wrap="square" rtlCol="0">
            <a:spAutoFit/>
          </a:bodyPr>
          <a:lstStyle/>
          <a:p>
            <a:r>
              <a:rPr lang="nl-NL" sz="1200" dirty="0"/>
              <a:t>= doel</a:t>
            </a:r>
          </a:p>
        </p:txBody>
      </p:sp>
      <p:sp>
        <p:nvSpPr>
          <p:cNvPr id="16" name="Tekstvak 15">
            <a:extLst>
              <a:ext uri="{FF2B5EF4-FFF2-40B4-BE49-F238E27FC236}">
                <a16:creationId xmlns:a16="http://schemas.microsoft.com/office/drawing/2014/main" id="{DF684649-53B4-C92E-A558-684C0089D1BA}"/>
              </a:ext>
            </a:extLst>
          </p:cNvPr>
          <p:cNvSpPr txBox="1"/>
          <p:nvPr/>
        </p:nvSpPr>
        <p:spPr>
          <a:xfrm>
            <a:off x="7735108" y="3794850"/>
            <a:ext cx="1398175" cy="276999"/>
          </a:xfrm>
          <a:prstGeom prst="rect">
            <a:avLst/>
          </a:prstGeom>
          <a:noFill/>
        </p:spPr>
        <p:txBody>
          <a:bodyPr wrap="square" rtlCol="0">
            <a:spAutoFit/>
          </a:bodyPr>
          <a:lstStyle/>
          <a:p>
            <a:r>
              <a:rPr lang="nl-NL" sz="1200" dirty="0"/>
              <a:t>= buiten scoop</a:t>
            </a:r>
          </a:p>
        </p:txBody>
      </p:sp>
      <p:sp>
        <p:nvSpPr>
          <p:cNvPr id="17" name="Tekstvak 16">
            <a:extLst>
              <a:ext uri="{FF2B5EF4-FFF2-40B4-BE49-F238E27FC236}">
                <a16:creationId xmlns:a16="http://schemas.microsoft.com/office/drawing/2014/main" id="{A28AC0D6-B2A2-2FAC-06C9-FF41A6085B8F}"/>
              </a:ext>
            </a:extLst>
          </p:cNvPr>
          <p:cNvSpPr txBox="1"/>
          <p:nvPr/>
        </p:nvSpPr>
        <p:spPr>
          <a:xfrm>
            <a:off x="243840" y="4386555"/>
            <a:ext cx="5209507" cy="461665"/>
          </a:xfrm>
          <a:prstGeom prst="rect">
            <a:avLst/>
          </a:prstGeom>
          <a:noFill/>
        </p:spPr>
        <p:txBody>
          <a:bodyPr wrap="square" rtlCol="0">
            <a:spAutoFit/>
          </a:bodyPr>
          <a:lstStyle/>
          <a:p>
            <a:r>
              <a:rPr lang="nl-NL" sz="1200" dirty="0"/>
              <a:t>Gouwe Academie on track aanpak, van fase naar fase met:</a:t>
            </a:r>
          </a:p>
          <a:p>
            <a:r>
              <a:rPr lang="nl-NL" sz="1200" dirty="0"/>
              <a:t>meer werkplezier, minder werkdruk, meer onderwijskwaliteit</a:t>
            </a:r>
          </a:p>
        </p:txBody>
      </p:sp>
    </p:spTree>
    <p:extLst>
      <p:ext uri="{BB962C8B-B14F-4D97-AF65-F5344CB8AC3E}">
        <p14:creationId xmlns:p14="http://schemas.microsoft.com/office/powerpoint/2010/main" val="2766316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81F1402-8FFC-8CF3-8EAD-64886A7FC540}"/>
              </a:ext>
            </a:extLst>
          </p:cNvPr>
          <p:cNvSpPr>
            <a:spLocks noGrp="1"/>
          </p:cNvSpPr>
          <p:nvPr>
            <p:ph type="title"/>
          </p:nvPr>
        </p:nvSpPr>
        <p:spPr/>
        <p:txBody>
          <a:bodyPr/>
          <a:lstStyle/>
          <a:p>
            <a:r>
              <a:rPr lang="nl-NL" dirty="0"/>
              <a:t>1. Samenwerken met externen</a:t>
            </a:r>
          </a:p>
        </p:txBody>
      </p:sp>
      <p:graphicFrame>
        <p:nvGraphicFramePr>
          <p:cNvPr id="4" name="Tijdelijke aanduiding voor inhoud 3">
            <a:extLst>
              <a:ext uri="{FF2B5EF4-FFF2-40B4-BE49-F238E27FC236}">
                <a16:creationId xmlns:a16="http://schemas.microsoft.com/office/drawing/2014/main" id="{01CE82B2-941D-7DE9-E523-F7688953B26E}"/>
              </a:ext>
            </a:extLst>
          </p:cNvPr>
          <p:cNvGraphicFramePr>
            <a:graphicFrameLocks noGrp="1"/>
          </p:cNvGraphicFramePr>
          <p:nvPr>
            <p:ph idx="1"/>
            <p:extLst>
              <p:ext uri="{D42A27DB-BD31-4B8C-83A1-F6EECF244321}">
                <p14:modId xmlns:p14="http://schemas.microsoft.com/office/powerpoint/2010/main" val="177090617"/>
              </p:ext>
            </p:extLst>
          </p:nvPr>
        </p:nvGraphicFramePr>
        <p:xfrm>
          <a:off x="539750" y="3363985"/>
          <a:ext cx="5508625" cy="12302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kstvak 6">
            <a:extLst>
              <a:ext uri="{FF2B5EF4-FFF2-40B4-BE49-F238E27FC236}">
                <a16:creationId xmlns:a16="http://schemas.microsoft.com/office/drawing/2014/main" id="{1BC3742A-E184-19A6-FBC8-11B4ECF5EE18}"/>
              </a:ext>
            </a:extLst>
          </p:cNvPr>
          <p:cNvSpPr txBox="1"/>
          <p:nvPr/>
        </p:nvSpPr>
        <p:spPr>
          <a:xfrm>
            <a:off x="539750" y="1031846"/>
            <a:ext cx="5508625" cy="1600438"/>
          </a:xfrm>
          <a:prstGeom prst="rect">
            <a:avLst/>
          </a:prstGeom>
          <a:noFill/>
        </p:spPr>
        <p:txBody>
          <a:bodyPr wrap="square" rtlCol="0">
            <a:spAutoFit/>
          </a:bodyPr>
          <a:lstStyle/>
          <a:p>
            <a:r>
              <a:rPr lang="nl-NL" sz="1400" dirty="0"/>
              <a:t>Voor alle scholen en besturen in het samenwerkingsverband is er de kans aanwezig om een verbeterslag te bereiken om met Kindkans te werken zodat er kan worden samengewerkt met experts buiten de school. We werken volgens Duiden en Doen in Kindkans waarbij er kan gewerkt worden met 1 dossier. We gaan allemaal van fase 0 naar fase 1.</a:t>
            </a:r>
          </a:p>
        </p:txBody>
      </p:sp>
    </p:spTree>
    <p:extLst>
      <p:ext uri="{BB962C8B-B14F-4D97-AF65-F5344CB8AC3E}">
        <p14:creationId xmlns:p14="http://schemas.microsoft.com/office/powerpoint/2010/main" val="1656722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18559D-5D6A-7809-63EB-D0D558C2B27D}"/>
              </a:ext>
            </a:extLst>
          </p:cNvPr>
          <p:cNvSpPr>
            <a:spLocks noGrp="1"/>
          </p:cNvSpPr>
          <p:nvPr>
            <p:ph type="title"/>
          </p:nvPr>
        </p:nvSpPr>
        <p:spPr>
          <a:xfrm>
            <a:off x="539262" y="535261"/>
            <a:ext cx="5509846" cy="369332"/>
          </a:xfrm>
        </p:spPr>
        <p:txBody>
          <a:bodyPr/>
          <a:lstStyle/>
          <a:p>
            <a:r>
              <a:rPr lang="nl-NL" dirty="0"/>
              <a:t>1. Concrete aanpak: Samenwerken </a:t>
            </a:r>
          </a:p>
        </p:txBody>
      </p:sp>
      <p:sp>
        <p:nvSpPr>
          <p:cNvPr id="3" name="Tijdelijke aanduiding voor inhoud 2">
            <a:extLst>
              <a:ext uri="{FF2B5EF4-FFF2-40B4-BE49-F238E27FC236}">
                <a16:creationId xmlns:a16="http://schemas.microsoft.com/office/drawing/2014/main" id="{2B3FA69F-8AC1-622B-065A-4DDB977AFB8E}"/>
              </a:ext>
            </a:extLst>
          </p:cNvPr>
          <p:cNvSpPr>
            <a:spLocks noGrp="1"/>
          </p:cNvSpPr>
          <p:nvPr>
            <p:ph idx="1"/>
          </p:nvPr>
        </p:nvSpPr>
        <p:spPr>
          <a:xfrm>
            <a:off x="539261" y="1155560"/>
            <a:ext cx="8491527" cy="3439063"/>
          </a:xfrm>
        </p:spPr>
        <p:txBody>
          <a:bodyPr/>
          <a:lstStyle/>
          <a:p>
            <a:pPr marL="0" indent="0">
              <a:buNone/>
            </a:pPr>
            <a:r>
              <a:rPr lang="nl-NL" sz="1800" dirty="0">
                <a:latin typeface="Calibri" panose="020F0502020204030204" pitchFamily="34" charset="0"/>
                <a:ea typeface="Calibri" panose="020F0502020204030204" pitchFamily="34" charset="0"/>
                <a:cs typeface="Times New Roman" panose="02020603050405020304" pitchFamily="18" charset="0"/>
              </a:rPr>
              <a:t>We </a:t>
            </a:r>
            <a:r>
              <a:rPr lang="nl-NL" sz="1800" dirty="0">
                <a:effectLst/>
                <a:latin typeface="Calibri" panose="020F0502020204030204" pitchFamily="34" charset="0"/>
                <a:ea typeface="Calibri" panose="020F0502020204030204" pitchFamily="34" charset="0"/>
                <a:cs typeface="Times New Roman" panose="02020603050405020304" pitchFamily="18" charset="0"/>
              </a:rPr>
              <a:t>adviseren aan alle besturen om Duiden en </a:t>
            </a:r>
            <a:r>
              <a:rPr lang="nl-NL" sz="1800" dirty="0">
                <a:latin typeface="Calibri" panose="020F0502020204030204" pitchFamily="34" charset="0"/>
                <a:ea typeface="Calibri" panose="020F0502020204030204" pitchFamily="34" charset="0"/>
                <a:cs typeface="Times New Roman" panose="02020603050405020304" pitchFamily="18" charset="0"/>
              </a:rPr>
              <a:t>Doen op de hogere ondersteuningsniveaus onder te brengen in Kindkans. Zo kunnen experts van het bestuur, experts van gemeenten, experts van dienstverleners samen met de school werken in Kindkans waarbij er wordt gewerkt met 1 kind – 1 dossier. Er kan gewerkt worden met uren- en eurobudgetten. Kengetallen worden verzameld over de extra ondersteuning die wordt uitgevoerd. We pakken het als volgt aan:</a:t>
            </a:r>
          </a:p>
          <a:p>
            <a:pPr marL="342900" lvl="0" indent="-342900">
              <a:lnSpc>
                <a:spcPct val="107000"/>
              </a:lnSpc>
              <a:buFont typeface="+mj-lt"/>
              <a:buAutoNum type="alphaL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Werkgroep extra ondersteuning: 2 dagen ontwerpen structuur extra ondersteuning.</a:t>
            </a:r>
          </a:p>
          <a:p>
            <a:pPr marL="342900" lvl="0" indent="-342900">
              <a:lnSpc>
                <a:spcPct val="107000"/>
              </a:lnSpc>
              <a:buFont typeface="+mj-lt"/>
              <a:buAutoNum type="alphaL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Inrichting voor bestuur van Kindkans: 2 dagen.</a:t>
            </a:r>
          </a:p>
          <a:p>
            <a:pPr marL="342900" lvl="0" indent="-342900">
              <a:lnSpc>
                <a:spcPct val="107000"/>
              </a:lnSpc>
              <a:spcAft>
                <a:spcPts val="800"/>
              </a:spcAft>
              <a:buFont typeface="+mj-lt"/>
              <a:buAutoNum type="alphaL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Scholing gebruikers: 2 dagen</a:t>
            </a:r>
          </a:p>
          <a:p>
            <a:pPr marL="0" indent="0">
              <a:buNone/>
            </a:pPr>
            <a:endParaRPr lang="nl-NL" sz="18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nl-NL" sz="1800" dirty="0">
                <a:effectLst/>
                <a:latin typeface="Calibri" panose="020F0502020204030204" pitchFamily="34" charset="0"/>
                <a:ea typeface="Calibri" panose="020F0502020204030204" pitchFamily="34" charset="0"/>
                <a:cs typeface="Times New Roman" panose="02020603050405020304" pitchFamily="18" charset="0"/>
              </a:rPr>
              <a:t>Kosten per bestuur: maximaal 8.580,- exclusief BTW, scholing is BTW vrij</a:t>
            </a:r>
          </a:p>
          <a:p>
            <a:pPr marL="0" indent="0">
              <a:buNone/>
            </a:pPr>
            <a:endParaRPr lang="nl-NL" dirty="0"/>
          </a:p>
        </p:txBody>
      </p:sp>
    </p:spTree>
    <p:extLst>
      <p:ext uri="{BB962C8B-B14F-4D97-AF65-F5344CB8AC3E}">
        <p14:creationId xmlns:p14="http://schemas.microsoft.com/office/powerpoint/2010/main" val="3035579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81F1402-8FFC-8CF3-8EAD-64886A7FC540}"/>
              </a:ext>
            </a:extLst>
          </p:cNvPr>
          <p:cNvSpPr>
            <a:spLocks noGrp="1"/>
          </p:cNvSpPr>
          <p:nvPr>
            <p:ph type="title"/>
          </p:nvPr>
        </p:nvSpPr>
        <p:spPr/>
        <p:txBody>
          <a:bodyPr/>
          <a:lstStyle/>
          <a:p>
            <a:r>
              <a:rPr lang="nl-NL" dirty="0"/>
              <a:t>2. Veilig communiceren binnen AVG</a:t>
            </a:r>
          </a:p>
        </p:txBody>
      </p:sp>
      <p:graphicFrame>
        <p:nvGraphicFramePr>
          <p:cNvPr id="4" name="Tijdelijke aanduiding voor inhoud 3">
            <a:extLst>
              <a:ext uri="{FF2B5EF4-FFF2-40B4-BE49-F238E27FC236}">
                <a16:creationId xmlns:a16="http://schemas.microsoft.com/office/drawing/2014/main" id="{01CE82B2-941D-7DE9-E523-F7688953B26E}"/>
              </a:ext>
            </a:extLst>
          </p:cNvPr>
          <p:cNvGraphicFramePr>
            <a:graphicFrameLocks noGrp="1"/>
          </p:cNvGraphicFramePr>
          <p:nvPr>
            <p:ph idx="1"/>
          </p:nvPr>
        </p:nvGraphicFramePr>
        <p:xfrm>
          <a:off x="539750" y="3363985"/>
          <a:ext cx="5508625" cy="12302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kstvak 6">
            <a:extLst>
              <a:ext uri="{FF2B5EF4-FFF2-40B4-BE49-F238E27FC236}">
                <a16:creationId xmlns:a16="http://schemas.microsoft.com/office/drawing/2014/main" id="{1BC3742A-E184-19A6-FBC8-11B4ECF5EE18}"/>
              </a:ext>
            </a:extLst>
          </p:cNvPr>
          <p:cNvSpPr txBox="1"/>
          <p:nvPr/>
        </p:nvSpPr>
        <p:spPr>
          <a:xfrm>
            <a:off x="539750" y="1031846"/>
            <a:ext cx="5508625" cy="1384995"/>
          </a:xfrm>
          <a:prstGeom prst="rect">
            <a:avLst/>
          </a:prstGeom>
          <a:noFill/>
        </p:spPr>
        <p:txBody>
          <a:bodyPr wrap="square" rtlCol="0">
            <a:spAutoFit/>
          </a:bodyPr>
          <a:lstStyle/>
          <a:p>
            <a:r>
              <a:rPr lang="nl-NL" sz="1400" dirty="0"/>
              <a:t>Voor alle scholen en besturen in het samenwerkingsverband is er de kans aanwezig om een verbeterslag te bereiken om met Kindkans te werken zodat er kan worden gecommuniceerd met kernpartners, incidentele partners en dienstverleners. We gaan allemaal van fase 0 naar fase 1.</a:t>
            </a:r>
          </a:p>
        </p:txBody>
      </p:sp>
    </p:spTree>
    <p:extLst>
      <p:ext uri="{BB962C8B-B14F-4D97-AF65-F5344CB8AC3E}">
        <p14:creationId xmlns:p14="http://schemas.microsoft.com/office/powerpoint/2010/main" val="844099194"/>
      </p:ext>
    </p:extLst>
  </p:cSld>
  <p:clrMapOvr>
    <a:masterClrMapping/>
  </p:clrMapOvr>
</p:sld>
</file>

<file path=ppt/theme/theme1.xml><?xml version="1.0" encoding="utf-8"?>
<a:theme xmlns:a="http://schemas.openxmlformats.org/drawingml/2006/main" name="Office-thema">
  <a:themeElements>
    <a:clrScheme name="Driestar">
      <a:dk1>
        <a:sysClr val="windowText" lastClr="000000"/>
      </a:dk1>
      <a:lt1>
        <a:sysClr val="window" lastClr="FFFFFF"/>
      </a:lt1>
      <a:dk2>
        <a:srgbClr val="44546A"/>
      </a:dk2>
      <a:lt2>
        <a:srgbClr val="E7E6E6"/>
      </a:lt2>
      <a:accent1>
        <a:srgbClr val="912383"/>
      </a:accent1>
      <a:accent2>
        <a:srgbClr val="6EB12D"/>
      </a:accent2>
      <a:accent3>
        <a:srgbClr val="005ABA"/>
      </a:accent3>
      <a:accent4>
        <a:srgbClr val="E31B1E"/>
      </a:accent4>
      <a:accent5>
        <a:srgbClr val="F2F2F2"/>
      </a:accent5>
      <a:accent6>
        <a:srgbClr val="70AD47"/>
      </a:accent6>
      <a:hlink>
        <a:srgbClr val="0563C1"/>
      </a:hlink>
      <a:folHlink>
        <a:srgbClr val="954F72"/>
      </a:folHlink>
    </a:clrScheme>
    <a:fontScheme name="Aangepast 12">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sz="1400" dirty="0" err="1" smtClean="0"/>
        </a:defPPr>
      </a:lstStyle>
    </a:txDef>
  </a:objectDefaults>
  <a:extraClrSchemeLst/>
  <a:extLst>
    <a:ext uri="{05A4C25C-085E-4340-85A3-A5531E510DB2}">
      <thm15:themeFamily xmlns:thm15="http://schemas.microsoft.com/office/thememl/2012/main" name="Presentatie5" id="{0C567FC4-9BCF-43BD-8038-9D66F04B5A49}" vid="{B3D4AC1B-7939-492D-89F0-5DD17F926437}"/>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60AFDA71E6FB94080F53745FF9E7C0F" ma:contentTypeVersion="14" ma:contentTypeDescription="Een nieuw document maken." ma:contentTypeScope="" ma:versionID="90c9e0da23578c7c2f9754fe10a97418">
  <xsd:schema xmlns:xsd="http://www.w3.org/2001/XMLSchema" xmlns:xs="http://www.w3.org/2001/XMLSchema" xmlns:p="http://schemas.microsoft.com/office/2006/metadata/properties" xmlns:ns1="http://schemas.microsoft.com/sharepoint/v3" xmlns:ns2="227aaf40-c29b-486a-b9b4-c87b7c55b82c" xmlns:ns3="54b9e159-ca12-40e9-88c2-60a7f4bab493" targetNamespace="http://schemas.microsoft.com/office/2006/metadata/properties" ma:root="true" ma:fieldsID="42c6132d1009cd3c18653c050a986765" ns1:_="" ns2:_="" ns3:_="">
    <xsd:import namespace="http://schemas.microsoft.com/sharepoint/v3"/>
    <xsd:import namespace="227aaf40-c29b-486a-b9b4-c87b7c55b82c"/>
    <xsd:import namespace="54b9e159-ca12-40e9-88c2-60a7f4bab493"/>
    <xsd:element name="properties">
      <xsd:complexType>
        <xsd:sequence>
          <xsd:element name="documentManagement">
            <xsd:complexType>
              <xsd:all>
                <xsd:element ref="ns2:MediaServiceMetadata" minOccurs="0"/>
                <xsd:element ref="ns2:MediaServiceFastMetadata" minOccurs="0"/>
                <xsd:element ref="ns2:MediaServiceDateTaken" minOccurs="0"/>
                <xsd:element ref="ns1:_ip_UnifiedCompliancePolicyProperties" minOccurs="0"/>
                <xsd:element ref="ns1:_ip_UnifiedCompliancePolicyUIAction" minOccurs="0"/>
                <xsd:element ref="ns2:MediaServiceAutoTags" minOccurs="0"/>
                <xsd:element ref="ns3:SharedWithUsers" minOccurs="0"/>
                <xsd:element ref="ns3:SharedWithDetail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1" nillable="true" ma:displayName="Eigenschappen van het geïntegreerd beleid voor naleving" ma:hidden="true" ma:internalName="_ip_UnifiedCompliancePolicyProperties">
      <xsd:simpleType>
        <xsd:restriction base="dms:Note"/>
      </xsd:simpleType>
    </xsd:element>
    <xsd:element name="_ip_UnifiedCompliancePolicyUIAction" ma:index="12" nillable="true" ma:displayName="Actie van de gebruikersinterface van het geïntegreerd beleid voor naleving"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27aaf40-c29b-486a-b9b4-c87b7c55b82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4b9e159-ca12-40e9-88c2-60a7f4bab493" elementFormDefault="qualified">
    <xsd:import namespace="http://schemas.microsoft.com/office/2006/documentManagement/types"/>
    <xsd:import namespace="http://schemas.microsoft.com/office/infopath/2007/PartnerControls"/>
    <xsd:element name="SharedWithUsers" ma:index="14"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SharedWithUsers xmlns="54b9e159-ca12-40e9-88c2-60a7f4bab493">
      <UserInfo>
        <DisplayName>Jong, Anton de</DisplayName>
        <AccountId>140</AccountId>
        <AccountType/>
      </UserInfo>
      <UserInfo>
        <DisplayName>Blonk-Meulenkamp, Martine</DisplayName>
        <AccountId>165</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671A75D-DC19-4352-B079-BE4416C282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27aaf40-c29b-486a-b9b4-c87b7c55b82c"/>
    <ds:schemaRef ds:uri="54b9e159-ca12-40e9-88c2-60a7f4bab4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DB383CF-6208-4C1D-97E4-890B267D2E9F}">
  <ds:schemaRefs>
    <ds:schemaRef ds:uri="http://schemas.microsoft.com/office/2006/metadata/properties"/>
    <ds:schemaRef ds:uri="http://purl.org/dc/elements/1.1/"/>
    <ds:schemaRef ds:uri="http://schemas.microsoft.com/office/infopath/2007/PartnerControls"/>
    <ds:schemaRef ds:uri="http://schemas.microsoft.com/sharepoint/v3"/>
    <ds:schemaRef ds:uri="http://schemas.microsoft.com/office/2006/documentManagement/types"/>
    <ds:schemaRef ds:uri="http://purl.org/dc/dcmitype/"/>
    <ds:schemaRef ds:uri="54b9e159-ca12-40e9-88c2-60a7f4bab493"/>
    <ds:schemaRef ds:uri="http://purl.org/dc/terms/"/>
    <ds:schemaRef ds:uri="http://schemas.openxmlformats.org/package/2006/metadata/core-properties"/>
    <ds:schemaRef ds:uri="227aaf40-c29b-486a-b9b4-c87b7c55b82c"/>
    <ds:schemaRef ds:uri="http://www.w3.org/XML/1998/namespace"/>
  </ds:schemaRefs>
</ds:datastoreItem>
</file>

<file path=customXml/itemProps3.xml><?xml version="1.0" encoding="utf-8"?>
<ds:datastoreItem xmlns:ds="http://schemas.openxmlformats.org/officeDocument/2006/customXml" ds:itemID="{4FC1F291-CFB3-4DCE-A2AC-F56626B89BB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PPT Sjabloon_Kindkans (003)</Template>
  <TotalTime>1</TotalTime>
  <Words>1726</Words>
  <Application>Microsoft Office PowerPoint</Application>
  <PresentationFormat>Diavoorstelling (16:9)</PresentationFormat>
  <Paragraphs>163</Paragraphs>
  <Slides>24</Slides>
  <Notes>1</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24</vt:i4>
      </vt:variant>
    </vt:vector>
  </HeadingPairs>
  <TitlesOfParts>
    <vt:vector size="29" baseType="lpstr">
      <vt:lpstr>Arial</vt:lpstr>
      <vt:lpstr>Calibri</vt:lpstr>
      <vt:lpstr>Segoe UI Light</vt:lpstr>
      <vt:lpstr>Verdana</vt:lpstr>
      <vt:lpstr>Office-thema</vt:lpstr>
      <vt:lpstr>Zuid Limburg on track</vt:lpstr>
      <vt:lpstr>Advies besturen</vt:lpstr>
      <vt:lpstr>Doel onderzoek</vt:lpstr>
      <vt:lpstr>Onderzoeksinstrument: on track</vt:lpstr>
      <vt:lpstr>Uitkomsten onderzoek</vt:lpstr>
      <vt:lpstr>Adviezen aan besturen</vt:lpstr>
      <vt:lpstr>1. Samenwerken met externen</vt:lpstr>
      <vt:lpstr>1. Concrete aanpak: Samenwerken </vt:lpstr>
      <vt:lpstr>2. Veilig communiceren binnen AVG</vt:lpstr>
      <vt:lpstr>2. Concrete aanpak: Veilig communiceren </vt:lpstr>
      <vt:lpstr>3. Duiden en doen</vt:lpstr>
      <vt:lpstr>3. Duiden en doen</vt:lpstr>
      <vt:lpstr>3.1 Concrete aanpak: Duiden en doen </vt:lpstr>
      <vt:lpstr>3.2 Concrete aanpak: Duiden en doen </vt:lpstr>
      <vt:lpstr>3.3 Concrete aanpak: Duiden en doen </vt:lpstr>
      <vt:lpstr>Leuker, lichter en beter met Gouwe Academie on track</vt:lpstr>
      <vt:lpstr>Advies SWV</vt:lpstr>
      <vt:lpstr>Doel onderzoek</vt:lpstr>
      <vt:lpstr>Eenvoudige implementatie</vt:lpstr>
      <vt:lpstr>Concrete aanpak Eenvoudige implementatie</vt:lpstr>
      <vt:lpstr>Implementatie voor complete data</vt:lpstr>
      <vt:lpstr>Concrete aanpak implementatie compleet</vt:lpstr>
      <vt:lpstr>Licentie</vt:lpstr>
      <vt:lpstr>Leuker, lichter en beter met Gouwe Academie on track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Zuid Limburg on track</dc:title>
  <dc:creator>Vollmuller, Bart | Gouwe Academie</dc:creator>
  <cp:lastModifiedBy>Klooster-Sturm, Suzanna van der</cp:lastModifiedBy>
  <cp:revision>2</cp:revision>
  <dcterms:created xsi:type="dcterms:W3CDTF">2022-11-21T12:39:39Z</dcterms:created>
  <dcterms:modified xsi:type="dcterms:W3CDTF">2023-01-19T10:18:35Z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0x010100F60AFDA71E6FB94080F53745FF9E7C0F</vt:lpwstr>
  </property>
</Properties>
</file>