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35"/>
  </p:notesMasterIdLst>
  <p:sldIdLst>
    <p:sldId id="264" r:id="rId5"/>
    <p:sldId id="265" r:id="rId6"/>
    <p:sldId id="294" r:id="rId7"/>
    <p:sldId id="257" r:id="rId8"/>
    <p:sldId id="324" r:id="rId9"/>
    <p:sldId id="286" r:id="rId10"/>
    <p:sldId id="271" r:id="rId11"/>
    <p:sldId id="299" r:id="rId12"/>
    <p:sldId id="326" r:id="rId13"/>
    <p:sldId id="327" r:id="rId14"/>
    <p:sldId id="325" r:id="rId15"/>
    <p:sldId id="328" r:id="rId16"/>
    <p:sldId id="289" r:id="rId17"/>
    <p:sldId id="323" r:id="rId18"/>
    <p:sldId id="262" r:id="rId19"/>
    <p:sldId id="322" r:id="rId20"/>
    <p:sldId id="321" r:id="rId21"/>
    <p:sldId id="279" r:id="rId22"/>
    <p:sldId id="280" r:id="rId23"/>
    <p:sldId id="276" r:id="rId24"/>
    <p:sldId id="275" r:id="rId25"/>
    <p:sldId id="281" r:id="rId26"/>
    <p:sldId id="282" r:id="rId27"/>
    <p:sldId id="283" r:id="rId28"/>
    <p:sldId id="284" r:id="rId29"/>
    <p:sldId id="260" r:id="rId30"/>
    <p:sldId id="287" r:id="rId31"/>
    <p:sldId id="288" r:id="rId32"/>
    <p:sldId id="277" r:id="rId33"/>
    <p:sldId id="278" r:id="rId3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olk.C." initials="S" lastIdx="1" clrIdx="0">
    <p:extLst>
      <p:ext uri="{19B8F6BF-5375-455C-9EA6-DF929625EA0E}">
        <p15:presenceInfo xmlns:p15="http://schemas.microsoft.com/office/powerpoint/2012/main" userId="S::C.Stolk@driestar-educatief.nl::bbf22001-878c-42a1-a39a-e22a22672f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50"/>
    <a:srgbClr val="D2ECFC"/>
    <a:srgbClr val="BAE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601" autoAdjust="0"/>
  </p:normalViewPr>
  <p:slideViewPr>
    <p:cSldViewPr snapToGrid="0">
      <p:cViewPr varScale="1">
        <p:scale>
          <a:sx n="63" d="100"/>
          <a:sy n="63" d="100"/>
        </p:scale>
        <p:origin x="1426" y="-58"/>
      </p:cViewPr>
      <p:guideLst/>
    </p:cSldViewPr>
  </p:slideViewPr>
  <p:notesTextViewPr>
    <p:cViewPr>
      <p:scale>
        <a:sx n="1" d="1"/>
        <a:sy n="1" d="1"/>
      </p:scale>
      <p:origin x="0" y="0"/>
    </p:cViewPr>
  </p:notesTextViewPr>
  <p:sorterViewPr>
    <p:cViewPr>
      <p:scale>
        <a:sx n="100" d="100"/>
        <a:sy n="100" d="100"/>
      </p:scale>
      <p:origin x="0" y="-80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en-Tigchelaar, Doreanne | Gouwe Academie" userId="d18c6e0a-433c-494b-8521-0f48ebc560b2" providerId="ADAL" clId="{EE3E378C-67EA-40FE-A066-7B71403C18A3}"/>
    <pc:docChg chg="custSel addSld delSld modSld">
      <pc:chgData name="Jansen-Tigchelaar, Doreanne | Gouwe Academie" userId="d18c6e0a-433c-494b-8521-0f48ebc560b2" providerId="ADAL" clId="{EE3E378C-67EA-40FE-A066-7B71403C18A3}" dt="2026-10-09T13:18:04.460" v="4484" actId="1076"/>
      <pc:docMkLst>
        <pc:docMk/>
      </pc:docMkLst>
      <pc:sldChg chg="modSp mod modNotesTx">
        <pc:chgData name="Jansen-Tigchelaar, Doreanne | Gouwe Academie" userId="d18c6e0a-433c-494b-8521-0f48ebc560b2" providerId="ADAL" clId="{EE3E378C-67EA-40FE-A066-7B71403C18A3}" dt="2026-10-08T06:14:01.425" v="4362" actId="20577"/>
        <pc:sldMkLst>
          <pc:docMk/>
          <pc:sldMk cId="300369839" sldId="257"/>
        </pc:sldMkLst>
        <pc:spChg chg="mod">
          <ac:chgData name="Jansen-Tigchelaar, Doreanne | Gouwe Academie" userId="d18c6e0a-433c-494b-8521-0f48ebc560b2" providerId="ADAL" clId="{EE3E378C-67EA-40FE-A066-7B71403C18A3}" dt="2026-10-08T06:13:11.518" v="4195" actId="20577"/>
          <ac:spMkLst>
            <pc:docMk/>
            <pc:sldMk cId="300369839" sldId="257"/>
            <ac:spMk id="7" creationId="{17940E2D-B4D2-374A-A7EE-B4E662005BAC}"/>
          </ac:spMkLst>
        </pc:spChg>
      </pc:sldChg>
      <pc:sldChg chg="add del">
        <pc:chgData name="Jansen-Tigchelaar, Doreanne | Gouwe Academie" userId="d18c6e0a-433c-494b-8521-0f48ebc560b2" providerId="ADAL" clId="{EE3E378C-67EA-40FE-A066-7B71403C18A3}" dt="2026-10-08T09:57:08.450" v="4447"/>
        <pc:sldMkLst>
          <pc:docMk/>
          <pc:sldMk cId="2361026181" sldId="260"/>
        </pc:sldMkLst>
      </pc:sldChg>
      <pc:sldChg chg="modSp mod modAnim">
        <pc:chgData name="Jansen-Tigchelaar, Doreanne | Gouwe Academie" userId="d18c6e0a-433c-494b-8521-0f48ebc560b2" providerId="ADAL" clId="{EE3E378C-67EA-40FE-A066-7B71403C18A3}" dt="2026-10-08T05:41:35.319" v="4123" actId="1076"/>
        <pc:sldMkLst>
          <pc:docMk/>
          <pc:sldMk cId="611046669" sldId="262"/>
        </pc:sldMkLst>
        <pc:spChg chg="mod">
          <ac:chgData name="Jansen-Tigchelaar, Doreanne | Gouwe Academie" userId="d18c6e0a-433c-494b-8521-0f48ebc560b2" providerId="ADAL" clId="{EE3E378C-67EA-40FE-A066-7B71403C18A3}" dt="2026-10-08T05:41:20.410" v="4112" actId="1035"/>
          <ac:spMkLst>
            <pc:docMk/>
            <pc:sldMk cId="611046669" sldId="262"/>
            <ac:spMk id="5" creationId="{BC5174EE-BB76-A149-9110-14C282B2CECC}"/>
          </ac:spMkLst>
        </pc:spChg>
        <pc:spChg chg="mod">
          <ac:chgData name="Jansen-Tigchelaar, Doreanne | Gouwe Academie" userId="d18c6e0a-433c-494b-8521-0f48ebc560b2" providerId="ADAL" clId="{EE3E378C-67EA-40FE-A066-7B71403C18A3}" dt="2026-10-08T05:41:35.319" v="4123" actId="1076"/>
          <ac:spMkLst>
            <pc:docMk/>
            <pc:sldMk cId="611046669" sldId="262"/>
            <ac:spMk id="18" creationId="{70A96B7E-8200-4C31-A5B2-006C99F80CA2}"/>
          </ac:spMkLst>
        </pc:spChg>
        <pc:picChg chg="mod">
          <ac:chgData name="Jansen-Tigchelaar, Doreanne | Gouwe Academie" userId="d18c6e0a-433c-494b-8521-0f48ebc560b2" providerId="ADAL" clId="{EE3E378C-67EA-40FE-A066-7B71403C18A3}" dt="2026-10-08T05:41:16.207" v="4108" actId="1036"/>
          <ac:picMkLst>
            <pc:docMk/>
            <pc:sldMk cId="611046669" sldId="262"/>
            <ac:picMk id="4" creationId="{F8479BCE-D999-FE46-B66A-DB2F7D93DF99}"/>
          </ac:picMkLst>
        </pc:picChg>
        <pc:picChg chg="mod">
          <ac:chgData name="Jansen-Tigchelaar, Doreanne | Gouwe Academie" userId="d18c6e0a-433c-494b-8521-0f48ebc560b2" providerId="ADAL" clId="{EE3E378C-67EA-40FE-A066-7B71403C18A3}" dt="2026-10-08T05:41:06.343" v="4099" actId="1036"/>
          <ac:picMkLst>
            <pc:docMk/>
            <pc:sldMk cId="611046669" sldId="262"/>
            <ac:picMk id="19" creationId="{DF6895AB-3AF5-4721-8FD9-EAE017D36A6D}"/>
          </ac:picMkLst>
        </pc:picChg>
      </pc:sldChg>
      <pc:sldChg chg="modSp mod modNotesTx">
        <pc:chgData name="Jansen-Tigchelaar, Doreanne | Gouwe Academie" userId="d18c6e0a-433c-494b-8521-0f48ebc560b2" providerId="ADAL" clId="{EE3E378C-67EA-40FE-A066-7B71403C18A3}" dt="2026-10-08T06:10:16.611" v="4147" actId="20577"/>
        <pc:sldMkLst>
          <pc:docMk/>
          <pc:sldMk cId="3610639856" sldId="264"/>
        </pc:sldMkLst>
        <pc:spChg chg="mod">
          <ac:chgData name="Jansen-Tigchelaar, Doreanne | Gouwe Academie" userId="d18c6e0a-433c-494b-8521-0f48ebc560b2" providerId="ADAL" clId="{EE3E378C-67EA-40FE-A066-7B71403C18A3}" dt="2026-10-08T06:10:16.611" v="4147" actId="20577"/>
          <ac:spMkLst>
            <pc:docMk/>
            <pc:sldMk cId="3610639856" sldId="264"/>
            <ac:spMk id="3" creationId="{7F1F9814-6AC1-4FBC-B042-0333BE7FB054}"/>
          </ac:spMkLst>
        </pc:spChg>
      </pc:sldChg>
      <pc:sldChg chg="addSp modNotesTx">
        <pc:chgData name="Jansen-Tigchelaar, Doreanne | Gouwe Academie" userId="d18c6e0a-433c-494b-8521-0f48ebc560b2" providerId="ADAL" clId="{EE3E378C-67EA-40FE-A066-7B71403C18A3}" dt="2026-10-08T05:18:33.791" v="1644" actId="20577"/>
        <pc:sldMkLst>
          <pc:docMk/>
          <pc:sldMk cId="3644220981" sldId="265"/>
        </pc:sldMkLst>
        <pc:picChg chg="add">
          <ac:chgData name="Jansen-Tigchelaar, Doreanne | Gouwe Academie" userId="d18c6e0a-433c-494b-8521-0f48ebc560b2" providerId="ADAL" clId="{EE3E378C-67EA-40FE-A066-7B71403C18A3}" dt="2026-09-28T13:18:33.554" v="0"/>
          <ac:picMkLst>
            <pc:docMk/>
            <pc:sldMk cId="3644220981" sldId="265"/>
            <ac:picMk id="4" creationId="{3B86DEE3-ADEC-54F1-21CE-909553DCE60C}"/>
          </ac:picMkLst>
        </pc:picChg>
      </pc:sldChg>
      <pc:sldChg chg="addSp modNotesTx">
        <pc:chgData name="Jansen-Tigchelaar, Doreanne | Gouwe Academie" userId="d18c6e0a-433c-494b-8521-0f48ebc560b2" providerId="ADAL" clId="{EE3E378C-67EA-40FE-A066-7B71403C18A3}" dt="2026-10-08T05:23:26.522" v="2205" actId="20577"/>
        <pc:sldMkLst>
          <pc:docMk/>
          <pc:sldMk cId="2818648744" sldId="271"/>
        </pc:sldMkLst>
        <pc:picChg chg="add">
          <ac:chgData name="Jansen-Tigchelaar, Doreanne | Gouwe Academie" userId="d18c6e0a-433c-494b-8521-0f48ebc560b2" providerId="ADAL" clId="{EE3E378C-67EA-40FE-A066-7B71403C18A3}" dt="2026-09-28T13:20:18.064" v="1"/>
          <ac:picMkLst>
            <pc:docMk/>
            <pc:sldMk cId="2818648744" sldId="271"/>
            <ac:picMk id="5" creationId="{6BF41616-C3A6-5C9A-54C7-FEDBAAA74BF0}"/>
          </ac:picMkLst>
        </pc:picChg>
      </pc:sldChg>
      <pc:sldChg chg="add del">
        <pc:chgData name="Jansen-Tigchelaar, Doreanne | Gouwe Academie" userId="d18c6e0a-433c-494b-8521-0f48ebc560b2" providerId="ADAL" clId="{EE3E378C-67EA-40FE-A066-7B71403C18A3}" dt="2026-10-08T09:57:08.450" v="4447"/>
        <pc:sldMkLst>
          <pc:docMk/>
          <pc:sldMk cId="2570045696" sldId="275"/>
        </pc:sldMkLst>
      </pc:sldChg>
      <pc:sldChg chg="add del">
        <pc:chgData name="Jansen-Tigchelaar, Doreanne | Gouwe Academie" userId="d18c6e0a-433c-494b-8521-0f48ebc560b2" providerId="ADAL" clId="{EE3E378C-67EA-40FE-A066-7B71403C18A3}" dt="2026-10-08T09:57:08.450" v="4447"/>
        <pc:sldMkLst>
          <pc:docMk/>
          <pc:sldMk cId="3888411736" sldId="276"/>
        </pc:sldMkLst>
      </pc:sldChg>
      <pc:sldChg chg="add del">
        <pc:chgData name="Jansen-Tigchelaar, Doreanne | Gouwe Academie" userId="d18c6e0a-433c-494b-8521-0f48ebc560b2" providerId="ADAL" clId="{EE3E378C-67EA-40FE-A066-7B71403C18A3}" dt="2026-10-08T09:57:08.450" v="4447"/>
        <pc:sldMkLst>
          <pc:docMk/>
          <pc:sldMk cId="195924934" sldId="277"/>
        </pc:sldMkLst>
      </pc:sldChg>
      <pc:sldChg chg="add del">
        <pc:chgData name="Jansen-Tigchelaar, Doreanne | Gouwe Academie" userId="d18c6e0a-433c-494b-8521-0f48ebc560b2" providerId="ADAL" clId="{EE3E378C-67EA-40FE-A066-7B71403C18A3}" dt="2026-10-08T09:57:08.450" v="4447"/>
        <pc:sldMkLst>
          <pc:docMk/>
          <pc:sldMk cId="2666505075" sldId="278"/>
        </pc:sldMkLst>
      </pc:sldChg>
      <pc:sldChg chg="add del">
        <pc:chgData name="Jansen-Tigchelaar, Doreanne | Gouwe Academie" userId="d18c6e0a-433c-494b-8521-0f48ebc560b2" providerId="ADAL" clId="{EE3E378C-67EA-40FE-A066-7B71403C18A3}" dt="2026-10-08T09:57:08.450" v="4447"/>
        <pc:sldMkLst>
          <pc:docMk/>
          <pc:sldMk cId="3688338095" sldId="279"/>
        </pc:sldMkLst>
      </pc:sldChg>
      <pc:sldChg chg="add del">
        <pc:chgData name="Jansen-Tigchelaar, Doreanne | Gouwe Academie" userId="d18c6e0a-433c-494b-8521-0f48ebc560b2" providerId="ADAL" clId="{EE3E378C-67EA-40FE-A066-7B71403C18A3}" dt="2026-10-08T09:57:08.450" v="4447"/>
        <pc:sldMkLst>
          <pc:docMk/>
          <pc:sldMk cId="2533077611" sldId="280"/>
        </pc:sldMkLst>
      </pc:sldChg>
      <pc:sldChg chg="add del">
        <pc:chgData name="Jansen-Tigchelaar, Doreanne | Gouwe Academie" userId="d18c6e0a-433c-494b-8521-0f48ebc560b2" providerId="ADAL" clId="{EE3E378C-67EA-40FE-A066-7B71403C18A3}" dt="2026-10-08T09:57:08.450" v="4447"/>
        <pc:sldMkLst>
          <pc:docMk/>
          <pc:sldMk cId="3600427329" sldId="281"/>
        </pc:sldMkLst>
      </pc:sldChg>
      <pc:sldChg chg="add del">
        <pc:chgData name="Jansen-Tigchelaar, Doreanne | Gouwe Academie" userId="d18c6e0a-433c-494b-8521-0f48ebc560b2" providerId="ADAL" clId="{EE3E378C-67EA-40FE-A066-7B71403C18A3}" dt="2026-10-08T09:57:08.450" v="4447"/>
        <pc:sldMkLst>
          <pc:docMk/>
          <pc:sldMk cId="909483130" sldId="282"/>
        </pc:sldMkLst>
      </pc:sldChg>
      <pc:sldChg chg="add del">
        <pc:chgData name="Jansen-Tigchelaar, Doreanne | Gouwe Academie" userId="d18c6e0a-433c-494b-8521-0f48ebc560b2" providerId="ADAL" clId="{EE3E378C-67EA-40FE-A066-7B71403C18A3}" dt="2026-10-08T09:57:08.450" v="4447"/>
        <pc:sldMkLst>
          <pc:docMk/>
          <pc:sldMk cId="565076178" sldId="283"/>
        </pc:sldMkLst>
      </pc:sldChg>
      <pc:sldChg chg="add del">
        <pc:chgData name="Jansen-Tigchelaar, Doreanne | Gouwe Academie" userId="d18c6e0a-433c-494b-8521-0f48ebc560b2" providerId="ADAL" clId="{EE3E378C-67EA-40FE-A066-7B71403C18A3}" dt="2026-10-08T09:57:08.450" v="4447"/>
        <pc:sldMkLst>
          <pc:docMk/>
          <pc:sldMk cId="2568264131" sldId="284"/>
        </pc:sldMkLst>
      </pc:sldChg>
      <pc:sldChg chg="modSp mod modNotesTx">
        <pc:chgData name="Jansen-Tigchelaar, Doreanne | Gouwe Academie" userId="d18c6e0a-433c-494b-8521-0f48ebc560b2" providerId="ADAL" clId="{EE3E378C-67EA-40FE-A066-7B71403C18A3}" dt="2026-10-08T06:14:12.695" v="4401" actId="20577"/>
        <pc:sldMkLst>
          <pc:docMk/>
          <pc:sldMk cId="3354737121" sldId="286"/>
        </pc:sldMkLst>
        <pc:spChg chg="mod">
          <ac:chgData name="Jansen-Tigchelaar, Doreanne | Gouwe Academie" userId="d18c6e0a-433c-494b-8521-0f48ebc560b2" providerId="ADAL" clId="{EE3E378C-67EA-40FE-A066-7B71403C18A3}" dt="2026-10-08T06:14:12.695" v="4401" actId="20577"/>
          <ac:spMkLst>
            <pc:docMk/>
            <pc:sldMk cId="3354737121" sldId="286"/>
            <ac:spMk id="7" creationId="{56012151-220C-498D-AFE7-38186E850311}"/>
          </ac:spMkLst>
        </pc:spChg>
      </pc:sldChg>
      <pc:sldChg chg="add del">
        <pc:chgData name="Jansen-Tigchelaar, Doreanne | Gouwe Academie" userId="d18c6e0a-433c-494b-8521-0f48ebc560b2" providerId="ADAL" clId="{EE3E378C-67EA-40FE-A066-7B71403C18A3}" dt="2026-10-08T09:57:08.450" v="4447"/>
        <pc:sldMkLst>
          <pc:docMk/>
          <pc:sldMk cId="2776759699" sldId="287"/>
        </pc:sldMkLst>
      </pc:sldChg>
      <pc:sldChg chg="add del">
        <pc:chgData name="Jansen-Tigchelaar, Doreanne | Gouwe Academie" userId="d18c6e0a-433c-494b-8521-0f48ebc560b2" providerId="ADAL" clId="{EE3E378C-67EA-40FE-A066-7B71403C18A3}" dt="2026-10-08T09:57:08.450" v="4447"/>
        <pc:sldMkLst>
          <pc:docMk/>
          <pc:sldMk cId="2059781790" sldId="288"/>
        </pc:sldMkLst>
      </pc:sldChg>
      <pc:sldChg chg="add">
        <pc:chgData name="Jansen-Tigchelaar, Doreanne | Gouwe Academie" userId="d18c6e0a-433c-494b-8521-0f48ebc560b2" providerId="ADAL" clId="{EE3E378C-67EA-40FE-A066-7B71403C18A3}" dt="2026-10-08T06:14:30.735" v="4403"/>
        <pc:sldMkLst>
          <pc:docMk/>
          <pc:sldMk cId="2130778505" sldId="289"/>
        </pc:sldMkLst>
      </pc:sldChg>
      <pc:sldChg chg="modSp mod modNotesTx">
        <pc:chgData name="Jansen-Tigchelaar, Doreanne | Gouwe Academie" userId="d18c6e0a-433c-494b-8521-0f48ebc560b2" providerId="ADAL" clId="{EE3E378C-67EA-40FE-A066-7B71403C18A3}" dt="2026-10-08T06:11:14.024" v="4149" actId="14100"/>
        <pc:sldMkLst>
          <pc:docMk/>
          <pc:sldMk cId="785530160" sldId="294"/>
        </pc:sldMkLst>
        <pc:spChg chg="mod">
          <ac:chgData name="Jansen-Tigchelaar, Doreanne | Gouwe Academie" userId="d18c6e0a-433c-494b-8521-0f48ebc560b2" providerId="ADAL" clId="{EE3E378C-67EA-40FE-A066-7B71403C18A3}" dt="2026-09-29T11:24:58.655" v="94" actId="14100"/>
          <ac:spMkLst>
            <pc:docMk/>
            <pc:sldMk cId="785530160" sldId="294"/>
            <ac:spMk id="2" creationId="{657D0D15-BB72-4581-BFE1-8BBB10EF8FB9}"/>
          </ac:spMkLst>
        </pc:spChg>
        <pc:picChg chg="mod">
          <ac:chgData name="Jansen-Tigchelaar, Doreanne | Gouwe Academie" userId="d18c6e0a-433c-494b-8521-0f48ebc560b2" providerId="ADAL" clId="{EE3E378C-67EA-40FE-A066-7B71403C18A3}" dt="2026-10-08T06:11:14.024" v="4149" actId="14100"/>
          <ac:picMkLst>
            <pc:docMk/>
            <pc:sldMk cId="785530160" sldId="294"/>
            <ac:picMk id="3" creationId="{7EE6BAEC-AEE9-630B-4052-A9BA2C3A6541}"/>
          </ac:picMkLst>
        </pc:picChg>
      </pc:sldChg>
      <pc:sldChg chg="del modNotesTx">
        <pc:chgData name="Jansen-Tigchelaar, Doreanne | Gouwe Academie" userId="d18c6e0a-433c-494b-8521-0f48ebc560b2" providerId="ADAL" clId="{EE3E378C-67EA-40FE-A066-7B71403C18A3}" dt="2026-10-08T06:14:33.834" v="4404" actId="47"/>
        <pc:sldMkLst>
          <pc:docMk/>
          <pc:sldMk cId="942938763" sldId="298"/>
        </pc:sldMkLst>
      </pc:sldChg>
      <pc:sldChg chg="addSp delSp modSp mod modNotesTx">
        <pc:chgData name="Jansen-Tigchelaar, Doreanne | Gouwe Academie" userId="d18c6e0a-433c-494b-8521-0f48ebc560b2" providerId="ADAL" clId="{EE3E378C-67EA-40FE-A066-7B71403C18A3}" dt="2026-10-08T05:30:16.177" v="3106" actId="313"/>
        <pc:sldMkLst>
          <pc:docMk/>
          <pc:sldMk cId="2096389268" sldId="299"/>
        </pc:sldMkLst>
        <pc:spChg chg="mod">
          <ac:chgData name="Jansen-Tigchelaar, Doreanne | Gouwe Academie" userId="d18c6e0a-433c-494b-8521-0f48ebc560b2" providerId="ADAL" clId="{EE3E378C-67EA-40FE-A066-7B71403C18A3}" dt="2026-09-29T11:17:50.760" v="60" actId="20577"/>
          <ac:spMkLst>
            <pc:docMk/>
            <pc:sldMk cId="2096389268" sldId="299"/>
            <ac:spMk id="3" creationId="{C808F4CE-01ED-F946-85D1-08D131D94588}"/>
          </ac:spMkLst>
        </pc:spChg>
        <pc:spChg chg="add del">
          <ac:chgData name="Jansen-Tigchelaar, Doreanne | Gouwe Academie" userId="d18c6e0a-433c-494b-8521-0f48ebc560b2" providerId="ADAL" clId="{EE3E378C-67EA-40FE-A066-7B71403C18A3}" dt="2026-10-08T05:27:21.285" v="2409" actId="478"/>
          <ac:spMkLst>
            <pc:docMk/>
            <pc:sldMk cId="2096389268" sldId="299"/>
            <ac:spMk id="6" creationId="{D6A2D9CA-64D2-5BF7-CE69-2A9492A02CCD}"/>
          </ac:spMkLst>
        </pc:spChg>
        <pc:picChg chg="mod">
          <ac:chgData name="Jansen-Tigchelaar, Doreanne | Gouwe Academie" userId="d18c6e0a-433c-494b-8521-0f48ebc560b2" providerId="ADAL" clId="{EE3E378C-67EA-40FE-A066-7B71403C18A3}" dt="2026-10-08T05:27:13.321" v="2407" actId="1076"/>
          <ac:picMkLst>
            <pc:docMk/>
            <pc:sldMk cId="2096389268" sldId="299"/>
            <ac:picMk id="5" creationId="{FBE7B5EB-AA6B-6A3A-171F-78D8231480CB}"/>
          </ac:picMkLst>
        </pc:picChg>
        <pc:picChg chg="add mod">
          <ac:chgData name="Jansen-Tigchelaar, Doreanne | Gouwe Academie" userId="d18c6e0a-433c-494b-8521-0f48ebc560b2" providerId="ADAL" clId="{EE3E378C-67EA-40FE-A066-7B71403C18A3}" dt="2026-10-08T05:27:30.681" v="2412" actId="1440"/>
          <ac:picMkLst>
            <pc:docMk/>
            <pc:sldMk cId="2096389268" sldId="299"/>
            <ac:picMk id="8" creationId="{82EA2BDC-E335-6174-DB5B-A639C598EF97}"/>
          </ac:picMkLst>
        </pc:picChg>
      </pc:sldChg>
      <pc:sldChg chg="modSp del mod">
        <pc:chgData name="Jansen-Tigchelaar, Doreanne | Gouwe Academie" userId="d18c6e0a-433c-494b-8521-0f48ebc560b2" providerId="ADAL" clId="{EE3E378C-67EA-40FE-A066-7B71403C18A3}" dt="2026-10-08T09:52:27.555" v="4417" actId="47"/>
        <pc:sldMkLst>
          <pc:docMk/>
          <pc:sldMk cId="2293173019" sldId="305"/>
        </pc:sldMkLst>
        <pc:spChg chg="mod">
          <ac:chgData name="Jansen-Tigchelaar, Doreanne | Gouwe Academie" userId="d18c6e0a-433c-494b-8521-0f48ebc560b2" providerId="ADAL" clId="{EE3E378C-67EA-40FE-A066-7B71403C18A3}" dt="2026-10-08T06:15:18.342" v="4416" actId="20577"/>
          <ac:spMkLst>
            <pc:docMk/>
            <pc:sldMk cId="2293173019" sldId="305"/>
            <ac:spMk id="2" creationId="{C3E703A2-E744-7BF5-DEA3-1E1754A3099D}"/>
          </ac:spMkLst>
        </pc:spChg>
      </pc:sldChg>
      <pc:sldChg chg="del">
        <pc:chgData name="Jansen-Tigchelaar, Doreanne | Gouwe Academie" userId="d18c6e0a-433c-494b-8521-0f48ebc560b2" providerId="ADAL" clId="{EE3E378C-67EA-40FE-A066-7B71403C18A3}" dt="2026-10-08T06:15:02.436" v="4405" actId="47"/>
        <pc:sldMkLst>
          <pc:docMk/>
          <pc:sldMk cId="307658187" sldId="306"/>
        </pc:sldMkLst>
      </pc:sldChg>
      <pc:sldChg chg="del">
        <pc:chgData name="Jansen-Tigchelaar, Doreanne | Gouwe Academie" userId="d18c6e0a-433c-494b-8521-0f48ebc560b2" providerId="ADAL" clId="{EE3E378C-67EA-40FE-A066-7B71403C18A3}" dt="2026-10-08T06:15:02.436" v="4405" actId="47"/>
        <pc:sldMkLst>
          <pc:docMk/>
          <pc:sldMk cId="1595383235" sldId="307"/>
        </pc:sldMkLst>
      </pc:sldChg>
      <pc:sldChg chg="del">
        <pc:chgData name="Jansen-Tigchelaar, Doreanne | Gouwe Academie" userId="d18c6e0a-433c-494b-8521-0f48ebc560b2" providerId="ADAL" clId="{EE3E378C-67EA-40FE-A066-7B71403C18A3}" dt="2026-10-08T06:15:02.436" v="4405" actId="47"/>
        <pc:sldMkLst>
          <pc:docMk/>
          <pc:sldMk cId="364231413" sldId="308"/>
        </pc:sldMkLst>
      </pc:sldChg>
      <pc:sldChg chg="del">
        <pc:chgData name="Jansen-Tigchelaar, Doreanne | Gouwe Academie" userId="d18c6e0a-433c-494b-8521-0f48ebc560b2" providerId="ADAL" clId="{EE3E378C-67EA-40FE-A066-7B71403C18A3}" dt="2026-10-08T06:15:02.436" v="4405" actId="47"/>
        <pc:sldMkLst>
          <pc:docMk/>
          <pc:sldMk cId="1827459204" sldId="309"/>
        </pc:sldMkLst>
      </pc:sldChg>
      <pc:sldChg chg="del">
        <pc:chgData name="Jansen-Tigchelaar, Doreanne | Gouwe Academie" userId="d18c6e0a-433c-494b-8521-0f48ebc560b2" providerId="ADAL" clId="{EE3E378C-67EA-40FE-A066-7B71403C18A3}" dt="2026-10-08T06:15:02.436" v="4405" actId="47"/>
        <pc:sldMkLst>
          <pc:docMk/>
          <pc:sldMk cId="1864384111" sldId="310"/>
        </pc:sldMkLst>
      </pc:sldChg>
      <pc:sldChg chg="del">
        <pc:chgData name="Jansen-Tigchelaar, Doreanne | Gouwe Academie" userId="d18c6e0a-433c-494b-8521-0f48ebc560b2" providerId="ADAL" clId="{EE3E378C-67EA-40FE-A066-7B71403C18A3}" dt="2026-10-08T06:15:02.436" v="4405" actId="47"/>
        <pc:sldMkLst>
          <pc:docMk/>
          <pc:sldMk cId="502252972" sldId="311"/>
        </pc:sldMkLst>
      </pc:sldChg>
      <pc:sldChg chg="del">
        <pc:chgData name="Jansen-Tigchelaar, Doreanne | Gouwe Academie" userId="d18c6e0a-433c-494b-8521-0f48ebc560b2" providerId="ADAL" clId="{EE3E378C-67EA-40FE-A066-7B71403C18A3}" dt="2026-10-08T06:15:02.436" v="4405" actId="47"/>
        <pc:sldMkLst>
          <pc:docMk/>
          <pc:sldMk cId="278881048" sldId="312"/>
        </pc:sldMkLst>
      </pc:sldChg>
      <pc:sldChg chg="del">
        <pc:chgData name="Jansen-Tigchelaar, Doreanne | Gouwe Academie" userId="d18c6e0a-433c-494b-8521-0f48ebc560b2" providerId="ADAL" clId="{EE3E378C-67EA-40FE-A066-7B71403C18A3}" dt="2026-10-08T06:15:02.436" v="4405" actId="47"/>
        <pc:sldMkLst>
          <pc:docMk/>
          <pc:sldMk cId="2087507854" sldId="313"/>
        </pc:sldMkLst>
      </pc:sldChg>
      <pc:sldChg chg="del">
        <pc:chgData name="Jansen-Tigchelaar, Doreanne | Gouwe Academie" userId="d18c6e0a-433c-494b-8521-0f48ebc560b2" providerId="ADAL" clId="{EE3E378C-67EA-40FE-A066-7B71403C18A3}" dt="2026-10-08T06:15:02.436" v="4405" actId="47"/>
        <pc:sldMkLst>
          <pc:docMk/>
          <pc:sldMk cId="967187399" sldId="314"/>
        </pc:sldMkLst>
      </pc:sldChg>
      <pc:sldChg chg="del">
        <pc:chgData name="Jansen-Tigchelaar, Doreanne | Gouwe Academie" userId="d18c6e0a-433c-494b-8521-0f48ebc560b2" providerId="ADAL" clId="{EE3E378C-67EA-40FE-A066-7B71403C18A3}" dt="2026-10-08T06:15:02.436" v="4405" actId="47"/>
        <pc:sldMkLst>
          <pc:docMk/>
          <pc:sldMk cId="2480068726" sldId="315"/>
        </pc:sldMkLst>
      </pc:sldChg>
      <pc:sldChg chg="del">
        <pc:chgData name="Jansen-Tigchelaar, Doreanne | Gouwe Academie" userId="d18c6e0a-433c-494b-8521-0f48ebc560b2" providerId="ADAL" clId="{EE3E378C-67EA-40FE-A066-7B71403C18A3}" dt="2026-10-08T06:15:02.436" v="4405" actId="47"/>
        <pc:sldMkLst>
          <pc:docMk/>
          <pc:sldMk cId="1182950044" sldId="316"/>
        </pc:sldMkLst>
      </pc:sldChg>
      <pc:sldChg chg="del">
        <pc:chgData name="Jansen-Tigchelaar, Doreanne | Gouwe Academie" userId="d18c6e0a-433c-494b-8521-0f48ebc560b2" providerId="ADAL" clId="{EE3E378C-67EA-40FE-A066-7B71403C18A3}" dt="2026-10-08T06:15:02.436" v="4405" actId="47"/>
        <pc:sldMkLst>
          <pc:docMk/>
          <pc:sldMk cId="2699312457" sldId="317"/>
        </pc:sldMkLst>
      </pc:sldChg>
      <pc:sldChg chg="del">
        <pc:chgData name="Jansen-Tigchelaar, Doreanne | Gouwe Academie" userId="d18c6e0a-433c-494b-8521-0f48ebc560b2" providerId="ADAL" clId="{EE3E378C-67EA-40FE-A066-7B71403C18A3}" dt="2026-10-08T06:15:02.436" v="4405" actId="47"/>
        <pc:sldMkLst>
          <pc:docMk/>
          <pc:sldMk cId="1163819516" sldId="318"/>
        </pc:sldMkLst>
      </pc:sldChg>
      <pc:sldChg chg="del modNotesTx">
        <pc:chgData name="Jansen-Tigchelaar, Doreanne | Gouwe Academie" userId="d18c6e0a-433c-494b-8521-0f48ebc560b2" providerId="ADAL" clId="{EE3E378C-67EA-40FE-A066-7B71403C18A3}" dt="2026-10-08T06:15:02.436" v="4405" actId="47"/>
        <pc:sldMkLst>
          <pc:docMk/>
          <pc:sldMk cId="3208710121" sldId="319"/>
        </pc:sldMkLst>
      </pc:sldChg>
      <pc:sldChg chg="addSp modSp mod modShow">
        <pc:chgData name="Jansen-Tigchelaar, Doreanne | Gouwe Academie" userId="d18c6e0a-433c-494b-8521-0f48ebc560b2" providerId="ADAL" clId="{EE3E378C-67EA-40FE-A066-7B71403C18A3}" dt="2026-09-29T11:54:38.168" v="97" actId="1076"/>
        <pc:sldMkLst>
          <pc:docMk/>
          <pc:sldMk cId="2941002073" sldId="321"/>
        </pc:sldMkLst>
        <pc:picChg chg="add mod">
          <ac:chgData name="Jansen-Tigchelaar, Doreanne | Gouwe Academie" userId="d18c6e0a-433c-494b-8521-0f48ebc560b2" providerId="ADAL" clId="{EE3E378C-67EA-40FE-A066-7B71403C18A3}" dt="2026-09-29T11:54:38.168" v="97" actId="1076"/>
          <ac:picMkLst>
            <pc:docMk/>
            <pc:sldMk cId="2941002073" sldId="321"/>
            <ac:picMk id="12" creationId="{2BA47748-051C-0751-6ADE-F8B8F03887B1}"/>
          </ac:picMkLst>
        </pc:picChg>
      </pc:sldChg>
      <pc:sldChg chg="del modNotesTx">
        <pc:chgData name="Jansen-Tigchelaar, Doreanne | Gouwe Academie" userId="d18c6e0a-433c-494b-8521-0f48ebc560b2" providerId="ADAL" clId="{EE3E378C-67EA-40FE-A066-7B71403C18A3}" dt="2026-10-08T05:19:26.804" v="1712" actId="2696"/>
        <pc:sldMkLst>
          <pc:docMk/>
          <pc:sldMk cId="750995697" sldId="323"/>
        </pc:sldMkLst>
      </pc:sldChg>
      <pc:sldChg chg="delSp modSp add mod">
        <pc:chgData name="Jansen-Tigchelaar, Doreanne | Gouwe Academie" userId="d18c6e0a-433c-494b-8521-0f48ebc560b2" providerId="ADAL" clId="{EE3E378C-67EA-40FE-A066-7B71403C18A3}" dt="2026-10-08T09:56:21.118" v="4445" actId="1076"/>
        <pc:sldMkLst>
          <pc:docMk/>
          <pc:sldMk cId="2690681590" sldId="323"/>
        </pc:sldMkLst>
        <pc:spChg chg="del">
          <ac:chgData name="Jansen-Tigchelaar, Doreanne | Gouwe Academie" userId="d18c6e0a-433c-494b-8521-0f48ebc560b2" providerId="ADAL" clId="{EE3E378C-67EA-40FE-A066-7B71403C18A3}" dt="2026-10-08T05:40:22.348" v="4091" actId="478"/>
          <ac:spMkLst>
            <pc:docMk/>
            <pc:sldMk cId="2690681590" sldId="323"/>
            <ac:spMk id="11" creationId="{125906AD-B1DF-1D80-846C-184A10D189F2}"/>
          </ac:spMkLst>
        </pc:spChg>
        <pc:picChg chg="mod">
          <ac:chgData name="Jansen-Tigchelaar, Doreanne | Gouwe Academie" userId="d18c6e0a-433c-494b-8521-0f48ebc560b2" providerId="ADAL" clId="{EE3E378C-67EA-40FE-A066-7B71403C18A3}" dt="2026-10-08T09:56:21.118" v="4445" actId="1076"/>
          <ac:picMkLst>
            <pc:docMk/>
            <pc:sldMk cId="2690681590" sldId="323"/>
            <ac:picMk id="3" creationId="{9900E7E7-3280-5912-1CE3-6735AEE1180C}"/>
          </ac:picMkLst>
        </pc:picChg>
      </pc:sldChg>
      <pc:sldChg chg="modNotesTx">
        <pc:chgData name="Jansen-Tigchelaar, Doreanne | Gouwe Academie" userId="d18c6e0a-433c-494b-8521-0f48ebc560b2" providerId="ADAL" clId="{EE3E378C-67EA-40FE-A066-7B71403C18A3}" dt="2026-10-08T05:30:57.479" v="3173" actId="114"/>
        <pc:sldMkLst>
          <pc:docMk/>
          <pc:sldMk cId="3724548178" sldId="324"/>
        </pc:sldMkLst>
      </pc:sldChg>
      <pc:sldChg chg="addSp delSp modSp mod modNotesTx">
        <pc:chgData name="Jansen-Tigchelaar, Doreanne | Gouwe Academie" userId="d18c6e0a-433c-494b-8521-0f48ebc560b2" providerId="ADAL" clId="{EE3E378C-67EA-40FE-A066-7B71403C18A3}" dt="2026-10-09T13:16:32.164" v="4464" actId="22"/>
        <pc:sldMkLst>
          <pc:docMk/>
          <pc:sldMk cId="2359521313" sldId="325"/>
        </pc:sldMkLst>
        <pc:picChg chg="add del">
          <ac:chgData name="Jansen-Tigchelaar, Doreanne | Gouwe Academie" userId="d18c6e0a-433c-494b-8521-0f48ebc560b2" providerId="ADAL" clId="{EE3E378C-67EA-40FE-A066-7B71403C18A3}" dt="2026-10-09T13:16:31.699" v="4463" actId="478"/>
          <ac:picMkLst>
            <pc:docMk/>
            <pc:sldMk cId="2359521313" sldId="325"/>
            <ac:picMk id="3" creationId="{6F35ED14-4D03-D013-34F6-5C2CDBB23B99}"/>
          </ac:picMkLst>
        </pc:picChg>
        <pc:picChg chg="add">
          <ac:chgData name="Jansen-Tigchelaar, Doreanne | Gouwe Academie" userId="d18c6e0a-433c-494b-8521-0f48ebc560b2" providerId="ADAL" clId="{EE3E378C-67EA-40FE-A066-7B71403C18A3}" dt="2026-10-09T13:16:32.164" v="4464" actId="22"/>
          <ac:picMkLst>
            <pc:docMk/>
            <pc:sldMk cId="2359521313" sldId="325"/>
            <ac:picMk id="4" creationId="{4C684C17-6F04-4C6B-7386-5EEB68E39AC7}"/>
          </ac:picMkLst>
        </pc:picChg>
        <pc:picChg chg="del">
          <ac:chgData name="Jansen-Tigchelaar, Doreanne | Gouwe Academie" userId="d18c6e0a-433c-494b-8521-0f48ebc560b2" providerId="ADAL" clId="{EE3E378C-67EA-40FE-A066-7B71403C18A3}" dt="2026-10-08T09:52:36.210" v="4419" actId="478"/>
          <ac:picMkLst>
            <pc:docMk/>
            <pc:sldMk cId="2359521313" sldId="325"/>
            <ac:picMk id="5" creationId="{34ED6169-BB2E-4502-6483-0AD7DF1411E2}"/>
          </ac:picMkLst>
        </pc:picChg>
        <pc:picChg chg="add del mod">
          <ac:chgData name="Jansen-Tigchelaar, Doreanne | Gouwe Academie" userId="d18c6e0a-433c-494b-8521-0f48ebc560b2" providerId="ADAL" clId="{EE3E378C-67EA-40FE-A066-7B71403C18A3}" dt="2026-10-08T09:52:39.889" v="4421" actId="478"/>
          <ac:picMkLst>
            <pc:docMk/>
            <pc:sldMk cId="2359521313" sldId="325"/>
            <ac:picMk id="6" creationId="{10F884B8-ABE3-C825-EAF9-DAA378AD35A4}"/>
          </ac:picMkLst>
        </pc:picChg>
        <pc:picChg chg="add del mod">
          <ac:chgData name="Jansen-Tigchelaar, Doreanne | Gouwe Academie" userId="d18c6e0a-433c-494b-8521-0f48ebc560b2" providerId="ADAL" clId="{EE3E378C-67EA-40FE-A066-7B71403C18A3}" dt="2026-10-08T09:52:38.203" v="4420" actId="478"/>
          <ac:picMkLst>
            <pc:docMk/>
            <pc:sldMk cId="2359521313" sldId="325"/>
            <ac:picMk id="8" creationId="{9A279C67-AD6E-8D24-E3DF-D51C216A6A33}"/>
          </ac:picMkLst>
        </pc:picChg>
        <pc:picChg chg="del">
          <ac:chgData name="Jansen-Tigchelaar, Doreanne | Gouwe Academie" userId="d18c6e0a-433c-494b-8521-0f48ebc560b2" providerId="ADAL" clId="{EE3E378C-67EA-40FE-A066-7B71403C18A3}" dt="2026-10-08T09:52:34.600" v="4418" actId="478"/>
          <ac:picMkLst>
            <pc:docMk/>
            <pc:sldMk cId="2359521313" sldId="325"/>
            <ac:picMk id="9" creationId="{EFB94878-39A5-3F34-452D-7324B7D033EE}"/>
          </ac:picMkLst>
        </pc:picChg>
      </pc:sldChg>
      <pc:sldChg chg="addSp delSp modSp mod modNotesTx">
        <pc:chgData name="Jansen-Tigchelaar, Doreanne | Gouwe Academie" userId="d18c6e0a-433c-494b-8521-0f48ebc560b2" providerId="ADAL" clId="{EE3E378C-67EA-40FE-A066-7B71403C18A3}" dt="2026-10-09T13:14:45.540" v="4456" actId="14100"/>
        <pc:sldMkLst>
          <pc:docMk/>
          <pc:sldMk cId="2091723938" sldId="326"/>
        </pc:sldMkLst>
        <pc:spChg chg="mod">
          <ac:chgData name="Jansen-Tigchelaar, Doreanne | Gouwe Academie" userId="d18c6e0a-433c-494b-8521-0f48ebc560b2" providerId="ADAL" clId="{EE3E378C-67EA-40FE-A066-7B71403C18A3}" dt="2026-10-02T13:02:46.843" v="1222" actId="20577"/>
          <ac:spMkLst>
            <pc:docMk/>
            <pc:sldMk cId="2091723938" sldId="326"/>
            <ac:spMk id="3" creationId="{77F6515B-5E66-96D9-3A0B-CE447BC0FA95}"/>
          </ac:spMkLst>
        </pc:spChg>
        <pc:picChg chg="add del mod">
          <ac:chgData name="Jansen-Tigchelaar, Doreanne | Gouwe Academie" userId="d18c6e0a-433c-494b-8521-0f48ebc560b2" providerId="ADAL" clId="{EE3E378C-67EA-40FE-A066-7B71403C18A3}" dt="2026-10-09T13:13:37.985" v="4449" actId="478"/>
          <ac:picMkLst>
            <pc:docMk/>
            <pc:sldMk cId="2091723938" sldId="326"/>
            <ac:picMk id="5" creationId="{C4757085-A38E-8EB1-E098-BD8A9CF65876}"/>
          </ac:picMkLst>
        </pc:picChg>
        <pc:picChg chg="add mod">
          <ac:chgData name="Jansen-Tigchelaar, Doreanne | Gouwe Academie" userId="d18c6e0a-433c-494b-8521-0f48ebc560b2" providerId="ADAL" clId="{EE3E378C-67EA-40FE-A066-7B71403C18A3}" dt="2026-10-09T13:13:46.501" v="4452" actId="14100"/>
          <ac:picMkLst>
            <pc:docMk/>
            <pc:sldMk cId="2091723938" sldId="326"/>
            <ac:picMk id="6" creationId="{60315231-455A-BECE-A1C8-634F8CCE5E5F}"/>
          </ac:picMkLst>
        </pc:picChg>
        <pc:picChg chg="add del mod ord">
          <ac:chgData name="Jansen-Tigchelaar, Doreanne | Gouwe Academie" userId="d18c6e0a-433c-494b-8521-0f48ebc560b2" providerId="ADAL" clId="{EE3E378C-67EA-40FE-A066-7B71403C18A3}" dt="2026-10-09T13:14:39.368" v="4453" actId="478"/>
          <ac:picMkLst>
            <pc:docMk/>
            <pc:sldMk cId="2091723938" sldId="326"/>
            <ac:picMk id="7" creationId="{2A7EA274-87D9-9E51-D561-3B17DE1C0FCD}"/>
          </ac:picMkLst>
        </pc:picChg>
        <pc:picChg chg="add mod">
          <ac:chgData name="Jansen-Tigchelaar, Doreanne | Gouwe Academie" userId="d18c6e0a-433c-494b-8521-0f48ebc560b2" providerId="ADAL" clId="{EE3E378C-67EA-40FE-A066-7B71403C18A3}" dt="2026-10-09T13:14:45.540" v="4456" actId="14100"/>
          <ac:picMkLst>
            <pc:docMk/>
            <pc:sldMk cId="2091723938" sldId="326"/>
            <ac:picMk id="9" creationId="{342F2862-E338-0BA3-B4D2-37B9991B4B27}"/>
          </ac:picMkLst>
        </pc:picChg>
      </pc:sldChg>
      <pc:sldChg chg="addSp delSp modSp mod modNotesTx">
        <pc:chgData name="Jansen-Tigchelaar, Doreanne | Gouwe Academie" userId="d18c6e0a-433c-494b-8521-0f48ebc560b2" providerId="ADAL" clId="{EE3E378C-67EA-40FE-A066-7B71403C18A3}" dt="2026-10-09T13:16:19.572" v="4462" actId="1076"/>
        <pc:sldMkLst>
          <pc:docMk/>
          <pc:sldMk cId="2410344100" sldId="327"/>
        </pc:sldMkLst>
        <pc:picChg chg="del mod">
          <ac:chgData name="Jansen-Tigchelaar, Doreanne | Gouwe Academie" userId="d18c6e0a-433c-494b-8521-0f48ebc560b2" providerId="ADAL" clId="{EE3E378C-67EA-40FE-A066-7B71403C18A3}" dt="2026-10-08T09:54:01.460" v="4435" actId="478"/>
          <ac:picMkLst>
            <pc:docMk/>
            <pc:sldMk cId="2410344100" sldId="327"/>
            <ac:picMk id="5" creationId="{4E10CB26-BE30-8FFB-69FD-1D72E4F2032E}"/>
          </ac:picMkLst>
        </pc:picChg>
        <pc:picChg chg="add mod">
          <ac:chgData name="Jansen-Tigchelaar, Doreanne | Gouwe Academie" userId="d18c6e0a-433c-494b-8521-0f48ebc560b2" providerId="ADAL" clId="{EE3E378C-67EA-40FE-A066-7B71403C18A3}" dt="2026-10-09T13:16:19.572" v="4462" actId="1076"/>
          <ac:picMkLst>
            <pc:docMk/>
            <pc:sldMk cId="2410344100" sldId="327"/>
            <ac:picMk id="5" creationId="{AD4E513A-B348-FA5A-6D22-8CA45542505B}"/>
          </ac:picMkLst>
        </pc:picChg>
        <pc:picChg chg="add del">
          <ac:chgData name="Jansen-Tigchelaar, Doreanne | Gouwe Academie" userId="d18c6e0a-433c-494b-8521-0f48ebc560b2" providerId="ADAL" clId="{EE3E378C-67EA-40FE-A066-7B71403C18A3}" dt="2026-10-09T13:16:07.082" v="4457" actId="478"/>
          <ac:picMkLst>
            <pc:docMk/>
            <pc:sldMk cId="2410344100" sldId="327"/>
            <ac:picMk id="6" creationId="{55323208-DB73-A19D-BFFE-03A03AEAA777}"/>
          </ac:picMkLst>
        </pc:picChg>
      </pc:sldChg>
      <pc:sldChg chg="addSp delSp modSp mod modNotesTx">
        <pc:chgData name="Jansen-Tigchelaar, Doreanne | Gouwe Academie" userId="d18c6e0a-433c-494b-8521-0f48ebc560b2" providerId="ADAL" clId="{EE3E378C-67EA-40FE-A066-7B71403C18A3}" dt="2026-10-09T13:18:04.460" v="4484" actId="1076"/>
        <pc:sldMkLst>
          <pc:docMk/>
          <pc:sldMk cId="2136619387" sldId="328"/>
        </pc:sldMkLst>
        <pc:picChg chg="del">
          <ac:chgData name="Jansen-Tigchelaar, Doreanne | Gouwe Academie" userId="d18c6e0a-433c-494b-8521-0f48ebc560b2" providerId="ADAL" clId="{EE3E378C-67EA-40FE-A066-7B71403C18A3}" dt="2026-10-08T09:55:01.147" v="4437" actId="478"/>
          <ac:picMkLst>
            <pc:docMk/>
            <pc:sldMk cId="2136619387" sldId="328"/>
            <ac:picMk id="5" creationId="{67C91593-489D-66CE-5C43-B04A2CD1EF32}"/>
          </ac:picMkLst>
        </pc:picChg>
        <pc:picChg chg="add mod">
          <ac:chgData name="Jansen-Tigchelaar, Doreanne | Gouwe Academie" userId="d18c6e0a-433c-494b-8521-0f48ebc560b2" providerId="ADAL" clId="{EE3E378C-67EA-40FE-A066-7B71403C18A3}" dt="2026-10-09T13:17:42.604" v="4477" actId="14100"/>
          <ac:picMkLst>
            <pc:docMk/>
            <pc:sldMk cId="2136619387" sldId="328"/>
            <ac:picMk id="5" creationId="{B7FD4F8E-B945-DA9D-E680-6061A5AA4E76}"/>
          </ac:picMkLst>
        </pc:picChg>
        <pc:picChg chg="add mod modCrop">
          <ac:chgData name="Jansen-Tigchelaar, Doreanne | Gouwe Academie" userId="d18c6e0a-433c-494b-8521-0f48ebc560b2" providerId="ADAL" clId="{EE3E378C-67EA-40FE-A066-7B71403C18A3}" dt="2026-10-09T13:18:04.460" v="4484" actId="1076"/>
          <ac:picMkLst>
            <pc:docMk/>
            <pc:sldMk cId="2136619387" sldId="328"/>
            <ac:picMk id="6" creationId="{ECE8AB75-CE67-FF6E-F7ED-74F514E03F9F}"/>
          </ac:picMkLst>
        </pc:picChg>
        <pc:picChg chg="add mod modCrop">
          <ac:chgData name="Jansen-Tigchelaar, Doreanne | Gouwe Academie" userId="d18c6e0a-433c-494b-8521-0f48ebc560b2" providerId="ADAL" clId="{EE3E378C-67EA-40FE-A066-7B71403C18A3}" dt="2026-10-09T13:17:53.640" v="4481" actId="1038"/>
          <ac:picMkLst>
            <pc:docMk/>
            <pc:sldMk cId="2136619387" sldId="328"/>
            <ac:picMk id="8" creationId="{9204FF07-0826-77F1-C342-88804A644DB3}"/>
          </ac:picMkLst>
        </pc:picChg>
      </pc:sldChg>
      <pc:sldChg chg="new del">
        <pc:chgData name="Jansen-Tigchelaar, Doreanne | Gouwe Academie" userId="d18c6e0a-433c-494b-8521-0f48ebc560b2" providerId="ADAL" clId="{EE3E378C-67EA-40FE-A066-7B71403C18A3}" dt="2026-10-08T09:57:11.315" v="4448" actId="47"/>
        <pc:sldMkLst>
          <pc:docMk/>
          <pc:sldMk cId="69430627" sldId="329"/>
        </pc:sldMkLst>
      </pc:sldChg>
      <pc:sldChg chg="del">
        <pc:chgData name="Jansen-Tigchelaar, Doreanne | Gouwe Academie" userId="d18c6e0a-433c-494b-8521-0f48ebc560b2" providerId="ADAL" clId="{EE3E378C-67EA-40FE-A066-7B71403C18A3}" dt="2026-10-08T06:15:02.436" v="4405" actId="47"/>
        <pc:sldMkLst>
          <pc:docMk/>
          <pc:sldMk cId="1981341292" sldId="329"/>
        </pc:sldMkLst>
      </pc:sldChg>
      <pc:sldChg chg="modSp add del mod modShow modNotesTx">
        <pc:chgData name="Jansen-Tigchelaar, Doreanne | Gouwe Academie" userId="d18c6e0a-433c-494b-8521-0f48ebc560b2" providerId="ADAL" clId="{EE3E378C-67EA-40FE-A066-7B71403C18A3}" dt="2026-10-08T06:14:26.451" v="4402" actId="47"/>
        <pc:sldMkLst>
          <pc:docMk/>
          <pc:sldMk cId="3224119471" sldId="330"/>
        </pc:sldMkLst>
        <pc:spChg chg="mod">
          <ac:chgData name="Jansen-Tigchelaar, Doreanne | Gouwe Academie" userId="d18c6e0a-433c-494b-8521-0f48ebc560b2" providerId="ADAL" clId="{EE3E378C-67EA-40FE-A066-7B71403C18A3}" dt="2026-10-08T05:25:05.016" v="2210" actId="108"/>
          <ac:spMkLst>
            <pc:docMk/>
            <pc:sldMk cId="3224119471" sldId="330"/>
            <ac:spMk id="7" creationId="{C0095B05-682E-3B31-96D8-4B1418E0C8D7}"/>
          </ac:spMkLst>
        </pc:spChg>
        <pc:spChg chg="mod">
          <ac:chgData name="Jansen-Tigchelaar, Doreanne | Gouwe Academie" userId="d18c6e0a-433c-494b-8521-0f48ebc560b2" providerId="ADAL" clId="{EE3E378C-67EA-40FE-A066-7B71403C18A3}" dt="2026-10-08T05:25:12.882" v="2212" actId="20577"/>
          <ac:spMkLst>
            <pc:docMk/>
            <pc:sldMk cId="3224119471" sldId="330"/>
            <ac:spMk id="8" creationId="{373D8C53-747F-ABAC-2010-9733B1C26D92}"/>
          </ac:spMkLst>
        </pc:spChg>
      </pc:sldChg>
    </pc:docChg>
  </pc:docChgLst>
  <pc:docChgLst>
    <pc:chgData name="Verdoes-Wisse, Willemien | Gouwe Academie" userId="S::w.verdoes@gouwe-academie.nl::88782e8f-9e13-4655-ae4b-62972c9a810a" providerId="AD" clId="Web-{836777B0-745C-9046-2FBC-121718E0DD93}"/>
    <pc:docChg chg="modSld">
      <pc:chgData name="Verdoes-Wisse, Willemien | Gouwe Academie" userId="S::w.verdoes@gouwe-academie.nl::88782e8f-9e13-4655-ae4b-62972c9a810a" providerId="AD" clId="Web-{836777B0-745C-9046-2FBC-121718E0DD93}" dt="2026-09-30T20:35:32.485" v="13" actId="1076"/>
      <pc:docMkLst>
        <pc:docMk/>
      </pc:docMkLst>
      <pc:sldChg chg="addSp modSp">
        <pc:chgData name="Verdoes-Wisse, Willemien | Gouwe Academie" userId="S::w.verdoes@gouwe-academie.nl::88782e8f-9e13-4655-ae4b-62972c9a810a" providerId="AD" clId="Web-{836777B0-745C-9046-2FBC-121718E0DD93}" dt="2026-09-30T20:28:56.910" v="8" actId="1076"/>
        <pc:sldMkLst>
          <pc:docMk/>
          <pc:sldMk cId="785530160" sldId="294"/>
        </pc:sldMkLst>
        <pc:spChg chg="mod">
          <ac:chgData name="Verdoes-Wisse, Willemien | Gouwe Academie" userId="S::w.verdoes@gouwe-academie.nl::88782e8f-9e13-4655-ae4b-62972c9a810a" providerId="AD" clId="Web-{836777B0-745C-9046-2FBC-121718E0DD93}" dt="2026-09-30T20:28:42.222" v="4" actId="14100"/>
          <ac:spMkLst>
            <pc:docMk/>
            <pc:sldMk cId="785530160" sldId="294"/>
            <ac:spMk id="2" creationId="{657D0D15-BB72-4581-BFE1-8BBB10EF8FB9}"/>
          </ac:spMkLst>
        </pc:spChg>
        <pc:picChg chg="add mod">
          <ac:chgData name="Verdoes-Wisse, Willemien | Gouwe Academie" userId="S::w.verdoes@gouwe-academie.nl::88782e8f-9e13-4655-ae4b-62972c9a810a" providerId="AD" clId="Web-{836777B0-745C-9046-2FBC-121718E0DD93}" dt="2026-09-30T20:28:56.910" v="8" actId="1076"/>
          <ac:picMkLst>
            <pc:docMk/>
            <pc:sldMk cId="785530160" sldId="294"/>
            <ac:picMk id="3" creationId="{7EE6BAEC-AEE9-630B-4052-A9BA2C3A6541}"/>
          </ac:picMkLst>
        </pc:picChg>
      </pc:sldChg>
    </pc:docChg>
  </pc:docChgLst>
  <pc:docChgLst>
    <pc:chgData name="Verdoes-Wisse, Willemien | Gouwe Academie" userId="S::w.verdoes@gouwe-academie.nl::88782e8f-9e13-4655-ae4b-62972c9a810a" providerId="AD" clId="Web-{A46ECB09-6A9C-7D0C-A520-C45E0F6E3C5A}"/>
    <pc:docChg chg="modSld">
      <pc:chgData name="Verdoes-Wisse, Willemien | Gouwe Academie" userId="S::w.verdoes@gouwe-academie.nl::88782e8f-9e13-4655-ae4b-62972c9a810a" providerId="AD" clId="Web-{A46ECB09-6A9C-7D0C-A520-C45E0F6E3C5A}" dt="2026-09-30T19:26:19.830" v="3" actId="1076"/>
      <pc:docMkLst>
        <pc:docMk/>
      </pc:docMkLst>
    </pc:docChg>
  </pc:docChgLst>
  <pc:docChgLst>
    <pc:chgData name="Verdoes-Wisse, Willemien | Gouwe Academie" userId="88782e8f-9e13-4655-ae4b-62972c9a810a" providerId="ADAL" clId="{A64B930A-E538-4F7E-89BE-BDA453313A1E}"/>
    <pc:docChg chg="custSel modSld">
      <pc:chgData name="Verdoes-Wisse, Willemien | Gouwe Academie" userId="88782e8f-9e13-4655-ae4b-62972c9a810a" providerId="ADAL" clId="{A64B930A-E538-4F7E-89BE-BDA453313A1E}" dt="2026-09-28T17:49:01.562" v="28" actId="478"/>
      <pc:docMkLst>
        <pc:docMk/>
      </pc:docMkLst>
      <pc:sldChg chg="addSp delSp modSp mod">
        <pc:chgData name="Verdoes-Wisse, Willemien | Gouwe Academie" userId="88782e8f-9e13-4655-ae4b-62972c9a810a" providerId="ADAL" clId="{A64B930A-E538-4F7E-89BE-BDA453313A1E}" dt="2026-09-28T17:47:46.667" v="26" actId="1076"/>
        <pc:sldMkLst>
          <pc:docMk/>
          <pc:sldMk cId="785530160" sldId="294"/>
        </pc:sldMkLst>
        <pc:spChg chg="mod">
          <ac:chgData name="Verdoes-Wisse, Willemien | Gouwe Academie" userId="88782e8f-9e13-4655-ae4b-62972c9a810a" providerId="ADAL" clId="{A64B930A-E538-4F7E-89BE-BDA453313A1E}" dt="2026-09-28T17:47:08.552" v="21" actId="404"/>
          <ac:spMkLst>
            <pc:docMk/>
            <pc:sldMk cId="785530160" sldId="294"/>
            <ac:spMk id="2" creationId="{657D0D15-BB72-4581-BFE1-8BBB10EF8FB9}"/>
          </ac:spMkLst>
        </pc:spChg>
        <pc:picChg chg="mod">
          <ac:chgData name="Verdoes-Wisse, Willemien | Gouwe Academie" userId="88782e8f-9e13-4655-ae4b-62972c9a810a" providerId="ADAL" clId="{A64B930A-E538-4F7E-89BE-BDA453313A1E}" dt="2026-09-28T17:47:23.851" v="22" actId="1076"/>
          <ac:picMkLst>
            <pc:docMk/>
            <pc:sldMk cId="785530160" sldId="294"/>
            <ac:picMk id="6" creationId="{917DF307-C7E3-4A82-BC61-458505B6D4B5}"/>
          </ac:picMkLst>
        </pc:picChg>
      </pc:sldChg>
    </pc:docChg>
  </pc:docChgLst>
  <pc:docChgLst>
    <pc:chgData name="Verdoes-Wisse, Willemien | Gouwe Academie" userId="S::w.verdoes@gouwe-academie.nl::88782e8f-9e13-4655-ae4b-62972c9a810a" providerId="AD" clId="Web-{25E2436C-E2F4-AF1A-913C-67A07A6B85E6}"/>
    <pc:docChg chg="modSld">
      <pc:chgData name="Verdoes-Wisse, Willemien | Gouwe Academie" userId="S::w.verdoes@gouwe-academie.nl::88782e8f-9e13-4655-ae4b-62972c9a810a" providerId="AD" clId="Web-{25E2436C-E2F4-AF1A-913C-67A07A6B85E6}" dt="2026-09-28T17:51:33.822" v="0"/>
      <pc:docMkLst>
        <pc:docMk/>
      </pc:docMkLst>
      <pc:sldChg chg="delSp">
        <pc:chgData name="Verdoes-Wisse, Willemien | Gouwe Academie" userId="S::w.verdoes@gouwe-academie.nl::88782e8f-9e13-4655-ae4b-62972c9a810a" providerId="AD" clId="Web-{25E2436C-E2F4-AF1A-913C-67A07A6B85E6}" dt="2026-09-28T17:51:33.822" v="0"/>
        <pc:sldMkLst>
          <pc:docMk/>
          <pc:sldMk cId="785530160" sldId="294"/>
        </pc:sldMkLst>
      </pc:sldChg>
    </pc:docChg>
  </pc:docChgLst>
  <pc:docChgLst>
    <pc:chgData name="Haverhals, Bertine | Gouwe Academie" userId="96acbf78-19f2-423a-bec7-2988965ac937" providerId="ADAL" clId="{8211BE52-A90F-4319-8E1E-8D386E015808}"/>
    <pc:docChg chg="custSel addSld delSld modSld">
      <pc:chgData name="Haverhals, Bertine | Gouwe Academie" userId="96acbf78-19f2-423a-bec7-2988965ac937" providerId="ADAL" clId="{8211BE52-A90F-4319-8E1E-8D386E015808}" dt="2026-09-29T11:54:17.445" v="11" actId="47"/>
      <pc:docMkLst>
        <pc:docMk/>
      </pc:docMkLst>
      <pc:sldChg chg="addSp delSp modSp mod">
        <pc:chgData name="Haverhals, Bertine | Gouwe Academie" userId="96acbf78-19f2-423a-bec7-2988965ac937" providerId="ADAL" clId="{8211BE52-A90F-4319-8E1E-8D386E015808}" dt="2026-09-29T11:54:06.941" v="9" actId="1076"/>
        <pc:sldMkLst>
          <pc:docMk/>
          <pc:sldMk cId="2941002073" sldId="321"/>
        </pc:sldMkLst>
        <pc:grpChg chg="add mod">
          <ac:chgData name="Haverhals, Bertine | Gouwe Academie" userId="96acbf78-19f2-423a-bec7-2988965ac937" providerId="ADAL" clId="{8211BE52-A90F-4319-8E1E-8D386E015808}" dt="2026-09-29T11:53:58.539" v="8" actId="14100"/>
          <ac:grpSpMkLst>
            <pc:docMk/>
            <pc:sldMk cId="2941002073" sldId="321"/>
            <ac:grpSpMk id="4" creationId="{AF3F3DCD-9893-2EDB-AB02-8B4585B93B9F}"/>
          </ac:grpSpMkLst>
        </pc:grpChg>
        <pc:picChg chg="mod">
          <ac:chgData name="Haverhals, Bertine | Gouwe Academie" userId="96acbf78-19f2-423a-bec7-2988965ac937" providerId="ADAL" clId="{8211BE52-A90F-4319-8E1E-8D386E015808}" dt="2026-09-29T11:53:55.918" v="7"/>
          <ac:picMkLst>
            <pc:docMk/>
            <pc:sldMk cId="2941002073" sldId="321"/>
            <ac:picMk id="5" creationId="{056EF83B-C4CF-237B-AE92-0E32504125DA}"/>
          </ac:picMkLst>
        </pc:picChg>
        <pc:picChg chg="mod">
          <ac:chgData name="Haverhals, Bertine | Gouwe Academie" userId="96acbf78-19f2-423a-bec7-2988965ac937" providerId="ADAL" clId="{8211BE52-A90F-4319-8E1E-8D386E015808}" dt="2026-09-29T11:54:06.941" v="9" actId="1076"/>
          <ac:picMkLst>
            <pc:docMk/>
            <pc:sldMk cId="2941002073" sldId="321"/>
            <ac:picMk id="6" creationId="{06725E43-CBC6-42C1-3AA7-4EDCB34AC488}"/>
          </ac:picMkLst>
        </pc:picChg>
        <pc:picChg chg="mod">
          <ac:chgData name="Haverhals, Bertine | Gouwe Academie" userId="96acbf78-19f2-423a-bec7-2988965ac937" providerId="ADAL" clId="{8211BE52-A90F-4319-8E1E-8D386E015808}" dt="2026-09-29T11:53:55.918" v="7"/>
          <ac:picMkLst>
            <pc:docMk/>
            <pc:sldMk cId="2941002073" sldId="321"/>
            <ac:picMk id="7" creationId="{D5B6E43E-5B1D-B536-00DC-A7E0EFF16FD7}"/>
          </ac:picMkLst>
        </pc:picChg>
        <pc:picChg chg="mod">
          <ac:chgData name="Haverhals, Bertine | Gouwe Academie" userId="96acbf78-19f2-423a-bec7-2988965ac937" providerId="ADAL" clId="{8211BE52-A90F-4319-8E1E-8D386E015808}" dt="2026-09-29T11:53:55.918" v="7"/>
          <ac:picMkLst>
            <pc:docMk/>
            <pc:sldMk cId="2941002073" sldId="321"/>
            <ac:picMk id="9" creationId="{D8E55F9F-4ED7-3B38-F4B3-39A5684AE124}"/>
          </ac:picMkLst>
        </pc:picChg>
        <pc:picChg chg="mod">
          <ac:chgData name="Haverhals, Bertine | Gouwe Academie" userId="96acbf78-19f2-423a-bec7-2988965ac937" providerId="ADAL" clId="{8211BE52-A90F-4319-8E1E-8D386E015808}" dt="2026-09-29T11:53:55.918" v="7"/>
          <ac:picMkLst>
            <pc:docMk/>
            <pc:sldMk cId="2941002073" sldId="321"/>
            <ac:picMk id="10" creationId="{6C6B5766-18DB-FEF7-2FE3-75884792905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72E54F-DD2B-7B42-BBC8-AC4CFBE2854A}" type="datetimeFigureOut">
              <a:rPr lang="nl-NL" smtClean="0"/>
              <a:t>9-10-2026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D9C81-6D6C-BB44-9521-3C1B662E6101}" type="slidenum">
              <a:rPr lang="nl-NL" smtClean="0"/>
              <a:t>‹nr.›</a:t>
            </a:fld>
            <a:endParaRPr lang="nl-NL"/>
          </a:p>
        </p:txBody>
      </p:sp>
    </p:spTree>
    <p:extLst>
      <p:ext uri="{BB962C8B-B14F-4D97-AF65-F5344CB8AC3E}">
        <p14:creationId xmlns:p14="http://schemas.microsoft.com/office/powerpoint/2010/main" val="341517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rtl="0">
              <a:spcBef>
                <a:spcPts val="0"/>
              </a:spcBef>
              <a:buSzPct val="25000"/>
              <a:buNone/>
            </a:pPr>
            <a:r>
              <a:rPr lang="nl-NL" sz="1200" b="0" i="0" u="none" strike="noStrike" cap="none" dirty="0">
                <a:solidFill>
                  <a:schemeClr val="dk1"/>
                </a:solidFill>
                <a:latin typeface="+mn-lt"/>
                <a:ea typeface="Calibri"/>
                <a:cs typeface="Calibri"/>
                <a:sym typeface="Calibri"/>
              </a:rPr>
              <a:t>Deze presentatie is bedoeld als</a:t>
            </a:r>
            <a:r>
              <a:rPr lang="nl-NL" sz="1200" b="0" i="0" u="none" strike="noStrike" cap="none" baseline="0" dirty="0">
                <a:solidFill>
                  <a:schemeClr val="dk1"/>
                </a:solidFill>
                <a:latin typeface="+mn-lt"/>
                <a:ea typeface="Calibri"/>
                <a:cs typeface="Calibri"/>
                <a:sym typeface="Calibri"/>
              </a:rPr>
              <a:t> instructie bij het laten invullen van de leerlingvragenlijst Zien! Leerling 5-8 die binnen het </a:t>
            </a:r>
            <a:r>
              <a:rPr lang="nl-NL" sz="1200" b="0" i="0" u="none" strike="noStrike" cap="none" baseline="0" dirty="0" err="1">
                <a:solidFill>
                  <a:schemeClr val="dk1"/>
                </a:solidFill>
                <a:latin typeface="+mn-lt"/>
                <a:ea typeface="Calibri"/>
                <a:cs typeface="Calibri"/>
                <a:sym typeface="Calibri"/>
              </a:rPr>
              <a:t>bao</a:t>
            </a:r>
            <a:r>
              <a:rPr lang="nl-NL" sz="1200" b="0" i="0" u="none" strike="noStrike" cap="none" baseline="0" dirty="0">
                <a:solidFill>
                  <a:schemeClr val="dk1"/>
                </a:solidFill>
                <a:latin typeface="+mn-lt"/>
                <a:ea typeface="Calibri"/>
                <a:cs typeface="Calibri"/>
                <a:sym typeface="Calibri"/>
              </a:rPr>
              <a:t>/</a:t>
            </a:r>
            <a:r>
              <a:rPr lang="nl-NL" sz="1200" b="0" i="0" u="none" strike="noStrike" cap="none" baseline="0" dirty="0" err="1">
                <a:solidFill>
                  <a:schemeClr val="dk1"/>
                </a:solidFill>
                <a:latin typeface="+mn-lt"/>
                <a:ea typeface="Calibri"/>
                <a:cs typeface="Calibri"/>
                <a:sym typeface="Calibri"/>
              </a:rPr>
              <a:t>sbo</a:t>
            </a:r>
            <a:r>
              <a:rPr lang="nl-NL" sz="1200" b="0" i="0" u="none" strike="noStrike" cap="none" baseline="0" dirty="0">
                <a:solidFill>
                  <a:schemeClr val="dk1"/>
                </a:solidFill>
                <a:latin typeface="+mn-lt"/>
                <a:ea typeface="Calibri"/>
                <a:cs typeface="Calibri"/>
                <a:sym typeface="Calibri"/>
              </a:rPr>
              <a:t>/</a:t>
            </a:r>
            <a:r>
              <a:rPr lang="nl-NL" sz="1200" b="0" i="0" u="none" strike="noStrike" cap="none" baseline="0" dirty="0" err="1">
                <a:solidFill>
                  <a:schemeClr val="dk1"/>
                </a:solidFill>
                <a:latin typeface="+mn-lt"/>
                <a:ea typeface="Calibri"/>
                <a:cs typeface="Calibri"/>
                <a:sym typeface="Calibri"/>
              </a:rPr>
              <a:t>so</a:t>
            </a:r>
            <a:r>
              <a:rPr lang="nl-NL" sz="1200" b="0" i="0" u="none" strike="noStrike" cap="none" baseline="0" dirty="0">
                <a:solidFill>
                  <a:schemeClr val="dk1"/>
                </a:solidFill>
                <a:latin typeface="+mn-lt"/>
                <a:ea typeface="Calibri"/>
                <a:cs typeface="Calibri"/>
                <a:sym typeface="Calibri"/>
              </a:rPr>
              <a:t> wordt gebruikt. De foto’s zijn te gebruiken om de leerlingen op weg te helpen bij het invullen: je introduceert het thema van de vragen van de betreffende pagina op het formulier. Ook kunnen de foto’s worden gebruikt wanneer je op een later moment met een leerling door wilt praten over een stelling of stellingen.</a:t>
            </a:r>
          </a:p>
          <a:p>
            <a:pPr marL="0" marR="0" lvl="0" indent="0" algn="l" rtl="0">
              <a:spcBef>
                <a:spcPts val="0"/>
              </a:spcBef>
              <a:buSzPct val="25000"/>
              <a:buNone/>
            </a:pPr>
            <a:endParaRPr lang="nl-NL" sz="1200" b="0" i="0" u="none" strike="noStrike" cap="none" baseline="0" dirty="0">
              <a:solidFill>
                <a:schemeClr val="dk1"/>
              </a:solidFill>
              <a:latin typeface="+mn-lt"/>
              <a:ea typeface="Calibri"/>
              <a:cs typeface="Calibri"/>
              <a:sym typeface="Calibri"/>
            </a:endParaRPr>
          </a:p>
          <a:p>
            <a:pPr marL="0" marR="0" lvl="0" indent="0" algn="l" rtl="0">
              <a:spcBef>
                <a:spcPts val="0"/>
              </a:spcBef>
              <a:buSzPct val="25000"/>
              <a:buNone/>
            </a:pPr>
            <a:r>
              <a:rPr lang="nl-NL" sz="1200" b="0" i="0" u="none" strike="noStrike" cap="none" baseline="0" dirty="0">
                <a:solidFill>
                  <a:schemeClr val="dk1"/>
                </a:solidFill>
                <a:latin typeface="+mn-lt"/>
                <a:ea typeface="Calibri"/>
                <a:cs typeface="Calibri"/>
                <a:sym typeface="Calibri"/>
              </a:rPr>
              <a:t>Maak als school een keus wie de vragenlijst gaat laten invullen. </a:t>
            </a:r>
            <a:br>
              <a:rPr lang="nl-NL" sz="1200" b="0" i="0" u="none" strike="noStrike" cap="none" baseline="0" dirty="0">
                <a:solidFill>
                  <a:schemeClr val="dk1"/>
                </a:solidFill>
                <a:latin typeface="+mn-lt"/>
                <a:ea typeface="Calibri"/>
                <a:cs typeface="Calibri"/>
                <a:sym typeface="Calibri"/>
              </a:rPr>
            </a:br>
            <a:r>
              <a:rPr lang="nl-NL" sz="1200" b="0" i="0" u="none" strike="noStrike" cap="none" baseline="0" dirty="0">
                <a:solidFill>
                  <a:schemeClr val="dk1"/>
                </a:solidFill>
                <a:latin typeface="+mn-lt"/>
                <a:ea typeface="Calibri"/>
                <a:cs typeface="Calibri"/>
                <a:sym typeface="Calibri"/>
              </a:rPr>
              <a:t>Sommige scholen kiezen voor de eigen leerkracht of onderwijsassistent.</a:t>
            </a:r>
          </a:p>
          <a:p>
            <a:pPr marL="0" marR="0" lvl="0" indent="0" algn="l" rtl="0">
              <a:spcBef>
                <a:spcPts val="0"/>
              </a:spcBef>
              <a:buSzPct val="25000"/>
              <a:buNone/>
            </a:pPr>
            <a:r>
              <a:rPr lang="nl-NL" sz="1200" b="0" i="0" u="none" strike="noStrike" cap="none" baseline="0" dirty="0">
                <a:solidFill>
                  <a:schemeClr val="dk1"/>
                </a:solidFill>
                <a:latin typeface="+mn-lt"/>
                <a:ea typeface="Calibri"/>
                <a:cs typeface="Calibri"/>
                <a:sym typeface="Calibri"/>
              </a:rPr>
              <a:t>Een aanrader is ook om het de veiligheidscoördinator van de school te laten doen.</a:t>
            </a:r>
            <a:br>
              <a:rPr lang="nl-NL" sz="1200" b="0" i="0" u="none" strike="noStrike" cap="none" baseline="0" dirty="0">
                <a:solidFill>
                  <a:schemeClr val="dk1"/>
                </a:solidFill>
                <a:latin typeface="+mn-lt"/>
                <a:ea typeface="Calibri"/>
                <a:cs typeface="Calibri"/>
                <a:sym typeface="Calibri"/>
              </a:rPr>
            </a:br>
            <a:r>
              <a:rPr lang="nl-NL" sz="1200" b="0" i="0" u="none" strike="noStrike" cap="none" baseline="0" dirty="0">
                <a:solidFill>
                  <a:schemeClr val="dk1"/>
                </a:solidFill>
                <a:latin typeface="+mn-lt"/>
                <a:ea typeface="Calibri"/>
                <a:cs typeface="Calibri"/>
                <a:sym typeface="Calibri"/>
              </a:rPr>
              <a:t>De leerlingen horen te weten wie de persoon is, zodat ze laagdrempelig contact kunnen zoeken als er zaken zijn die ze willen bespreken. Door die persoon het invullen van de vragenlijst te laten begeleiden, koppelen leerlingen de persoon nog eerder aan het thema. Bovendien voelen de leerlingen zich mogelijk nog vrijer om eerlijk in te vullen wat ze vinden en voelen. </a:t>
            </a:r>
          </a:p>
          <a:p>
            <a:pPr marL="0" marR="0" lvl="0" indent="0" algn="l" rtl="0">
              <a:spcBef>
                <a:spcPts val="0"/>
              </a:spcBef>
              <a:buSzPct val="25000"/>
              <a:buNone/>
            </a:pPr>
            <a:endParaRPr lang="nl-NL" sz="1200" b="0" i="0" u="none" strike="noStrike" cap="none" baseline="0" dirty="0">
              <a:solidFill>
                <a:schemeClr val="dk1"/>
              </a:solidFill>
              <a:latin typeface="+mn-lt"/>
              <a:ea typeface="Calibri"/>
              <a:cs typeface="Calibri"/>
              <a:sym typeface="Calibri"/>
            </a:endParaRPr>
          </a:p>
          <a:p>
            <a:pPr marL="0" marR="0" lvl="0" indent="0" algn="l" rtl="0">
              <a:spcBef>
                <a:spcPts val="0"/>
              </a:spcBef>
              <a:buSzPct val="25000"/>
              <a:buNone/>
            </a:pPr>
            <a:r>
              <a:rPr lang="nl-NL" sz="1200" b="0" i="0" u="none" strike="noStrike" cap="none" baseline="0" dirty="0">
                <a:solidFill>
                  <a:schemeClr val="dk1"/>
                </a:solidFill>
                <a:latin typeface="+mn-lt"/>
                <a:ea typeface="Calibri"/>
                <a:cs typeface="Calibri"/>
                <a:sym typeface="Calibri"/>
              </a:rPr>
              <a:t>Kijk goed naar het moment waarop je de vragenlijst gaat laten invullen. Doe het bij voorkeur niet als er de afgelopen 24 uur iets is voorgevallen wat emotionele impact heeft (gehad) op de leerlingen. Je kunt dan beter het invullen even uitstellen, omdat leerlingen moeilijker van een afstandje kunnen kijken naar hoe ze functioneren en hoe ze dingen ervaren over een langere periode. </a:t>
            </a:r>
            <a:endParaRPr lang="nl-NL" sz="1200" b="0" i="0" u="none" strike="noStrike" cap="none" dirty="0">
              <a:solidFill>
                <a:schemeClr val="dk1"/>
              </a:solidFill>
              <a:latin typeface="+mn-lt"/>
              <a:ea typeface="Calibri"/>
              <a:cs typeface="Calibri"/>
              <a:sym typeface="Calibri"/>
            </a:endParaRP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a:t>
            </a:fld>
            <a:endParaRPr lang="nl-NL"/>
          </a:p>
        </p:txBody>
      </p:sp>
    </p:spTree>
    <p:extLst>
      <p:ext uri="{BB962C8B-B14F-4D97-AF65-F5344CB8AC3E}">
        <p14:creationId xmlns:p14="http://schemas.microsoft.com/office/powerpoint/2010/main" val="3544127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i="1" kern="1200" dirty="0">
                <a:solidFill>
                  <a:schemeClr val="tx1"/>
                </a:solidFill>
                <a:effectLst/>
                <a:latin typeface="+mn-lt"/>
                <a:ea typeface="+mn-ea"/>
                <a:cs typeface="+mn-cs"/>
              </a:rPr>
              <a:t>“Ik ben heel benieuwd hoe jullie over jezelf denken. Daar is deze vragenlijst voor. Het gaat dus over jezelf, er is daarom geen goed of fout antwoord. Je vult in wat jij denkt, voelt of doet. Daarom is het belangrijk dat je de vragenlijst eerlijk invult, ook als je denkt dat het niet zo’n leuk antwoord is. Alle antwoorden kunnen, als het maar is wat jij denkt, voelt of doet. Je krijgt er ook geen cijfer voor. De antwoorden ga ik gebruiken om je beter te kunnen begrijpen en om je te kunnen helpen als dat nodig is.”</a:t>
            </a:r>
            <a:endParaRPr lang="nl-NL" sz="1200" kern="1200" dirty="0">
              <a:solidFill>
                <a:schemeClr val="tx1"/>
              </a:solidFill>
              <a:effectLst/>
              <a:latin typeface="+mn-lt"/>
              <a:ea typeface="+mn-ea"/>
              <a:cs typeface="+mn-cs"/>
            </a:endParaRPr>
          </a:p>
          <a:p>
            <a:endParaRPr lang="nl-NL" dirty="0"/>
          </a:p>
          <a:p>
            <a:endParaRPr lang="nl-NL" sz="1200" b="1" kern="1200" dirty="0">
              <a:solidFill>
                <a:schemeClr val="tx1"/>
              </a:solidFill>
              <a:effectLst/>
              <a:latin typeface="+mn-lt"/>
              <a:ea typeface="+mn-ea"/>
              <a:cs typeface="+mn-cs"/>
            </a:endParaRPr>
          </a:p>
          <a:p>
            <a:r>
              <a:rPr lang="nl-NL" sz="1200" b="1" kern="1200" dirty="0">
                <a:solidFill>
                  <a:schemeClr val="tx1"/>
                </a:solidFill>
                <a:effectLst/>
                <a:latin typeface="+mn-lt"/>
                <a:ea typeface="+mn-ea"/>
                <a:cs typeface="+mn-cs"/>
              </a:rPr>
              <a:t>Waarom zo’n vragenlijst?</a:t>
            </a:r>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Leg goed aan de leerlingen uit waarom ze deze vragenlijst invullen en wat de bedoeling is. Dat is erg belangrijk om ervoor te zorgen dat de leerling zich veilig voelt en de vragenlijst eerlijk invult.</a:t>
            </a:r>
          </a:p>
          <a:p>
            <a:r>
              <a:rPr lang="nl-NL" sz="1200" kern="1200" dirty="0">
                <a:solidFill>
                  <a:schemeClr val="tx1"/>
                </a:solidFill>
                <a:effectLst/>
                <a:latin typeface="+mn-lt"/>
                <a:ea typeface="+mn-ea"/>
                <a:cs typeface="+mn-cs"/>
              </a:rPr>
              <a:t>Wees transparant over jouw bedoeling met de vragenlijst. De lijst is ontworpen om gestandaardiseerd leerlingen te bevragen over hun beleving. Hierdoor is het mogelijk om het perspectief van de leerling te plaatsen naast de observatie van de leerkracht. Wat helpt om af te stemmen op hun behoeften, wat nodig is om te leren en om te bevorderen dat de leerlingen het fijn hebben op school.</a:t>
            </a:r>
          </a:p>
          <a:p>
            <a:r>
              <a:rPr lang="nl-NL" sz="1200" kern="1200" dirty="0">
                <a:solidFill>
                  <a:schemeClr val="tx1"/>
                </a:solidFill>
                <a:effectLst/>
                <a:latin typeface="+mn-lt"/>
                <a:ea typeface="+mn-ea"/>
                <a:cs typeface="+mn-cs"/>
              </a:rPr>
              <a:t>Wanneer het je bedoeling is de uitslag met hen te bespreken, kun je dat aangeven. Ze weten dan dat je er op terug komt. </a:t>
            </a:r>
          </a:p>
          <a:p>
            <a:r>
              <a:rPr lang="nl-NL" sz="1200" kern="1200" dirty="0">
                <a:solidFill>
                  <a:schemeClr val="tx1"/>
                </a:solidFill>
                <a:effectLst/>
                <a:latin typeface="+mn-lt"/>
                <a:ea typeface="+mn-ea"/>
                <a:cs typeface="+mn-cs"/>
              </a:rPr>
              <a:t>Wanneer de school er voor kiest om ook met ouders de uitslag te bespreken adviseren we om hen hierover te informeren.  </a:t>
            </a:r>
          </a:p>
          <a:p>
            <a:r>
              <a:rPr lang="nl-NL" sz="1200" kern="1200" dirty="0">
                <a:solidFill>
                  <a:schemeClr val="tx1"/>
                </a:solidFill>
                <a:effectLst/>
                <a:latin typeface="+mn-lt"/>
                <a:ea typeface="+mn-ea"/>
                <a:cs typeface="+mn-cs"/>
              </a:rPr>
              <a:t>Voorkom dat je het invullen zo beïnvloedt dat leerlingen sociaal wenselijke antwoorden geven. Maak het niet spannend door het te gewichtig te maken. </a:t>
            </a:r>
          </a:p>
          <a:p>
            <a:r>
              <a:rPr lang="nl-NL" sz="1200" i="1" kern="1200" dirty="0">
                <a:solidFill>
                  <a:schemeClr val="tx1"/>
                </a:solidFill>
                <a:effectLst/>
                <a:latin typeface="+mn-lt"/>
                <a:ea typeface="+mn-ea"/>
                <a:cs typeface="+mn-cs"/>
              </a:rPr>
              <a:t> </a:t>
            </a: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a:t>
            </a:fld>
            <a:endParaRPr lang="nl-NL"/>
          </a:p>
        </p:txBody>
      </p:sp>
    </p:spTree>
    <p:extLst>
      <p:ext uri="{BB962C8B-B14F-4D97-AF65-F5344CB8AC3E}">
        <p14:creationId xmlns:p14="http://schemas.microsoft.com/office/powerpoint/2010/main" val="2923856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“De vragenlijst van Zien!+ bekenden gaat over hoe je omgaat met andere kinderen. Dat kunnen vrienden en klasgenoten zijn, of bijvoorbeeld andere kinderen van school. Het gaat niet om hoe je thuis met je ouders of buren omgaat.”</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3</a:t>
            </a:fld>
            <a:endParaRPr lang="nl-NL"/>
          </a:p>
        </p:txBody>
      </p:sp>
    </p:spTree>
    <p:extLst>
      <p:ext uri="{BB962C8B-B14F-4D97-AF65-F5344CB8AC3E}">
        <p14:creationId xmlns:p14="http://schemas.microsoft.com/office/powerpoint/2010/main" val="4151710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Leg uit dat de vragen gaan over de situatie op school. Bespreek met de leerlingen de situatie waarover de stellingen gaan. Gebruik hiervoor de voorbeeldstelling: </a:t>
            </a:r>
            <a:r>
              <a:rPr lang="nl-NL" sz="1200" i="1" kern="1200" dirty="0">
                <a:solidFill>
                  <a:schemeClr val="tx1"/>
                </a:solidFill>
                <a:effectLst/>
                <a:latin typeface="+mn-lt"/>
                <a:ea typeface="+mn-ea"/>
                <a:cs typeface="+mn-cs"/>
              </a:rPr>
              <a:t>‘Ik hoor erbij in de groep’.</a:t>
            </a:r>
            <a:r>
              <a:rPr lang="nl-NL" sz="1200" kern="1200" dirty="0">
                <a:solidFill>
                  <a:schemeClr val="tx1"/>
                </a:solidFill>
                <a:effectLst/>
                <a:latin typeface="+mn-lt"/>
                <a:ea typeface="+mn-ea"/>
                <a:cs typeface="+mn-cs"/>
              </a:rPr>
              <a:t> </a:t>
            </a:r>
          </a:p>
          <a:p>
            <a:r>
              <a:rPr lang="nl-NL" sz="1200" i="1" kern="1200" dirty="0">
                <a:solidFill>
                  <a:schemeClr val="tx1"/>
                </a:solidFill>
                <a:effectLst/>
                <a:latin typeface="+mn-lt"/>
                <a:ea typeface="+mn-ea"/>
                <a:cs typeface="+mn-cs"/>
              </a:rPr>
              <a:t> </a:t>
            </a:r>
            <a:endParaRPr lang="nl-NL" sz="1200" kern="1200" dirty="0">
              <a:solidFill>
                <a:schemeClr val="tx1"/>
              </a:solidFill>
              <a:effectLst/>
              <a:latin typeface="+mn-lt"/>
              <a:ea typeface="+mn-ea"/>
              <a:cs typeface="+mn-cs"/>
            </a:endParaRPr>
          </a:p>
          <a:p>
            <a:r>
              <a:rPr lang="nl-NL" sz="1200" i="1" kern="1200" dirty="0">
                <a:solidFill>
                  <a:schemeClr val="tx1"/>
                </a:solidFill>
                <a:effectLst/>
                <a:latin typeface="+mn-lt"/>
                <a:ea typeface="+mn-ea"/>
                <a:cs typeface="+mn-cs"/>
              </a:rPr>
              <a:t>“Als je de stellingen in gaat vullen, denk je na of dit voor jou zo is </a:t>
            </a:r>
            <a:r>
              <a:rPr lang="nl-NL" sz="1200" i="1" u="sng" kern="1200" dirty="0">
                <a:solidFill>
                  <a:schemeClr val="tx1"/>
                </a:solidFill>
                <a:effectLst/>
                <a:latin typeface="+mn-lt"/>
                <a:ea typeface="+mn-ea"/>
                <a:cs typeface="+mn-cs"/>
              </a:rPr>
              <a:t>op school</a:t>
            </a:r>
            <a:r>
              <a:rPr lang="nl-NL" sz="1200" i="1" kern="1200" dirty="0">
                <a:solidFill>
                  <a:schemeClr val="tx1"/>
                </a:solidFill>
                <a:effectLst/>
                <a:latin typeface="+mn-lt"/>
                <a:ea typeface="+mn-ea"/>
                <a:cs typeface="+mn-cs"/>
              </a:rPr>
              <a:t>. Het kan gaan over dingen die in onze groep gebeuren, maar ook dingen op het plein, bijvoorbeeld met kinderen van andere groepen. Deze stelling gaat erover of je het gevoel hebt dat je erbij hoort, dat je mee mag doen en dat anderen naar je luisteren.</a:t>
            </a:r>
            <a:br>
              <a:rPr lang="nl-NL" sz="1200" i="1" kern="1200" dirty="0">
                <a:solidFill>
                  <a:schemeClr val="tx1"/>
                </a:solidFill>
                <a:effectLst/>
                <a:latin typeface="+mn-lt"/>
                <a:ea typeface="+mn-ea"/>
                <a:cs typeface="+mn-cs"/>
              </a:rPr>
            </a:br>
            <a:r>
              <a:rPr lang="nl-NL" sz="1200" i="1" kern="1200" dirty="0">
                <a:solidFill>
                  <a:schemeClr val="tx1"/>
                </a:solidFill>
                <a:effectLst/>
                <a:latin typeface="+mn-lt"/>
                <a:ea typeface="+mn-ea"/>
                <a:cs typeface="+mn-cs"/>
              </a:rPr>
              <a:t>Je hoeft niet te denken aan thuis of op de sport.”</a:t>
            </a:r>
            <a:endParaRPr lang="nl-NL" sz="1200" kern="1200" dirty="0">
              <a:solidFill>
                <a:schemeClr val="tx1"/>
              </a:solidFill>
              <a:effectLst/>
              <a:latin typeface="+mn-lt"/>
              <a:ea typeface="+mn-ea"/>
              <a:cs typeface="+mn-cs"/>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4</a:t>
            </a:fld>
            <a:endParaRPr lang="nl-NL"/>
          </a:p>
        </p:txBody>
      </p:sp>
    </p:spTree>
    <p:extLst>
      <p:ext uri="{BB962C8B-B14F-4D97-AF65-F5344CB8AC3E}">
        <p14:creationId xmlns:p14="http://schemas.microsoft.com/office/powerpoint/2010/main" val="636012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“Bij het invullen van de vraag moet je kiezen uit vier antwoordopties. Denk hierbij niet alleen aan vandaag, maar de afgelopen periode (bijvoorbeeld van de zomervakantie tot nu). Denk ook niet aan vorig jaar.”</a:t>
            </a:r>
          </a:p>
          <a:p>
            <a:endParaRPr lang="nl-NL" i="0" dirty="0"/>
          </a:p>
          <a:p>
            <a:r>
              <a:rPr lang="nl-NL" i="0" dirty="0"/>
              <a:t>Bespreek de verschillende antwoordopties met de leerlingen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5</a:t>
            </a:fld>
            <a:endParaRPr lang="nl-NL"/>
          </a:p>
        </p:txBody>
      </p:sp>
    </p:spTree>
    <p:extLst>
      <p:ext uri="{BB962C8B-B14F-4D97-AF65-F5344CB8AC3E}">
        <p14:creationId xmlns:p14="http://schemas.microsoft.com/office/powerpoint/2010/main" val="3560457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a:effectLst/>
                <a:latin typeface="+mn-lt"/>
                <a:ea typeface="+mn-ea"/>
                <a:cs typeface="+mn-cs"/>
                <a:sym typeface="Helvetica Neue"/>
              </a:rPr>
              <a:t>Bespreek met de leerlingen het verschil tussen de vier antwoordmogelijkheden.</a:t>
            </a:r>
          </a:p>
          <a:p>
            <a:r>
              <a:rPr lang="nl-NL" sz="1200" dirty="0">
                <a:effectLst/>
                <a:latin typeface="+mn-lt"/>
                <a:ea typeface="+mn-ea"/>
                <a:cs typeface="+mn-cs"/>
                <a:sym typeface="Helvetica Neue"/>
              </a:rPr>
              <a:t>Gebruik hiervoor een voorbeeldstelling:  </a:t>
            </a:r>
            <a:r>
              <a:rPr lang="nl-NL" sz="1200" i="1" dirty="0">
                <a:effectLst/>
                <a:latin typeface="+mn-lt"/>
                <a:ea typeface="+mn-ea"/>
                <a:cs typeface="+mn-cs"/>
                <a:sym typeface="Helvetica Neue"/>
              </a:rPr>
              <a:t>Ik maak contact met anderen</a:t>
            </a:r>
          </a:p>
          <a:p>
            <a:pPr marL="171450" indent="-171450">
              <a:buFontTx/>
              <a:buChar char="-"/>
            </a:pPr>
            <a:r>
              <a:rPr lang="nl-NL" sz="1200" baseline="0" dirty="0"/>
              <a:t>Dit is (bijna) altijd zo: Het lukt/gebeurt altijd of bijna altijd om contact met anderen te maken als ik dit wil of als het nodig is.</a:t>
            </a:r>
          </a:p>
          <a:p>
            <a:pPr marL="171450" indent="-171450">
              <a:buFontTx/>
              <a:buChar char="-"/>
            </a:pPr>
            <a:r>
              <a:rPr lang="nl-NL" sz="1200" baseline="0" dirty="0"/>
              <a:t>Dit is vaak zo: Vaak lukt het me om contact te maken, maar nog niet als … (</a:t>
            </a:r>
            <a:r>
              <a:rPr lang="nl-NL" sz="1200" baseline="0" dirty="0" err="1"/>
              <a:t>bijv</a:t>
            </a:r>
            <a:r>
              <a:rPr lang="nl-NL" sz="1200" baseline="0" dirty="0"/>
              <a:t>: het heel druk is in de klas of als het iemand is die ik niet zo goed ken) </a:t>
            </a:r>
          </a:p>
          <a:p>
            <a:pPr marL="171450" indent="-171450">
              <a:buFontTx/>
              <a:buChar char="-"/>
            </a:pPr>
            <a:r>
              <a:rPr lang="nl-NL" sz="1200" baseline="0" dirty="0"/>
              <a:t>Dit is soms zo: Het lukt me in sommige situaties, als het moet of als het een vriendje is, maar anders heb ik nog een beetje hulp nodig. </a:t>
            </a:r>
          </a:p>
          <a:p>
            <a:pPr marL="171450" indent="-171450">
              <a:buFontTx/>
              <a:buChar char="-"/>
            </a:pPr>
            <a:r>
              <a:rPr lang="nl-NL" sz="1200" baseline="0" dirty="0"/>
              <a:t>Dit is (bijna) nooit zo:  Sinds de 20 dagen vanaf de vakantie heb ik twee keer (bijv. mijn buurman gevraagd om een gum te lenen). Ik vind het lastig en doe het niet (veel).</a:t>
            </a:r>
            <a:endParaRPr lang="nl-NL" sz="1200" dirty="0">
              <a:effectLst/>
              <a:latin typeface="Arial" panose="020B0604020202020204" pitchFamily="34" charset="0"/>
              <a:ea typeface="MS Mincho" panose="02020609040205080304" pitchFamily="49" charset="-128"/>
            </a:endParaRP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6</a:t>
            </a:fld>
            <a:endParaRPr lang="nl-NL"/>
          </a:p>
        </p:txBody>
      </p:sp>
    </p:spTree>
    <p:extLst>
      <p:ext uri="{BB962C8B-B14F-4D97-AF65-F5344CB8AC3E}">
        <p14:creationId xmlns:p14="http://schemas.microsoft.com/office/powerpoint/2010/main" val="687175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dirty="0">
                <a:effectLst/>
                <a:latin typeface="+mn-lt"/>
                <a:ea typeface="+mn-ea"/>
                <a:cs typeface="+mn-cs"/>
                <a:sym typeface="Helvetica Neue"/>
              </a:rPr>
              <a:t>“Sommige vragen gaan over de juf of meester. We spreken af dat we bij die vragen allemaal denken aan álle</a:t>
            </a:r>
            <a:r>
              <a:rPr lang="nl-NL" sz="1200" i="1" baseline="0" dirty="0">
                <a:effectLst/>
                <a:latin typeface="+mn-lt"/>
                <a:ea typeface="+mn-ea"/>
                <a:cs typeface="+mn-cs"/>
                <a:sym typeface="Helvetica Neue"/>
              </a:rPr>
              <a:t> juffen en meesters die in deze klas werken. Als er verschil is tussen de juffen/meesters, dan kies je een gemiddelde en dan kun je er nog iets over schrijven in het </a:t>
            </a:r>
            <a:r>
              <a:rPr lang="nl-NL" sz="1200" i="1" baseline="0" dirty="0" err="1">
                <a:effectLst/>
                <a:latin typeface="+mn-lt"/>
                <a:ea typeface="+mn-ea"/>
                <a:cs typeface="+mn-cs"/>
                <a:sym typeface="Helvetica Neue"/>
              </a:rPr>
              <a:t>opmerkingenvak</a:t>
            </a:r>
            <a:r>
              <a:rPr lang="nl-NL" sz="1200" i="1" baseline="0" dirty="0">
                <a:effectLst/>
                <a:latin typeface="+mn-lt"/>
                <a:ea typeface="+mn-ea"/>
                <a:cs typeface="+mn-cs"/>
                <a:sym typeface="Helvetica Neue"/>
              </a:rPr>
              <a:t>.“</a:t>
            </a:r>
            <a:endParaRPr lang="nl-NL" dirty="0"/>
          </a:p>
          <a:p>
            <a:endParaRPr lang="nl-NL" sz="1200" dirty="0">
              <a:effectLst/>
              <a:latin typeface="+mn-lt"/>
              <a:ea typeface="+mn-ea"/>
              <a:cs typeface="+mn-cs"/>
              <a:sym typeface="Helvetica Neue"/>
            </a:endParaRPr>
          </a:p>
          <a:p>
            <a:r>
              <a:rPr lang="nl-NL" sz="1200" dirty="0">
                <a:effectLst/>
                <a:latin typeface="+mn-lt"/>
                <a:ea typeface="+mn-ea"/>
                <a:cs typeface="+mn-cs"/>
                <a:sym typeface="Helvetica Neue"/>
              </a:rPr>
              <a:t>Je wilt de mening weten over hoe ze de relatie met hun juf/meester beleven. We adviseren</a:t>
            </a:r>
            <a:r>
              <a:rPr lang="nl-NL" sz="1200" baseline="0" dirty="0">
                <a:effectLst/>
                <a:latin typeface="+mn-lt"/>
                <a:ea typeface="+mn-ea"/>
                <a:cs typeface="+mn-cs"/>
                <a:sym typeface="Helvetica Neue"/>
              </a:rPr>
              <a:t> om de leerlingen aan alle juffen en meesters te laten denken waar ze mee te maken hebben, als ze de vragen invullen. </a:t>
            </a:r>
          </a:p>
          <a:p>
            <a:r>
              <a:rPr lang="nl-NL" sz="1200" baseline="0" dirty="0">
                <a:effectLst/>
                <a:latin typeface="+mn-lt"/>
                <a:ea typeface="+mn-ea"/>
                <a:cs typeface="+mn-cs"/>
                <a:sym typeface="Helvetica Neue"/>
              </a:rPr>
              <a:t>Als het bij de ene juf of meester altijd is en bij de andere soms, kunnen ze ‘vaak’ kiezen of dit toelichten in het </a:t>
            </a:r>
            <a:r>
              <a:rPr lang="nl-NL" sz="1200" baseline="0" dirty="0" err="1">
                <a:effectLst/>
                <a:latin typeface="+mn-lt"/>
                <a:ea typeface="+mn-ea"/>
                <a:cs typeface="+mn-cs"/>
                <a:sym typeface="Helvetica Neue"/>
              </a:rPr>
              <a:t>opmerkingenvak</a:t>
            </a:r>
            <a:r>
              <a:rPr lang="nl-NL" sz="1200" baseline="0" dirty="0">
                <a:effectLst/>
                <a:latin typeface="+mn-lt"/>
                <a:ea typeface="+mn-ea"/>
                <a:cs typeface="+mn-cs"/>
                <a:sym typeface="Helvetica Neue"/>
              </a:rPr>
              <a:t>. </a:t>
            </a:r>
            <a:endParaRPr lang="nl-NL" sz="1200" dirty="0">
              <a:effectLst/>
              <a:latin typeface="+mn-lt"/>
              <a:ea typeface="+mn-ea"/>
              <a:cs typeface="+mn-cs"/>
              <a:sym typeface="Helvetica Neue"/>
            </a:endParaRPr>
          </a:p>
          <a:p>
            <a:endParaRPr lang="nl-NL" sz="1200" dirty="0">
              <a:effectLst/>
              <a:latin typeface="+mn-lt"/>
              <a:ea typeface="+mn-ea"/>
              <a:cs typeface="+mn-cs"/>
              <a:sym typeface="Helvetica Neue"/>
            </a:endParaRPr>
          </a:p>
          <a:p>
            <a:r>
              <a:rPr lang="nl-NL" sz="1200" dirty="0">
                <a:effectLst/>
                <a:latin typeface="+mn-lt"/>
                <a:ea typeface="+mn-ea"/>
                <a:cs typeface="+mn-cs"/>
                <a:sym typeface="Helvetica Neue"/>
              </a:rPr>
              <a:t>Wanneer jij 4 dagen lesgeeft en de klas 1 dag een andere leerkracht heeft, kun je er ook voor kiezen om de lijst over jou te laten invullen. Pas deze slide dan aan.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7</a:t>
            </a:fld>
            <a:endParaRPr lang="nl-NL"/>
          </a:p>
        </p:txBody>
      </p:sp>
    </p:spTree>
    <p:extLst>
      <p:ext uri="{BB962C8B-B14F-4D97-AF65-F5344CB8AC3E}">
        <p14:creationId xmlns:p14="http://schemas.microsoft.com/office/powerpoint/2010/main" val="2109839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“Je gaat straks naar deze website. Dan zie je het inlogscherm zoals je hieronder op het plaatje ziet. </a:t>
            </a:r>
          </a:p>
          <a:p>
            <a:r>
              <a:rPr lang="nl-NL" i="1" dirty="0"/>
              <a:t>Je krijgt je gebruikersnaam en wachtwoord van mij, deze vul je in. Let op dat je gebruikersnaam zonder hoofdletters is. Type het wachtwoord heel precies over. </a:t>
            </a:r>
          </a:p>
          <a:p>
            <a:r>
              <a:rPr lang="nl-NL" i="1" dirty="0"/>
              <a:t>Daarna kun je bij ‘instelling’ op het vakje klikken en zie je de naam van de school staan. Deze klik je aan en dan kun je met de groene knop inloggen.”</a:t>
            </a:r>
          </a:p>
          <a:p>
            <a:endParaRPr lang="nl-NL" dirty="0"/>
          </a:p>
          <a:p>
            <a:r>
              <a:rPr lang="nl-NL" dirty="0"/>
              <a:t>Zorg dat je vooraf de gebruikersnaam + wachtwoord voor alle kinderen hebt. Deze kan een applicatiebeheerder aanmaken.</a:t>
            </a:r>
          </a:p>
          <a:p>
            <a:r>
              <a:rPr lang="nl-NL" dirty="0"/>
              <a:t>Laat de kinderen naar de website gaan, of zorg dat er een snelkoppeling voor ze is gemaakt.</a:t>
            </a:r>
          </a:p>
          <a:p>
            <a:r>
              <a:rPr lang="nl-NL" dirty="0"/>
              <a:t>Let op bij de gebruikersnaam dat deze hoofdlettergevoelig is. Typt een kind de verkeerde gebruikersnaam, dan zal de school niet verschijnen bij het vakje ‘Instelling’</a:t>
            </a:r>
          </a:p>
          <a:p>
            <a:r>
              <a:rPr lang="nl-NL" dirty="0"/>
              <a:t>Wanneer ze op inloggen klikken, worden ze automatisch doorgeleid naar de nieuwe omgeving voor de leerlingvragenlijst.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8</a:t>
            </a:fld>
            <a:endParaRPr lang="nl-NL"/>
          </a:p>
        </p:txBody>
      </p:sp>
    </p:spTree>
    <p:extLst>
      <p:ext uri="{BB962C8B-B14F-4D97-AF65-F5344CB8AC3E}">
        <p14:creationId xmlns:p14="http://schemas.microsoft.com/office/powerpoint/2010/main" val="3504209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“Als je bent ingelogd, zie je bovenaan de lijst staan die je moet invullen. Als je op de blauwe knop klikt, ga je beginnen met het invullen van de lijst. </a:t>
            </a:r>
          </a:p>
          <a:p>
            <a:r>
              <a:rPr lang="nl-NL" i="1" dirty="0"/>
              <a:t>Ben je straks klaar, dan komt de lijst onderaan te staan en kun je hem nog een keer inzien.”</a:t>
            </a:r>
          </a:p>
          <a:p>
            <a:endParaRPr lang="nl-NL" dirty="0"/>
          </a:p>
          <a:p>
            <a:r>
              <a:rPr lang="nl-NL" dirty="0"/>
              <a:t>Op de startpagina zien de leerlingen bovenaan welke lijsten zijn klaargezet. Wanneer dit er meer zijn, kun je de leerlingen uitleggen welke van de lijsten ze moeten invullen.</a:t>
            </a:r>
          </a:p>
          <a:p>
            <a:r>
              <a:rPr lang="nl-NL" dirty="0"/>
              <a:t>De bovenste is de lijst die het laatst is klaargezet.</a:t>
            </a:r>
          </a:p>
          <a:p>
            <a:r>
              <a:rPr lang="nl-NL" dirty="0"/>
              <a:t>Onderaan vind je de lijsten die al ingevuld zijn; deze kun je inzien (maar niet meer wijzigen). </a:t>
            </a:r>
          </a:p>
          <a:p>
            <a:r>
              <a:rPr lang="nl-NL" dirty="0"/>
              <a:t>Wanneer een leerling halverwege afsluit, kunnen ze op deze pagina verder gaan met invullen. De lijst gaat automatisch verder naar de vraag waar je was gebleven.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9</a:t>
            </a:fld>
            <a:endParaRPr lang="nl-NL"/>
          </a:p>
        </p:txBody>
      </p:sp>
    </p:spTree>
    <p:extLst>
      <p:ext uri="{BB962C8B-B14F-4D97-AF65-F5344CB8AC3E}">
        <p14:creationId xmlns:p14="http://schemas.microsoft.com/office/powerpoint/2010/main" val="2499363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“Dit zie je als je gaat starten met de vragenlijst.“</a:t>
            </a:r>
          </a:p>
          <a:p>
            <a:endParaRPr lang="nl-NL" i="1" dirty="0"/>
          </a:p>
          <a:p>
            <a:r>
              <a:rPr lang="nl-NL" dirty="0"/>
              <a:t>Wanneer de leerling klikt op invullen, zien ze eerst deze instructiepagina. Lees de drie punten nog een keer voor. </a:t>
            </a:r>
          </a:p>
          <a:p>
            <a:r>
              <a:rPr lang="nl-NL" dirty="0"/>
              <a:t>De leerlingen kunnen er voor kiezen om 1 vraag te oefenen (deze wordt niet opgeslagen), of meteen verder te gaan.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10</a:t>
            </a:fld>
            <a:endParaRPr lang="nl-NL"/>
          </a:p>
        </p:txBody>
      </p:sp>
    </p:spTree>
    <p:extLst>
      <p:ext uri="{BB962C8B-B14F-4D97-AF65-F5344CB8AC3E}">
        <p14:creationId xmlns:p14="http://schemas.microsoft.com/office/powerpoint/2010/main" val="306636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“Zo ziet de vragenlijst er straks uit. Je ziet in het midden de vraag staan die je moet beantwoorden. Wil je nog meer uitleg hierover, dan kun je rechts op het i’tje klikken. Niet bij elke vraag staat een uitleg. Kies dan het antwoord dat jij het beste vindt passen. Als je er iets bij wilt typen, kun je dit onderaan in het tekstvak noteren. Dit is niet verplicht.”</a:t>
            </a:r>
          </a:p>
          <a:p>
            <a:endParaRPr lang="nl-NL" dirty="0"/>
          </a:p>
          <a:p>
            <a:r>
              <a:rPr lang="nl-NL" dirty="0"/>
              <a:t>De leerling ziet bovenaan om welke categorie het gaat. </a:t>
            </a:r>
          </a:p>
          <a:p>
            <a:r>
              <a:rPr lang="nl-NL" dirty="0"/>
              <a:t>In de voortgangsbalk zien ze hoe ver ze zijn, aangegeven met het nummer van de vraag en een percentage.</a:t>
            </a:r>
          </a:p>
          <a:p>
            <a:r>
              <a:rPr lang="nl-NL" dirty="0"/>
              <a:t>Links naast de stelling staat een afbeelding die gaat over de stelling, rechts staat een i’tje waar ze op kunnen klikken voor meer informatie over de stelling (hier hoeft niet altijd iets te staan)</a:t>
            </a:r>
          </a:p>
          <a:p>
            <a:r>
              <a:rPr lang="nl-NL" dirty="0"/>
              <a:t>Ze kiezen uit de 4 antwoordopties, die visueel ondersteund zijn met afbeeldingen.</a:t>
            </a:r>
          </a:p>
          <a:p>
            <a:r>
              <a:rPr lang="nl-NL" dirty="0"/>
              <a:t>Onderaan kunnen ze een toelichting geven door in het tekstvak te typen. Deze kun je als leerkracht via de cockpit terugvinden.</a:t>
            </a:r>
          </a:p>
          <a:p>
            <a:r>
              <a:rPr lang="nl-NL" dirty="0"/>
              <a:t>Als ze een antwoord hebben gekozen, kunnen ze rechtsonder op ‘verder’ klikken.</a:t>
            </a:r>
          </a:p>
          <a:p>
            <a:r>
              <a:rPr lang="nl-NL" dirty="0"/>
              <a:t>Ze kunnen altijd terug, en altijd halverwege stoppen. Zien! slaat de lijst dan op tot waar ze gebleven zijn.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11</a:t>
            </a:fld>
            <a:endParaRPr lang="nl-NL"/>
          </a:p>
        </p:txBody>
      </p:sp>
    </p:spTree>
    <p:extLst>
      <p:ext uri="{BB962C8B-B14F-4D97-AF65-F5344CB8AC3E}">
        <p14:creationId xmlns:p14="http://schemas.microsoft.com/office/powerpoint/2010/main" val="1211097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“Als je alle vragen hebt ingevuld, kom je op dit scherm terecht. Je kunt nu alles nog bekijken, wijzigen of er iets bij typen. Ben je klaar dan druk je op inleveren.”</a:t>
            </a:r>
          </a:p>
          <a:p>
            <a:endParaRPr lang="nl-NL" i="1" dirty="0"/>
          </a:p>
          <a:p>
            <a:r>
              <a:rPr lang="nl-NL" i="0" dirty="0"/>
              <a:t>Hierna is de lijst niet meer te wijzigen door de leerling. Wel door de leerkracht die de lijst in Zien! heeft klaargezet, of door iemand met de rol (zorg)manager.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12</a:t>
            </a:fld>
            <a:endParaRPr lang="nl-NL"/>
          </a:p>
        </p:txBody>
      </p:sp>
    </p:spTree>
    <p:extLst>
      <p:ext uri="{BB962C8B-B14F-4D97-AF65-F5344CB8AC3E}">
        <p14:creationId xmlns:p14="http://schemas.microsoft.com/office/powerpoint/2010/main" val="3067825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Gebruik deze dia alleen als er leerlingen zijn die de vragenlijst op papier gaan invullen! (bijvoorbeeld omdat ze niet kunnen inloggen om wat voor reden dan ook)</a:t>
            </a:r>
          </a:p>
          <a:p>
            <a:endParaRPr lang="nl-NL" dirty="0"/>
          </a:p>
          <a:p>
            <a:r>
              <a:rPr lang="nl-NL" dirty="0"/>
              <a:t>Vertel dat het boekje er zo uit ziet. </a:t>
            </a:r>
          </a:p>
          <a:p>
            <a:r>
              <a:rPr lang="nl-NL" dirty="0"/>
              <a:t>De bedoeling is dat ze per vraag één kruisje zetten, in de kolom die van toepassing. </a:t>
            </a:r>
          </a:p>
          <a:p>
            <a:br>
              <a:rPr lang="nl-NL" dirty="0"/>
            </a:br>
            <a:r>
              <a:rPr lang="nl-NL" dirty="0"/>
              <a:t>Vertel wat ze moeten doen als ze een antwoord willen wijzigen:</a:t>
            </a:r>
          </a:p>
          <a:p>
            <a:pPr marL="171450" indent="-171450">
              <a:buFontTx/>
              <a:buChar char="-"/>
            </a:pPr>
            <a:r>
              <a:rPr lang="nl-NL" dirty="0"/>
              <a:t>uitgummen? (als ze een potlood gebruiken)</a:t>
            </a:r>
          </a:p>
          <a:p>
            <a:pPr marL="171450" indent="-171450">
              <a:buFontTx/>
              <a:buChar char="-"/>
            </a:pPr>
            <a:r>
              <a:rPr lang="nl-NL" dirty="0"/>
              <a:t>Doorstrepen? </a:t>
            </a:r>
          </a:p>
          <a:p>
            <a:pPr marL="171450" indent="-171450">
              <a:buFontTx/>
              <a:buChar char="-"/>
            </a:pPr>
            <a:r>
              <a:rPr lang="nl-NL" dirty="0"/>
              <a:t>…?</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13</a:t>
            </a:fld>
            <a:endParaRPr lang="nl-NL"/>
          </a:p>
        </p:txBody>
      </p:sp>
    </p:spTree>
    <p:extLst>
      <p:ext uri="{BB962C8B-B14F-4D97-AF65-F5344CB8AC3E}">
        <p14:creationId xmlns:p14="http://schemas.microsoft.com/office/powerpoint/2010/main" val="2189104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 https://www.gouwe-academie.nl/downloadszienplus/omgaan-met-bekenden vind je dit instructieblad. Deze kun je printen en aan de leerling geven tijdens de afname.</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14</a:t>
            </a:fld>
            <a:endParaRPr lang="nl-NL"/>
          </a:p>
        </p:txBody>
      </p:sp>
    </p:spTree>
    <p:extLst>
      <p:ext uri="{BB962C8B-B14F-4D97-AF65-F5344CB8AC3E}">
        <p14:creationId xmlns:p14="http://schemas.microsoft.com/office/powerpoint/2010/main" val="628698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fontAlgn="base"/>
            <a:r>
              <a:rPr lang="nl-NL" sz="1200" b="0" i="0" u="none" strike="noStrike">
                <a:effectLst/>
                <a:latin typeface="+mn-lt"/>
                <a:ea typeface="+mn-ea"/>
                <a:cs typeface="+mn-cs"/>
                <a:sym typeface="Helvetica Neue"/>
              </a:rPr>
              <a:t>Herhaal nog een keer wat het doel was van de </a:t>
            </a:r>
            <a:r>
              <a:rPr lang="nl-NL" sz="1200" b="0" i="0" u="none" strike="noStrike" err="1">
                <a:effectLst/>
                <a:latin typeface="+mn-lt"/>
                <a:ea typeface="+mn-ea"/>
                <a:cs typeface="+mn-cs"/>
                <a:sym typeface="Helvetica Neue"/>
              </a:rPr>
              <a:t>vragenljist</a:t>
            </a:r>
            <a:r>
              <a:rPr lang="nl-NL" sz="1200" b="0" i="0" u="none" strike="noStrike">
                <a:effectLst/>
                <a:latin typeface="+mn-lt"/>
                <a:ea typeface="+mn-ea"/>
                <a:cs typeface="+mn-cs"/>
                <a:sym typeface="Helvetica Neue"/>
              </a:rPr>
              <a:t>: </a:t>
            </a:r>
            <a:r>
              <a:rPr lang="en-US" sz="1200" b="0" i="0">
                <a:effectLst/>
                <a:latin typeface="+mn-lt"/>
                <a:ea typeface="+mn-ea"/>
                <a:cs typeface="+mn-cs"/>
                <a:sym typeface="Helvetica Neue"/>
              </a:rPr>
              <a:t>​</a:t>
            </a:r>
            <a:endParaRPr lang="en-US" b="0" i="0">
              <a:effectLst/>
            </a:endParaRPr>
          </a:p>
          <a:p>
            <a:pPr rtl="0" fontAlgn="base"/>
            <a:r>
              <a:rPr lang="nl-NL" sz="1200" b="0" i="0">
                <a:effectLst/>
                <a:latin typeface="+mn-lt"/>
                <a:ea typeface="+mn-ea"/>
                <a:cs typeface="+mn-cs"/>
                <a:sym typeface="Helvetica Neue"/>
              </a:rPr>
              <a:t>​</a:t>
            </a:r>
            <a:endParaRPr lang="nl-NL" b="0" i="0">
              <a:effectLst/>
            </a:endParaRPr>
          </a:p>
          <a:p>
            <a:pPr rtl="0" fontAlgn="base"/>
            <a:r>
              <a:rPr lang="nl-NL" sz="1200" b="0" i="1" u="none" strike="noStrike">
                <a:effectLst/>
                <a:latin typeface="+mn-lt"/>
                <a:ea typeface="+mn-ea"/>
                <a:cs typeface="+mn-cs"/>
                <a:sym typeface="Helvetica Neue"/>
              </a:rPr>
              <a:t>“Alle antwoorden kunnen, als het maar is wat jij denkt, voelt of doet. Je krijgt er ook geen cijfer voor. De antwoorden ga ik gebruiken om je beter te kunnen begrijpen en om je te kunnen helpen als dat nodig is. </a:t>
            </a:r>
            <a:r>
              <a:rPr lang="en-US" sz="1200" b="0" i="0">
                <a:effectLst/>
                <a:latin typeface="+mn-lt"/>
                <a:ea typeface="+mn-ea"/>
                <a:cs typeface="+mn-cs"/>
                <a:sym typeface="Helvetica Neue"/>
              </a:rPr>
              <a:t>​</a:t>
            </a:r>
            <a:endParaRPr lang="en-US" b="0" i="0">
              <a:effectLst/>
            </a:endParaRPr>
          </a:p>
          <a:p>
            <a:pPr rtl="0" fontAlgn="base"/>
            <a:r>
              <a:rPr lang="nl-NL" sz="1200" b="0" i="1" u="none" strike="noStrike">
                <a:effectLst/>
                <a:latin typeface="+mn-lt"/>
                <a:ea typeface="+mn-ea"/>
                <a:cs typeface="+mn-cs"/>
                <a:sym typeface="Helvetica Neue"/>
              </a:rPr>
              <a:t>Noem eventueel nog dat je misschien met leerlingen in gesprek gaat. Ook weer om ze te kunnen helpen.”</a:t>
            </a:r>
            <a:endParaRPr lang="nl-NL" b="0" i="0">
              <a:effectLst/>
            </a:endParaRPr>
          </a:p>
          <a:p>
            <a:endParaRPr lang="nl-NL"/>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15</a:t>
            </a:fld>
            <a:endParaRPr lang="nl-NL"/>
          </a:p>
        </p:txBody>
      </p:sp>
    </p:spTree>
    <p:extLst>
      <p:ext uri="{BB962C8B-B14F-4D97-AF65-F5344CB8AC3E}">
        <p14:creationId xmlns:p14="http://schemas.microsoft.com/office/powerpoint/2010/main" val="605412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875172">
              <a:defRPr/>
            </a:pPr>
            <a:r>
              <a:rPr lang="nl-NL" sz="1200" b="1" dirty="0">
                <a:latin typeface="Arial" panose="020B0604020202020204" pitchFamily="34" charset="0"/>
                <a:cs typeface="Arial" panose="020B0604020202020204" pitchFamily="34" charset="0"/>
              </a:rPr>
              <a:t>Welbevinden-voldoening</a:t>
            </a:r>
          </a:p>
          <a:p>
            <a:pPr defTabSz="875172">
              <a:defRPr/>
            </a:pPr>
            <a:endParaRPr lang="nl-NL" sz="1200" b="1" dirty="0"/>
          </a:p>
          <a:p>
            <a:pPr defTabSz="875172">
              <a:defRPr/>
            </a:pPr>
            <a:r>
              <a:rPr lang="nl-NL" sz="1200" dirty="0"/>
              <a:t>Op school doe je veel verschillende dingen. Wat vind jij eigenlijk van al die dingen die we doen? Wat vind je leuk en wat niet zo leuk?</a:t>
            </a:r>
          </a:p>
          <a:p>
            <a:endParaRPr lang="nl-NL" dirty="0"/>
          </a:p>
          <a:p>
            <a:r>
              <a:rPr lang="nl-NL" dirty="0"/>
              <a:t>Stellingen: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1. Ik vind de lessen van mijn juf of meester leuk en interessant.</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2. Ik krijg werk dat ik graag doe.</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3. Ik ben blij met hoe ik mijn werk mag doen.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4.Ik doe graag mee met de lessen.</a:t>
            </a:r>
          </a:p>
          <a:p>
            <a:pPr marL="342900" lvl="0" indent="-342900">
              <a:lnSpc>
                <a:spcPct val="115000"/>
              </a:lnSpc>
              <a:buFont typeface="+mj-lt"/>
              <a:buAutoNum type="arabicPeriod"/>
            </a:pPr>
            <a:endParaRPr lang="nl-NL" sz="1800" dirty="0">
              <a:effectLst/>
              <a:latin typeface="Calibri" panose="020F0502020204030204" pitchFamily="34" charset="0"/>
              <a:ea typeface="Calibri" panose="020F0502020204030204" pitchFamily="34" charset="0"/>
              <a:cs typeface="Arial" panose="020B0604020202020204" pitchFamily="34" charset="0"/>
            </a:endParaRPr>
          </a:p>
          <a:p>
            <a:r>
              <a:rPr lang="nl-NL" sz="1800" dirty="0"/>
              <a:t>(vanaf deze</a:t>
            </a:r>
            <a:r>
              <a:rPr lang="nl-NL" sz="1800" baseline="0" dirty="0"/>
              <a:t> dia is het de bedoeling dat je als volgt handelt:</a:t>
            </a:r>
          </a:p>
          <a:p>
            <a:pPr marL="171450" indent="-171450">
              <a:buFontTx/>
              <a:buChar char="-"/>
            </a:pPr>
            <a:r>
              <a:rPr lang="nl-NL" sz="1800" baseline="0" dirty="0"/>
              <a:t>Zet de foto op het scherm</a:t>
            </a:r>
          </a:p>
          <a:p>
            <a:pPr marL="171450" indent="-171450">
              <a:buFontTx/>
              <a:buChar char="-"/>
            </a:pPr>
            <a:r>
              <a:rPr lang="nl-NL" sz="1800" baseline="0" dirty="0"/>
              <a:t>Bespreek de toelichting in de notitie</a:t>
            </a:r>
          </a:p>
          <a:p>
            <a:pPr marL="171450" indent="-171450">
              <a:buFontTx/>
              <a:buChar char="-"/>
            </a:pPr>
            <a:r>
              <a:rPr lang="nl-NL" sz="1800" baseline="0" dirty="0"/>
              <a:t>Laat de leerlingen mee denken over wat je allemaal kunt doen als je wel OF niet oplet. Geef geen waarde-oordeel. Laat de leerlingen ook niet hardop antwoorden hoe het bij hen zelf gaat. Wel: brainstorm aan wat voor situaties en mogelijkheden ze kunnen denken. </a:t>
            </a:r>
          </a:p>
          <a:p>
            <a:pPr marL="0" indent="0">
              <a:buFontTx/>
              <a:buNone/>
            </a:pPr>
            <a:endParaRPr lang="nl-NL" sz="1800" baseline="0" dirty="0"/>
          </a:p>
          <a:p>
            <a:pPr marL="171450" indent="-171450">
              <a:buFontTx/>
              <a:buChar char="-"/>
            </a:pPr>
            <a:r>
              <a:rPr lang="nl-NL" sz="1800" baseline="0" dirty="0"/>
              <a:t>Herhaal de antwoordopties en bespreek voorbeelden welke antwoordoptie je wanneer kiest. </a:t>
            </a:r>
            <a:br>
              <a:rPr lang="nl-NL" sz="1800" baseline="0" dirty="0"/>
            </a:br>
            <a:r>
              <a:rPr lang="nl-NL" sz="1800" baseline="0" dirty="0"/>
              <a:t>Bijvoorbeeld:</a:t>
            </a:r>
            <a:br>
              <a:rPr lang="nl-NL" sz="1800" baseline="0" dirty="0"/>
            </a:br>
            <a:r>
              <a:rPr lang="nl-NL" sz="1800" baseline="0" dirty="0"/>
              <a:t>&gt; Het lukt/gebeurt bijna altijd &gt; ik kies ‘ja’ / ‘dit klopt (bijna) altijd’</a:t>
            </a:r>
            <a:br>
              <a:rPr lang="nl-NL" sz="1800" baseline="0" dirty="0"/>
            </a:br>
            <a:r>
              <a:rPr lang="nl-NL" sz="1800" baseline="0" dirty="0"/>
              <a:t>&gt; Vaak lukt het me om …, maar nog niet als het heel druk is in de klas of ik ben iets leuks aan het doen &gt; ik kies dan vaak. (</a:t>
            </a:r>
            <a:r>
              <a:rPr lang="nl-NL" sz="1800" baseline="0" dirty="0" err="1"/>
              <a:t>driepuntsschaal</a:t>
            </a:r>
            <a:r>
              <a:rPr lang="nl-NL" sz="1800" baseline="0" dirty="0"/>
              <a:t>? Dan dit voorbeeld overslaan!)</a:t>
            </a:r>
            <a:br>
              <a:rPr lang="nl-NL" sz="1800" baseline="0" dirty="0"/>
            </a:br>
            <a:r>
              <a:rPr lang="nl-NL" sz="1800" baseline="0" dirty="0"/>
              <a:t>&gt; 1x per dag lukt het me om er om te denken dat … maar de meeste keren vergeet ik het nog &gt; ik kies soms </a:t>
            </a:r>
            <a:br>
              <a:rPr lang="nl-NL" sz="1800" baseline="0" dirty="0"/>
            </a:br>
            <a:r>
              <a:rPr lang="nl-NL" sz="1800" baseline="0" dirty="0"/>
              <a:t>&gt; Sinds de 20 dagen vanaf de vakantie vind ik het maar heel af en toe fijn op school. &gt; ik kies (bijna) nooit/nee</a:t>
            </a:r>
          </a:p>
          <a:p>
            <a:pPr marL="0" indent="0">
              <a:buFontTx/>
              <a:buNone/>
            </a:pPr>
            <a:endParaRPr lang="nl-NL" sz="1800" baseline="0" dirty="0"/>
          </a:p>
          <a:p>
            <a:pPr marL="171450" indent="-171450">
              <a:buFontTx/>
              <a:buChar char="-"/>
            </a:pPr>
            <a:r>
              <a:rPr lang="nl-NL" sz="1800" baseline="0" dirty="0"/>
              <a:t>Vraag de leerlingen hun vinger bij stelling 1 te leggen</a:t>
            </a:r>
          </a:p>
          <a:p>
            <a:pPr marL="171450" indent="-171450">
              <a:buFontTx/>
              <a:buChar char="-"/>
            </a:pPr>
            <a:r>
              <a:rPr lang="nl-NL" sz="1800" baseline="0" dirty="0"/>
              <a:t>Lees stelling 1 voor</a:t>
            </a:r>
          </a:p>
          <a:p>
            <a:pPr marL="171450" indent="-171450">
              <a:buFontTx/>
              <a:buChar char="-"/>
            </a:pPr>
            <a:r>
              <a:rPr lang="nl-NL" sz="1800" baseline="0" dirty="0"/>
              <a:t>Laat de leerlingen het antwoord aankruisen dat op hen van toepassing is</a:t>
            </a:r>
          </a:p>
          <a:p>
            <a:pPr marL="171450" indent="-171450">
              <a:buFontTx/>
              <a:buChar char="-"/>
            </a:pPr>
            <a:r>
              <a:rPr lang="nl-NL" sz="1800" baseline="0" dirty="0"/>
              <a:t>Als iedereen een kruisje heeft gezet:</a:t>
            </a:r>
          </a:p>
          <a:p>
            <a:pPr marL="171450" marR="0" lvl="0" indent="-171450" defTabSz="241101" eaLnBrk="1" fontAlgn="auto" latinLnBrk="0" hangingPunct="1">
              <a:lnSpc>
                <a:spcPct val="117999"/>
              </a:lnSpc>
              <a:spcBef>
                <a:spcPts val="0"/>
              </a:spcBef>
              <a:spcAft>
                <a:spcPts val="0"/>
              </a:spcAft>
              <a:buClrTx/>
              <a:buSzTx/>
              <a:buFontTx/>
              <a:buChar char="-"/>
              <a:tabLst/>
              <a:defRPr/>
            </a:pPr>
            <a:r>
              <a:rPr lang="nl-NL" sz="1800" baseline="0" dirty="0"/>
              <a:t>Vraag de leerlingen hun vinger bij stelling 2 te leggen</a:t>
            </a:r>
          </a:p>
          <a:p>
            <a:pPr marL="171450" marR="0" lvl="0" indent="-171450" defTabSz="241101" eaLnBrk="1" fontAlgn="auto" latinLnBrk="0" hangingPunct="1">
              <a:lnSpc>
                <a:spcPct val="117999"/>
              </a:lnSpc>
              <a:spcBef>
                <a:spcPts val="0"/>
              </a:spcBef>
              <a:spcAft>
                <a:spcPts val="0"/>
              </a:spcAft>
              <a:buClrTx/>
              <a:buSzTx/>
              <a:buFontTx/>
              <a:buChar char="-"/>
              <a:tabLst/>
              <a:defRPr/>
            </a:pPr>
            <a:endParaRPr lang="nl-NL" sz="1800" baseline="0" dirty="0"/>
          </a:p>
          <a:p>
            <a:pPr marL="171450" marR="0" lvl="0" indent="-171450" defTabSz="241101" eaLnBrk="1" fontAlgn="auto" latinLnBrk="0" hangingPunct="1">
              <a:lnSpc>
                <a:spcPct val="117999"/>
              </a:lnSpc>
              <a:spcBef>
                <a:spcPts val="0"/>
              </a:spcBef>
              <a:spcAft>
                <a:spcPts val="0"/>
              </a:spcAft>
              <a:buClrTx/>
              <a:buSzTx/>
              <a:buFontTx/>
              <a:buChar char="-"/>
              <a:tabLst/>
              <a:defRPr/>
            </a:pPr>
            <a:r>
              <a:rPr lang="nl-NL" sz="1800" baseline="0" dirty="0"/>
              <a:t>Pagina klaar? </a:t>
            </a:r>
            <a:br>
              <a:rPr lang="nl-NL" sz="1800" baseline="0" dirty="0"/>
            </a:br>
            <a:r>
              <a:rPr lang="nl-NL" sz="1800" baseline="0" dirty="0"/>
              <a:t>Laat de bladzijde omslaan, zet de volgende foto op het scherm, enzovoort. </a:t>
            </a:r>
          </a:p>
          <a:p>
            <a:pPr marL="342900" lvl="0" indent="-342900">
              <a:lnSpc>
                <a:spcPct val="115000"/>
              </a:lnSpc>
              <a:buFont typeface="+mj-lt"/>
              <a:buAutoNum type="arabicPeriod"/>
            </a:pPr>
            <a:endParaRPr lang="nl-NL"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18</a:t>
            </a:fld>
            <a:endParaRPr lang="nl-NL"/>
          </a:p>
        </p:txBody>
      </p:sp>
    </p:spTree>
    <p:extLst>
      <p:ext uri="{BB962C8B-B14F-4D97-AF65-F5344CB8AC3E}">
        <p14:creationId xmlns:p14="http://schemas.microsoft.com/office/powerpoint/2010/main" val="1198243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latin typeface="Arial" panose="020B0604020202020204" pitchFamily="34" charset="0"/>
                <a:cs typeface="Arial" panose="020B0604020202020204" pitchFamily="34" charset="0"/>
              </a:rPr>
              <a:t>Welbevinden </a:t>
            </a:r>
            <a:endParaRPr lang="nl-NL" sz="1200" dirty="0"/>
          </a:p>
          <a:p>
            <a:r>
              <a:rPr lang="nl-NL" sz="1200" dirty="0"/>
              <a:t>In de klas doe je veel met de juf of meester. Hoe vind je dat? </a:t>
            </a:r>
          </a:p>
          <a:p>
            <a:endParaRPr lang="nl-NL" sz="1200" dirty="0"/>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Stellingen: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5. Ik heb goed contact met mijn juf of meester.</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6.Mijn juf of meester snapt wat ik leuk vind en wat ik moeilijk vind.</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7. Ik ben blij dat ik bij mijn juf of meester in de klas zit.</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8. Ik voel me fijn bij mijn juf of meester.</a:t>
            </a:r>
          </a:p>
          <a:p>
            <a:pPr marL="0" lvl="0" indent="0">
              <a:lnSpc>
                <a:spcPct val="115000"/>
              </a:lnSpc>
              <a:buFont typeface="+mj-lt"/>
              <a:buNone/>
            </a:pPr>
            <a:endParaRPr lang="nl-NL" sz="1800" dirty="0">
              <a:effectLst/>
              <a:latin typeface="Calibri" panose="020F0502020204030204" pitchFamily="34" charset="0"/>
              <a:ea typeface="Calibri" panose="020F0502020204030204" pitchFamily="34" charset="0"/>
              <a:cs typeface="Arial" panose="020B0604020202020204" pitchFamily="34" charset="0"/>
            </a:endParaRPr>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19</a:t>
            </a:fld>
            <a:endParaRPr lang="nl-NL"/>
          </a:p>
        </p:txBody>
      </p:sp>
    </p:spTree>
    <p:extLst>
      <p:ext uri="{BB962C8B-B14F-4D97-AF65-F5344CB8AC3E}">
        <p14:creationId xmlns:p14="http://schemas.microsoft.com/office/powerpoint/2010/main" val="4195932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Betrokkenheid-volharding</a:t>
            </a:r>
          </a:p>
          <a:p>
            <a:endParaRPr lang="nl-NL" sz="1200" b="1" dirty="0"/>
          </a:p>
          <a:p>
            <a:r>
              <a:rPr lang="nl-NL" sz="1200" dirty="0"/>
              <a:t>Stop jij weleens even met je werk? Wat doe je dan? Ga je dan een rondje lopen? Of kijk je even naar buiten? En wat doe je als iets niet lukt?...</a:t>
            </a:r>
          </a:p>
          <a:p>
            <a:endParaRPr lang="nl-NL" sz="1200" dirty="0"/>
          </a:p>
          <a:p>
            <a:r>
              <a:rPr lang="nl-NL" sz="1200" dirty="0"/>
              <a:t>Stellingen: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9. Als mijn juf of meester iets uitlegt, let ik op. </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10. Als ik met mijn werk bezig ben, houd ik mijn aandacht erbij.</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11. Als ik een opdracht moet doen, werk ik een tijd lang achter elkaar door.</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12. Als me iets niet gelijk lukt, blijf ik het proberen. </a:t>
            </a:r>
          </a:p>
          <a:p>
            <a:endParaRPr lang="nl-NL" sz="1200" dirty="0"/>
          </a:p>
          <a:p>
            <a:pPr marL="171450" indent="-171450">
              <a:buFontTx/>
              <a:buChar char="-"/>
            </a:pPr>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20</a:t>
            </a:fld>
            <a:endParaRPr lang="nl-NL"/>
          </a:p>
        </p:txBody>
      </p:sp>
    </p:spTree>
    <p:extLst>
      <p:ext uri="{BB962C8B-B14F-4D97-AF65-F5344CB8AC3E}">
        <p14:creationId xmlns:p14="http://schemas.microsoft.com/office/powerpoint/2010/main" val="2258798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Betrokkenheid – competentiebeleving</a:t>
            </a:r>
            <a:endParaRPr lang="nl-NL" sz="1200" b="1" dirty="0"/>
          </a:p>
          <a:p>
            <a:endParaRPr lang="nl-NL" sz="1200" dirty="0"/>
          </a:p>
          <a:p>
            <a:r>
              <a:rPr lang="nl-NL" sz="1200" dirty="0"/>
              <a:t>Op school doe je moeilijke en makkelijke dingen. Vertel eens wat je makkelijk vindt. En wat vind je moeilijk? </a:t>
            </a:r>
          </a:p>
          <a:p>
            <a:r>
              <a:rPr lang="nl-NL" sz="1200" i="1" dirty="0"/>
              <a:t>(Zorg dat helder is wat moeilijke dingen zijn: zaken die aangeboden zijn in de groep, maar waar de leerling meer zijn best voor moet doen).</a:t>
            </a:r>
          </a:p>
          <a:p>
            <a:endParaRPr lang="nl-NL" sz="1200" i="1" dirty="0"/>
          </a:p>
          <a:p>
            <a:r>
              <a:rPr lang="nl-NL" sz="1200" i="1" dirty="0"/>
              <a:t>Stellingen: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13. Ik vind dat ik moeilijke dingen goed aanpak.</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14. Mij lukt het om moeilijke dingen goed te doen.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15. De dingen die ik doe op school, kan ik ook.</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16. Ik vind dat ik goed ben in wat ik doe.</a:t>
            </a:r>
          </a:p>
          <a:p>
            <a:endParaRPr lang="nl-NL" sz="1200"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21</a:t>
            </a:fld>
            <a:endParaRPr lang="nl-NL"/>
          </a:p>
        </p:txBody>
      </p:sp>
    </p:spTree>
    <p:extLst>
      <p:ext uri="{BB962C8B-B14F-4D97-AF65-F5344CB8AC3E}">
        <p14:creationId xmlns:p14="http://schemas.microsoft.com/office/powerpoint/2010/main" val="948376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Relatie andere kinderen</a:t>
            </a:r>
            <a:endParaRPr lang="nl-NL" sz="1200" b="1" dirty="0"/>
          </a:p>
          <a:p>
            <a:r>
              <a:rPr lang="nl-NL" sz="1200" dirty="0"/>
              <a:t>Hoe gaat het als jij samen met iemand anders uit je klas aan een opdracht of werkstuk werkt? Heb je plezier met anderen?</a:t>
            </a:r>
          </a:p>
          <a:p>
            <a:endParaRPr lang="nl-NL" sz="1200" dirty="0"/>
          </a:p>
          <a:p>
            <a:r>
              <a:rPr lang="nl-NL" sz="1200" dirty="0"/>
              <a:t>Stellingen: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17. Ik doe dingen samen met andere kinderen.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18. Ik heb vriendjes en vriendinnetjes.</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19. Ik voel dat andere kinderen mij aardig vinden.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20. Ik vind dat ik genoeg vriendjes en vriendinnetjes heb.</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22</a:t>
            </a:fld>
            <a:endParaRPr lang="nl-NL"/>
          </a:p>
        </p:txBody>
      </p:sp>
    </p:spTree>
    <p:extLst>
      <p:ext uri="{BB962C8B-B14F-4D97-AF65-F5344CB8AC3E}">
        <p14:creationId xmlns:p14="http://schemas.microsoft.com/office/powerpoint/2010/main" val="3190562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Autonomie(beleving)</a:t>
            </a:r>
            <a:endParaRPr lang="nl-NL" sz="1200" b="1" dirty="0"/>
          </a:p>
          <a:p>
            <a:endParaRPr lang="nl-NL" sz="1200" dirty="0"/>
          </a:p>
          <a:p>
            <a:r>
              <a:rPr lang="nl-NL" sz="1200" dirty="0"/>
              <a:t>Vaak vertelt de juf/meester wat je gaat doen op school. Je mag ook weleens zelf kiezen. Hoe gaat dat bij jou in de klas?</a:t>
            </a:r>
          </a:p>
          <a:p>
            <a:endParaRPr lang="nl-NL" sz="1200" dirty="0"/>
          </a:p>
          <a:p>
            <a:r>
              <a:rPr lang="nl-NL" sz="1200" dirty="0"/>
              <a:t>Stellingen: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21. Ik mag doen wat ik zelf fijn en interessant vind.</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22. Ik mag de dingen doen zoals ik ze wil doen.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23. Ik vind dat ik kan doen wat ik zelf fijn vind.</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24. Wat ik graag wil, gebeurt ook.</a:t>
            </a:r>
          </a:p>
          <a:p>
            <a:endParaRPr lang="nl-NL" dirty="0"/>
          </a:p>
          <a:p>
            <a:r>
              <a:rPr lang="nl-NL" sz="1800" dirty="0">
                <a:effectLst/>
                <a:latin typeface="Calibri" panose="020F0502020204030204" pitchFamily="34" charset="0"/>
                <a:ea typeface="Calibri" panose="020F0502020204030204" pitchFamily="34" charset="0"/>
                <a:cs typeface="Arial" panose="020B0604020202020204" pitchFamily="34" charset="0"/>
              </a:rPr>
              <a:t>Bijvoorbeeld dat je bij handvaardigheid zelf mag weten hoe je iets gaat maken, of dat je bij het buiten spelen mag kiezen wat je gaat doen.</a:t>
            </a:r>
            <a:endParaRPr lang="nl-NL" b="1"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23</a:t>
            </a:fld>
            <a:endParaRPr lang="nl-NL"/>
          </a:p>
        </p:txBody>
      </p:sp>
    </p:spTree>
    <p:extLst>
      <p:ext uri="{BB962C8B-B14F-4D97-AF65-F5344CB8AC3E}">
        <p14:creationId xmlns:p14="http://schemas.microsoft.com/office/powerpoint/2010/main" val="2482976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Pesten (pestbeleving/pestgedrag)</a:t>
            </a:r>
            <a:endParaRPr lang="nl-NL" sz="1200" b="1" dirty="0"/>
          </a:p>
          <a:p>
            <a:r>
              <a:rPr lang="nl-NL" sz="1200" dirty="0"/>
              <a:t>Soms gebeurt het weleens dat iemand niet mee mag doen met anderen. Of dat anderen vervelende dingen vertellen over iemand. Of dat iemand een ander pijn doet.  Gebeurt zoiets bij jou ook weleens? En wat doe jij dan?</a:t>
            </a:r>
          </a:p>
          <a:p>
            <a:endParaRPr lang="nl-NL" sz="1200" dirty="0"/>
          </a:p>
          <a:p>
            <a:r>
              <a:rPr lang="nl-NL" sz="1200" b="1" dirty="0">
                <a:effectLst/>
                <a:latin typeface="+mn-lt"/>
                <a:ea typeface="+mn-ea"/>
                <a:cs typeface="+mn-cs"/>
                <a:sym typeface="Helvetica Neue"/>
              </a:rPr>
              <a:t>Pestbeleving</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25. Andere kinderen doen mij pijn.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26. Andere kinderen schelden mij uit.</a:t>
            </a:r>
          </a:p>
          <a:p>
            <a:pPr marL="0" marR="0" lvl="0" indent="0" algn="l" defTabSz="914400" rtl="0" eaLnBrk="1" fontAlgn="auto" latinLnBrk="0" hangingPunct="1">
              <a:lnSpc>
                <a:spcPct val="115000"/>
              </a:lnSpc>
              <a:spcBef>
                <a:spcPts val="0"/>
              </a:spcBef>
              <a:spcAft>
                <a:spcPts val="0"/>
              </a:spcAft>
              <a:buClrTx/>
              <a:buSzTx/>
              <a:buFontTx/>
              <a:buNone/>
              <a:tabLst/>
              <a:defRPr/>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27. Andere kinderen sluiten mij buiten. (</a:t>
            </a:r>
            <a:r>
              <a:rPr lang="nl-NL" sz="1800" i="1" dirty="0">
                <a:solidFill>
                  <a:srgbClr val="000000"/>
                </a:solidFill>
                <a:effectLst/>
                <a:latin typeface="Calibri" panose="020F0502020204030204" pitchFamily="34" charset="0"/>
                <a:ea typeface="Calibri" panose="020F0502020204030204" pitchFamily="34" charset="0"/>
                <a:cs typeface="Arial" panose="020B0604020202020204" pitchFamily="34" charset="0"/>
              </a:rPr>
              <a:t>Bijvoorbeeld dat je niet mee mag doen als de andere kinderen iets gaan doen.)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28. Andere kinderen lachen mij uit.</a:t>
            </a:r>
          </a:p>
          <a:p>
            <a:r>
              <a:rPr lang="nl-NL" sz="1200" dirty="0">
                <a:effectLst/>
                <a:latin typeface="+mn-lt"/>
                <a:ea typeface="+mn-ea"/>
                <a:cs typeface="+mn-cs"/>
                <a:sym typeface="Helvetica Neue"/>
              </a:rPr>
              <a:t> </a:t>
            </a:r>
          </a:p>
          <a:p>
            <a:r>
              <a:rPr lang="nl-NL" sz="1200" b="1" dirty="0">
                <a:effectLst/>
                <a:latin typeface="+mn-lt"/>
                <a:ea typeface="+mn-ea"/>
                <a:cs typeface="+mn-cs"/>
                <a:sym typeface="Helvetica Neue"/>
              </a:rPr>
              <a:t>Pestgedrag</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29. Ik doe sommige kinderen pijn.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30. Ik scheld sommige kinderen uit.</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31. Ik sluit sommige kinderen buiten.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32. Ik lach sommige kinderen uit.</a:t>
            </a:r>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24</a:t>
            </a:fld>
            <a:endParaRPr lang="nl-NL"/>
          </a:p>
        </p:txBody>
      </p:sp>
    </p:spTree>
    <p:extLst>
      <p:ext uri="{BB962C8B-B14F-4D97-AF65-F5344CB8AC3E}">
        <p14:creationId xmlns:p14="http://schemas.microsoft.com/office/powerpoint/2010/main" val="4160248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Voel</a:t>
            </a:r>
            <a:r>
              <a:rPr lang="nl-NL" sz="1200" kern="1200" baseline="0" dirty="0">
                <a:solidFill>
                  <a:schemeClr val="tx1"/>
                </a:solidFill>
                <a:effectLst/>
                <a:latin typeface="+mn-lt"/>
                <a:ea typeface="+mn-ea"/>
                <a:cs typeface="+mn-cs"/>
              </a:rPr>
              <a:t> jij je veilig op school, in de klas, op het plein? </a:t>
            </a:r>
          </a:p>
          <a:p>
            <a:r>
              <a:rPr lang="nl-NL" sz="1200" kern="1200" baseline="0" dirty="0">
                <a:solidFill>
                  <a:schemeClr val="tx1"/>
                </a:solidFill>
                <a:effectLst/>
                <a:latin typeface="+mn-lt"/>
                <a:ea typeface="+mn-ea"/>
                <a:cs typeface="+mn-cs"/>
              </a:rPr>
              <a:t>Hoor je erbij in de groep? </a:t>
            </a:r>
            <a:endParaRPr lang="nl-NL" sz="1200" kern="1200" dirty="0">
              <a:solidFill>
                <a:schemeClr val="tx1"/>
              </a:solidFill>
              <a:effectLst/>
              <a:latin typeface="+mn-lt"/>
              <a:ea typeface="+mn-ea"/>
              <a:cs typeface="+mn-cs"/>
            </a:endParaRPr>
          </a:p>
          <a:p>
            <a:endParaRPr lang="nl-NL" sz="1200" b="1" kern="1200" dirty="0">
              <a:solidFill>
                <a:schemeClr val="tx1"/>
              </a:solidFill>
              <a:effectLst/>
              <a:latin typeface="+mn-lt"/>
              <a:ea typeface="+mn-ea"/>
              <a:cs typeface="+mn-cs"/>
            </a:endParaRPr>
          </a:p>
          <a:p>
            <a:r>
              <a:rPr lang="nl-NL" sz="1200" b="1" kern="1200" dirty="0">
                <a:solidFill>
                  <a:schemeClr val="tx1"/>
                </a:solidFill>
                <a:effectLst/>
                <a:latin typeface="+mn-lt"/>
                <a:ea typeface="+mn-ea"/>
                <a:cs typeface="+mn-cs"/>
              </a:rPr>
              <a:t>De stellingen bij deze categorie zijn:</a:t>
            </a: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33. Ik voel me veilig op school.</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34. Ik voel me veilig in mijn klas. </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35. Ik voel me veilig op het plein.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36. Ik hoor erbij in de groep.</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25</a:t>
            </a:fld>
            <a:endParaRPr lang="nl-NL"/>
          </a:p>
        </p:txBody>
      </p:sp>
    </p:spTree>
    <p:extLst>
      <p:ext uri="{BB962C8B-B14F-4D97-AF65-F5344CB8AC3E}">
        <p14:creationId xmlns:p14="http://schemas.microsoft.com/office/powerpoint/2010/main" val="39616903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875172">
              <a:defRPr/>
            </a:pPr>
            <a:r>
              <a:rPr lang="nl-NL" sz="1200" b="1" dirty="0">
                <a:latin typeface="Arial" panose="020B0604020202020204" pitchFamily="34" charset="0"/>
                <a:cs typeface="Arial" panose="020B0604020202020204" pitchFamily="34" charset="0"/>
              </a:rPr>
              <a:t>Ruimte nemen -</a:t>
            </a:r>
            <a:r>
              <a:rPr lang="nl-NL" sz="1200" b="1" baseline="0" dirty="0">
                <a:latin typeface="Arial" panose="020B0604020202020204" pitchFamily="34" charset="0"/>
                <a:cs typeface="Arial" panose="020B0604020202020204" pitchFamily="34" charset="0"/>
              </a:rPr>
              <a:t> </a:t>
            </a:r>
            <a:r>
              <a:rPr lang="nl-NL" sz="1200" b="1" dirty="0">
                <a:latin typeface="Arial" panose="020B0604020202020204" pitchFamily="34" charset="0"/>
                <a:cs typeface="Arial" panose="020B0604020202020204" pitchFamily="34" charset="0"/>
              </a:rPr>
              <a:t>Sociale Autonomie</a:t>
            </a:r>
            <a:endParaRPr lang="nl-NL" sz="1200" b="1" dirty="0"/>
          </a:p>
          <a:p>
            <a:pPr defTabSz="875172">
              <a:defRPr/>
            </a:pPr>
            <a:endParaRPr lang="nl-NL" sz="1200" dirty="0"/>
          </a:p>
          <a:p>
            <a:pPr defTabSz="875172">
              <a:defRPr/>
            </a:pPr>
            <a:r>
              <a:rPr lang="nl-NL" sz="1200" dirty="0"/>
              <a:t>In de klas doe je leuke dingen maar ook dingen die je minder leuk vindt. Zeg jij het als je iets wel of niet leuk vindt? En als je mag kiezen tussen twee opdrachten kies je dan wat jíj leuk vindt om te doen?  </a:t>
            </a:r>
          </a:p>
          <a:p>
            <a:pPr defTabSz="875172">
              <a:defRPr/>
            </a:pPr>
            <a:endParaRPr lang="nl-NL" sz="1200" dirty="0"/>
          </a:p>
          <a:p>
            <a:pPr defTabSz="875172">
              <a:defRPr/>
            </a:pPr>
            <a:r>
              <a:rPr lang="nl-NL" sz="1200" dirty="0"/>
              <a:t>Stellingen:</a:t>
            </a: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37. Ik zeg wat ik ergens van vind. (Bijvoorbeeld als je zegt ‘dat is leuk’ of ‘dit is niet eerlijk’.)</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38. Ik zeg het als ik iets wel of niet wil. (Bijvoorbeeld als een ander een idee heeft of iets gaat doen waar jij mee te maken hebt.)</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39. Ik kom voor mezelf op. (Bijvoorbeeld als je duidelijk laat merken dat je het niet fijn vindt wat iemand doet.)</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40. Ik kies wat ik zelf wil. (Bijvoorbeeld als je moet kiezen uit meerdere opdrachten, dan kies je wat je zelf leuk vindt en let je niet op wat anderen kiezen.)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41. Ik regel mijn eigen zaken. (Bijvoorbeeld als er iets aan de hand is, bedenk ik eerst zelf een oplossing en vraag ik dat niet meteen aan iemand anders.)</a:t>
            </a:r>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26</a:t>
            </a:fld>
            <a:endParaRPr lang="nl-NL"/>
          </a:p>
        </p:txBody>
      </p:sp>
    </p:spTree>
    <p:extLst>
      <p:ext uri="{BB962C8B-B14F-4D97-AF65-F5344CB8AC3E}">
        <p14:creationId xmlns:p14="http://schemas.microsoft.com/office/powerpoint/2010/main" val="3751668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Ruimte nemen- Sociaal Initiatief</a:t>
            </a:r>
            <a:endParaRPr lang="nl-NL" sz="1200" b="1" dirty="0"/>
          </a:p>
          <a:p>
            <a:endParaRPr lang="nl-NL" sz="1200" dirty="0"/>
          </a:p>
          <a:p>
            <a:r>
              <a:rPr lang="nl-NL" sz="1200" dirty="0"/>
              <a:t>Een paar anderen uit jouw klas zijn een spel aan het doen (bijv. voetballen). Je wilt graag meedoen. Wat doe jij dan?</a:t>
            </a:r>
          </a:p>
          <a:p>
            <a:r>
              <a:rPr lang="nl-NL" sz="1200" dirty="0"/>
              <a:t>Sommigen vertellen en vragen veel aan anderen in de klas of aan de juf of meester. Doe jij dat ook?</a:t>
            </a:r>
          </a:p>
          <a:p>
            <a:endParaRPr lang="nl-NL" sz="1200" dirty="0"/>
          </a:p>
          <a:p>
            <a:r>
              <a:rPr lang="nl-NL" sz="1200" dirty="0"/>
              <a:t>Stellingen: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42. Ik vraag of ik mee mag doen. (Bijvoorbeeld als je alleen bent en je ziet andere kinderen spelen.)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43. Ik vraag of een ander met mij wil spelen. (Bijvoorbeeld als je aan het spelen bent en een ander kind doet iets alleen.)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44. Ik stel uit mezelf vragen aan een ander. (Bijvoorbeeld in de klas of op het plein ga je naar iemand toe om een vraag te stellen.)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45. Ik begin een praatje met iemand anders. (Bijvoorbeeld als je bij andere kinderen komt die niet zelf tegen je gaan praten.)</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27</a:t>
            </a:fld>
            <a:endParaRPr lang="nl-NL"/>
          </a:p>
        </p:txBody>
      </p:sp>
    </p:spTree>
    <p:extLst>
      <p:ext uri="{BB962C8B-B14F-4D97-AF65-F5344CB8AC3E}">
        <p14:creationId xmlns:p14="http://schemas.microsoft.com/office/powerpoint/2010/main" val="9483765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Ruimte geven – Sociale Flexibiliteit</a:t>
            </a:r>
            <a:endParaRPr lang="nl-NL" sz="1200" b="1" dirty="0"/>
          </a:p>
          <a:p>
            <a:r>
              <a:rPr lang="nl-NL" sz="1200" dirty="0"/>
              <a:t>Jullie moeten met elkaar de klas opruimen na het knutselen. Jij wilt hetzelfde klusje doen als je klasgenoot. Daarom worden jullie een beetje boos op elkaar. Wat doe jij dan?</a:t>
            </a:r>
          </a:p>
          <a:p>
            <a:r>
              <a:rPr lang="nl-NL" sz="1200" dirty="0"/>
              <a:t> En wat doe je als iemand een plan heeft? Luister je daarnaar?</a:t>
            </a:r>
          </a:p>
          <a:p>
            <a:endParaRPr lang="nl-NL" sz="1200" dirty="0"/>
          </a:p>
          <a:p>
            <a:r>
              <a:rPr lang="nl-NL" sz="1200" dirty="0"/>
              <a:t>Stellingen: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46. k pas mijn eigen idee aan, als een ander een goed idee heeft. (Bijvoorbeeld als je samen werkt of speelt.)</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47. Ik ga overleggen, als een ander iets anders wil dan ik. (Bijvoorbeeld als je aan het samenspelen bent en je wilt allebei iets anders gaan doen.)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48. Ik denk ook aan wat de ander wil, als we moeten kiezen. (Bijvoorbeeld als je samen werkt of speelt.)</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49. Ik verander mijn idee als een ander dat graag wil. (Bijvoorbeeld als een ander het heel belangrijk vindt dat iets gebeurt zoals hij of zij dat wil.)</a:t>
            </a:r>
          </a:p>
          <a:p>
            <a:pPr lvl="0"/>
            <a:endParaRPr lang="nl-NL" sz="1200" dirty="0">
              <a:effectLst/>
              <a:latin typeface="+mn-lt"/>
              <a:ea typeface="+mn-ea"/>
              <a:cs typeface="+mn-cs"/>
              <a:sym typeface="Helvetica Neue"/>
            </a:endParaRPr>
          </a:p>
          <a:p>
            <a:r>
              <a:rPr lang="nl-NL" sz="1200" dirty="0"/>
              <a:t> </a:t>
            </a:r>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28</a:t>
            </a:fld>
            <a:endParaRPr lang="nl-NL"/>
          </a:p>
        </p:txBody>
      </p:sp>
    </p:spTree>
    <p:extLst>
      <p:ext uri="{BB962C8B-B14F-4D97-AF65-F5344CB8AC3E}">
        <p14:creationId xmlns:p14="http://schemas.microsoft.com/office/powerpoint/2010/main" val="22587984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875172">
              <a:defRPr/>
            </a:pPr>
            <a:r>
              <a:rPr lang="nl-NL" sz="1200" b="1" dirty="0">
                <a:latin typeface="Arial" panose="020B0604020202020204" pitchFamily="34" charset="0"/>
                <a:cs typeface="Arial" panose="020B0604020202020204" pitchFamily="34" charset="0"/>
              </a:rPr>
              <a:t>Ruimte geven - Impulsbeheersing</a:t>
            </a:r>
            <a:endParaRPr lang="nl-NL" sz="1200" b="1" dirty="0"/>
          </a:p>
          <a:p>
            <a:pPr defTabSz="875172">
              <a:defRPr/>
            </a:pPr>
            <a:r>
              <a:rPr lang="nl-NL" sz="1200" dirty="0"/>
              <a:t>De meester legt uit wat jullie mogen gaan doen. Je hebt een vraag. Wat doe je dan? Wacht je totdat je de beurt krijgt? </a:t>
            </a:r>
          </a:p>
          <a:p>
            <a:endParaRPr lang="nl-NL" dirty="0"/>
          </a:p>
          <a:p>
            <a:r>
              <a:rPr lang="nl-NL" dirty="0"/>
              <a:t>Stellingen:</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50. Ik wacht op mijn beurt. (Bijvoorbeeld als je in de klas een gesprek hebt met elkaar.)</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51. Ik denk na voor ik iets doe. (Bijvoorbeeld als je iets moet doen, dan denk je eerst na wat wel en niet handig is.)</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52. Ik zorg dat ik geen problemen krijg. (Bijvoorbeeld als je het niet met iemand eens bent, dan denk je na hoe je het kunt oplossen zonder ruzie te krijgen.)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53. Ik laat een ander met rust als hij bezig is. (Bijvoorbeeld als een ander aan het werk is, dan zorg je dat je geen onnodige geluiden of bewegingen maakt.)</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54. Ik houd me aan de regels. (Bijvoorbeeld, je zorgt dat je geen straf hoeft te krijgen.)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29</a:t>
            </a:fld>
            <a:endParaRPr lang="nl-NL"/>
          </a:p>
        </p:txBody>
      </p:sp>
    </p:spTree>
    <p:extLst>
      <p:ext uri="{BB962C8B-B14F-4D97-AF65-F5344CB8AC3E}">
        <p14:creationId xmlns:p14="http://schemas.microsoft.com/office/powerpoint/2010/main" val="19587925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875172">
              <a:defRPr/>
            </a:pPr>
            <a:r>
              <a:rPr lang="nl-NL" sz="1200" b="1" dirty="0">
                <a:latin typeface="Arial" panose="020B0604020202020204" pitchFamily="34" charset="0"/>
                <a:cs typeface="Arial" panose="020B0604020202020204" pitchFamily="34" charset="0"/>
              </a:rPr>
              <a:t>Ruimte geven - Inlevingsvermogen</a:t>
            </a:r>
            <a:endParaRPr lang="nl-NL" sz="1200" b="1" dirty="0"/>
          </a:p>
          <a:p>
            <a:pPr defTabSz="875172">
              <a:defRPr/>
            </a:pPr>
            <a:r>
              <a:rPr lang="nl-NL" sz="1200" dirty="0"/>
              <a:t>Help jij weleens iemand anders met een opdracht of met iets anders?</a:t>
            </a:r>
          </a:p>
          <a:p>
            <a:endParaRPr lang="nl-NL" dirty="0"/>
          </a:p>
          <a:p>
            <a:r>
              <a:rPr lang="nl-NL" dirty="0"/>
              <a:t>Stellingen:</a:t>
            </a: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55. Ik doe aardig tegen een ander. (Bijvoorbeeld als je een compliment geeft over wat iemand doet of over hoe iemand er uit ziet.)</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56. Als ik zie dat een ander hulp nodig heeft, vraag ik of ik kan helpen. (Bijvoorbeeld als iemand iets zwaars moet dragen of te klein is om iets te pakken.)</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57. Als ik zie dat iemand iets voelt, leef ik met de ander mee. (Bijvoorbeeld als iemand pijn heeft, of verdrietig is, dan laat je merken dat je aan hem denkt.)</a:t>
            </a:r>
          </a:p>
          <a:p>
            <a:pPr>
              <a:lnSpc>
                <a:spcPct val="115000"/>
              </a:lnSpc>
            </a:pPr>
            <a:r>
              <a:rPr lang="nl-N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58. Ik luister naar het verhaal van een ander over wat hij meegemaakt heeft.</a:t>
            </a:r>
            <a:endParaRPr lang="nl-NL"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pPr>
            <a:r>
              <a:rPr lang="nl-NL" sz="1800" dirty="0">
                <a:effectLst/>
                <a:latin typeface="Calibri" panose="020F0502020204030204" pitchFamily="34" charset="0"/>
                <a:ea typeface="Calibri" panose="020F0502020204030204" pitchFamily="34" charset="0"/>
                <a:cs typeface="Arial" panose="020B0604020202020204" pitchFamily="34" charset="0"/>
              </a:rPr>
              <a:t>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30</a:t>
            </a:fld>
            <a:endParaRPr lang="nl-NL"/>
          </a:p>
        </p:txBody>
      </p:sp>
    </p:spTree>
    <p:extLst>
      <p:ext uri="{BB962C8B-B14F-4D97-AF65-F5344CB8AC3E}">
        <p14:creationId xmlns:p14="http://schemas.microsoft.com/office/powerpoint/2010/main" val="40113175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userDrawn="1"/>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a:solidFill>
                  <a:srgbClr val="003350"/>
                </a:solidFill>
                <a:latin typeface="Calibri" panose="020F0502020204030204" pitchFamily="34" charset="0"/>
                <a:cs typeface="Calibri" panose="020F0502020204030204" pitchFamily="34" charset="0"/>
              </a:rPr>
              <a:t>Klik hier om de titel aan te passen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2909" y="351238"/>
            <a:ext cx="3299794" cy="1507853"/>
          </a:xfrm>
          <a:prstGeom prst="rect">
            <a:avLst/>
          </a:prstGeom>
        </p:spPr>
      </p:pic>
      <p:grpSp>
        <p:nvGrpSpPr>
          <p:cNvPr id="73" name="Graphic 7">
            <a:extLst>
              <a:ext uri="{FF2B5EF4-FFF2-40B4-BE49-F238E27FC236}">
                <a16:creationId xmlns:a16="http://schemas.microsoft.com/office/drawing/2014/main" id="{722B8A5F-3486-0743-87CE-8F384BDF892F}"/>
              </a:ext>
            </a:extLst>
          </p:cNvPr>
          <p:cNvGrpSpPr/>
          <p:nvPr userDrawn="1"/>
        </p:nvGrpSpPr>
        <p:grpSpPr>
          <a:xfrm>
            <a:off x="11144434" y="5743258"/>
            <a:ext cx="791513" cy="870129"/>
            <a:chOff x="11092753" y="5743258"/>
            <a:chExt cx="791513" cy="870129"/>
          </a:xfrm>
        </p:grpSpPr>
        <p:sp>
          <p:nvSpPr>
            <p:cNvPr id="74" name="Vrije vorm 73">
              <a:extLst>
                <a:ext uri="{FF2B5EF4-FFF2-40B4-BE49-F238E27FC236}">
                  <a16:creationId xmlns:a16="http://schemas.microsoft.com/office/drawing/2014/main" id="{35799FD0-17F5-1349-A451-7784384A0244}"/>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75" name="Vrije vorm 74">
              <a:extLst>
                <a:ext uri="{FF2B5EF4-FFF2-40B4-BE49-F238E27FC236}">
                  <a16:creationId xmlns:a16="http://schemas.microsoft.com/office/drawing/2014/main" id="{65FB22C0-FF70-FC49-82A4-DEDF80F76AC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Tree>
    <p:extLst>
      <p:ext uri="{BB962C8B-B14F-4D97-AF65-F5344CB8AC3E}">
        <p14:creationId xmlns:p14="http://schemas.microsoft.com/office/powerpoint/2010/main" val="1148300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userDrawn="1"/>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a:solidFill>
                  <a:srgbClr val="003350"/>
                </a:solidFill>
                <a:latin typeface="Calibri" panose="020F0502020204030204" pitchFamily="34" charset="0"/>
                <a:cs typeface="Calibri" panose="020F0502020204030204" pitchFamily="34" charset="0"/>
              </a:rPr>
              <a:t>Klik hier om de titel aan te passen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2909" y="351238"/>
            <a:ext cx="3299794" cy="1507853"/>
          </a:xfrm>
          <a:prstGeom prst="rect">
            <a:avLst/>
          </a:prstGeom>
        </p:spPr>
      </p:pic>
      <p:grpSp>
        <p:nvGrpSpPr>
          <p:cNvPr id="73" name="Graphic 7">
            <a:extLst>
              <a:ext uri="{FF2B5EF4-FFF2-40B4-BE49-F238E27FC236}">
                <a16:creationId xmlns:a16="http://schemas.microsoft.com/office/drawing/2014/main" id="{722B8A5F-3486-0743-87CE-8F384BDF892F}"/>
              </a:ext>
            </a:extLst>
          </p:cNvPr>
          <p:cNvGrpSpPr/>
          <p:nvPr userDrawn="1"/>
        </p:nvGrpSpPr>
        <p:grpSpPr>
          <a:xfrm>
            <a:off x="11144434" y="5743258"/>
            <a:ext cx="791513" cy="870129"/>
            <a:chOff x="11092753" y="5743258"/>
            <a:chExt cx="791513" cy="870129"/>
          </a:xfrm>
        </p:grpSpPr>
        <p:sp>
          <p:nvSpPr>
            <p:cNvPr id="74" name="Vrije vorm 73">
              <a:extLst>
                <a:ext uri="{FF2B5EF4-FFF2-40B4-BE49-F238E27FC236}">
                  <a16:creationId xmlns:a16="http://schemas.microsoft.com/office/drawing/2014/main" id="{35799FD0-17F5-1349-A451-7784384A0244}"/>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75" name="Vrije vorm 74">
              <a:extLst>
                <a:ext uri="{FF2B5EF4-FFF2-40B4-BE49-F238E27FC236}">
                  <a16:creationId xmlns:a16="http://schemas.microsoft.com/office/drawing/2014/main" id="{65FB22C0-FF70-FC49-82A4-DEDF80F76AC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pic>
        <p:nvPicPr>
          <p:cNvPr id="13" name="Afbeelding 12">
            <a:extLst>
              <a:ext uri="{FF2B5EF4-FFF2-40B4-BE49-F238E27FC236}">
                <a16:creationId xmlns:a16="http://schemas.microsoft.com/office/drawing/2014/main" id="{4081C9B6-3D84-4F61-B0C0-ADDAD71FF703}"/>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6399732" y="13447"/>
            <a:ext cx="4652682" cy="6858000"/>
          </a:xfrm>
          <a:prstGeom prst="rect">
            <a:avLst/>
          </a:prstGeom>
        </p:spPr>
      </p:pic>
    </p:spTree>
    <p:extLst>
      <p:ext uri="{BB962C8B-B14F-4D97-AF65-F5344CB8AC3E}">
        <p14:creationId xmlns:p14="http://schemas.microsoft.com/office/powerpoint/2010/main" val="1047901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2909" y="351238"/>
            <a:ext cx="3299794" cy="1507853"/>
          </a:xfrm>
          <a:prstGeom prst="rect">
            <a:avLst/>
          </a:prstGeom>
        </p:spPr>
      </p:pic>
      <p:grpSp>
        <p:nvGrpSpPr>
          <p:cNvPr id="73" name="Graphic 7">
            <a:extLst>
              <a:ext uri="{FF2B5EF4-FFF2-40B4-BE49-F238E27FC236}">
                <a16:creationId xmlns:a16="http://schemas.microsoft.com/office/drawing/2014/main" id="{722B8A5F-3486-0743-87CE-8F384BDF892F}"/>
              </a:ext>
            </a:extLst>
          </p:cNvPr>
          <p:cNvGrpSpPr/>
          <p:nvPr userDrawn="1"/>
        </p:nvGrpSpPr>
        <p:grpSpPr>
          <a:xfrm>
            <a:off x="11144434" y="5743258"/>
            <a:ext cx="791513" cy="870129"/>
            <a:chOff x="11092753" y="5743258"/>
            <a:chExt cx="791513" cy="870129"/>
          </a:xfrm>
        </p:grpSpPr>
        <p:sp>
          <p:nvSpPr>
            <p:cNvPr id="74" name="Vrije vorm 73">
              <a:extLst>
                <a:ext uri="{FF2B5EF4-FFF2-40B4-BE49-F238E27FC236}">
                  <a16:creationId xmlns:a16="http://schemas.microsoft.com/office/drawing/2014/main" id="{35799FD0-17F5-1349-A451-7784384A0244}"/>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75" name="Vrije vorm 74">
              <a:extLst>
                <a:ext uri="{FF2B5EF4-FFF2-40B4-BE49-F238E27FC236}">
                  <a16:creationId xmlns:a16="http://schemas.microsoft.com/office/drawing/2014/main" id="{65FB22C0-FF70-FC49-82A4-DEDF80F76AC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a:solidFill>
                  <a:srgbClr val="003350"/>
                </a:solidFill>
                <a:latin typeface="Calibri" panose="020F0502020204030204" pitchFamily="34" charset="0"/>
                <a:cs typeface="Calibri" panose="020F0502020204030204" pitchFamily="34" charset="0"/>
              </a:rPr>
              <a:t>Klik hier om de titel aan te passen</a:t>
            </a:r>
          </a:p>
        </p:txBody>
      </p:sp>
      <p:pic>
        <p:nvPicPr>
          <p:cNvPr id="12" name="Afbeelding 11">
            <a:extLst>
              <a:ext uri="{FF2B5EF4-FFF2-40B4-BE49-F238E27FC236}">
                <a16:creationId xmlns:a16="http://schemas.microsoft.com/office/drawing/2014/main" id="{5EB2C41D-F301-B54F-B6EE-259170609653}"/>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t="-17004" b="-1"/>
          <a:stretch/>
        </p:blipFill>
        <p:spPr>
          <a:xfrm>
            <a:off x="6399731" y="13447"/>
            <a:ext cx="5359877" cy="6858000"/>
          </a:xfrm>
          <a:prstGeom prst="rect">
            <a:avLst/>
          </a:prstGeom>
        </p:spPr>
      </p:pic>
    </p:spTree>
    <p:extLst>
      <p:ext uri="{BB962C8B-B14F-4D97-AF65-F5344CB8AC3E}">
        <p14:creationId xmlns:p14="http://schemas.microsoft.com/office/powerpoint/2010/main" val="174236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 calcmode="lin" valueType="num">
                                      <p:cBhvr additive="base">
                                        <p:cTn id="13" dur="10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anim calcmode="lin" valueType="num">
                                      <p:cBhvr additive="base">
                                        <p:cTn id="19" dur="1000" fill="hold"/>
                                        <p:tgtEl>
                                          <p:spTgt spid="32">
                                            <p:txEl>
                                              <p:pRg st="0" end="0"/>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1000" fill="hold"/>
                        <p:tgtEl>
                          <p:spTgt spid="28"/>
                        </p:tgtEl>
                        <p:attrNameLst>
                          <p:attrName>ppt_x</p:attrName>
                        </p:attrNameLst>
                      </p:cBhvr>
                      <p:tavLst>
                        <p:tav tm="0">
                          <p:val>
                            <p:strVal val="0-#ppt_w/2"/>
                          </p:val>
                        </p:tav>
                        <p:tav tm="100000">
                          <p:val>
                            <p:strVal val="#ppt_x"/>
                          </p:val>
                        </p:tav>
                      </p:tavLst>
                    </p:anim>
                    <p:anim calcmode="lin" valueType="num">
                      <p:cBhvr additive="base">
                        <p:cTn dur="1000" fill="hold"/>
                        <p:tgtEl>
                          <p:spTgt spid="28"/>
                        </p:tgtEl>
                        <p:attrNameLst>
                          <p:attrName>ppt_y</p:attrName>
                        </p:attrNameLst>
                      </p:cBhvr>
                      <p:tavLst>
                        <p:tav tm="0">
                          <p:val>
                            <p:strVal val="#ppt_y"/>
                          </p:val>
                        </p:tav>
                        <p:tav tm="100000">
                          <p:val>
                            <p:strVal val="#ppt_y"/>
                          </p:val>
                        </p:tav>
                      </p:tavLst>
                    </p:anim>
                  </p:childTnLst>
                </p:cTn>
              </p:par>
            </p:tnLst>
          </p:tmpl>
        </p:tmplLst>
      </p:bldP>
      <p:bldP spid="32"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1000" fill="hold"/>
                        <p:tgtEl>
                          <p:spTgt spid="32"/>
                        </p:tgtEl>
                        <p:attrNameLst>
                          <p:attrName>ppt_x</p:attrName>
                        </p:attrNameLst>
                      </p:cBhvr>
                      <p:tavLst>
                        <p:tav tm="0">
                          <p:val>
                            <p:strVal val="0-#ppt_w/2"/>
                          </p:val>
                        </p:tav>
                        <p:tav tm="100000">
                          <p:val>
                            <p:strVal val="#ppt_x"/>
                          </p:val>
                        </p:tav>
                      </p:tavLst>
                    </p:anim>
                    <p:anim calcmode="lin" valueType="num">
                      <p:cBhvr additive="base">
                        <p:cTn dur="1000" fill="hold"/>
                        <p:tgtEl>
                          <p:spTgt spid="32"/>
                        </p:tgtEl>
                        <p:attrNameLst>
                          <p:attrName>ppt_y</p:attrName>
                        </p:attrNameLst>
                      </p:cBhvr>
                      <p:tavLst>
                        <p:tav tm="0">
                          <p:val>
                            <p:strVal val="#ppt_y"/>
                          </p:val>
                        </p:tav>
                        <p:tav tm="100000">
                          <p:val>
                            <p:strVal val="#ppt_y"/>
                          </p:val>
                        </p:tav>
                      </p:tavLst>
                    </p:anim>
                  </p:childTnLst>
                </p:cTn>
              </p:par>
            </p:tnLst>
          </p:tmpl>
        </p:tmplLst>
      </p:bldP>
      <p:bldP spid="29"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Bullets">
    <p:bg>
      <p:bgPr>
        <a:solidFill>
          <a:schemeClr val="bg1"/>
        </a:solidFill>
        <a:effectLst/>
      </p:bgPr>
    </p:bg>
    <p:spTree>
      <p:nvGrpSpPr>
        <p:cNvPr id="1" name=""/>
        <p:cNvGrpSpPr/>
        <p:nvPr/>
      </p:nvGrpSpPr>
      <p:grpSpPr>
        <a:xfrm>
          <a:off x="0" y="0"/>
          <a:ext cx="0" cy="0"/>
          <a:chOff x="0" y="0"/>
          <a:chExt cx="0" cy="0"/>
        </a:xfrm>
      </p:grpSpPr>
      <p:sp>
        <p:nvSpPr>
          <p:cNvPr id="11" name="Graphic 7">
            <a:extLst>
              <a:ext uri="{FF2B5EF4-FFF2-40B4-BE49-F238E27FC236}">
                <a16:creationId xmlns:a16="http://schemas.microsoft.com/office/drawing/2014/main" id="{FC009DF3-254C-544B-A704-C80AEFCA0D6A}"/>
              </a:ext>
            </a:extLst>
          </p:cNvPr>
          <p:cNvSpPr/>
          <p:nvPr userDrawn="1"/>
        </p:nvSpPr>
        <p:spPr>
          <a:xfrm>
            <a:off x="0" y="0"/>
            <a:ext cx="5519261" cy="6858000"/>
          </a:xfrm>
          <a:custGeom>
            <a:avLst/>
            <a:gdLst>
              <a:gd name="connsiteX0" fmla="*/ 3573392 w 3755288"/>
              <a:gd name="connsiteY0" fmla="*/ 1585991 h 3745837"/>
              <a:gd name="connsiteX1" fmla="*/ 3722429 w 3755288"/>
              <a:gd name="connsiteY1" fmla="*/ 1771822 h 3745837"/>
              <a:gd name="connsiteX2" fmla="*/ 3720327 w 3755288"/>
              <a:gd name="connsiteY2" fmla="*/ 1976587 h 3745837"/>
              <a:gd name="connsiteX3" fmla="*/ 3573392 w 3755288"/>
              <a:gd name="connsiteY3" fmla="*/ 2159847 h 3745837"/>
              <a:gd name="connsiteX4" fmla="*/ 3573392 w 3755288"/>
              <a:gd name="connsiteY4" fmla="*/ 3745838 h 3745837"/>
              <a:gd name="connsiteX5" fmla="*/ 0 w 3755288"/>
              <a:gd name="connsiteY5" fmla="*/ 3745838 h 3745837"/>
              <a:gd name="connsiteX6" fmla="*/ 0 w 3755288"/>
              <a:gd name="connsiteY6" fmla="*/ 0 h 3745837"/>
              <a:gd name="connsiteX7" fmla="*/ 3573392 w 3755288"/>
              <a:gd name="connsiteY7" fmla="*/ 0 h 3745837"/>
              <a:gd name="connsiteX8" fmla="*/ 3573392 w 3755288"/>
              <a:gd name="connsiteY8" fmla="*/ 1585991 h 374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55288" h="3745837">
                <a:moveTo>
                  <a:pt x="3573392" y="1585991"/>
                </a:moveTo>
                <a:lnTo>
                  <a:pt x="3722429" y="1771822"/>
                </a:lnTo>
                <a:cubicBezTo>
                  <a:pt x="3767047" y="1827455"/>
                  <a:pt x="3766113" y="1919552"/>
                  <a:pt x="3720327" y="1976587"/>
                </a:cubicBezTo>
                <a:lnTo>
                  <a:pt x="3573392" y="2159847"/>
                </a:lnTo>
                <a:lnTo>
                  <a:pt x="3573392" y="3745838"/>
                </a:lnTo>
                <a:lnTo>
                  <a:pt x="0" y="3745838"/>
                </a:lnTo>
                <a:lnTo>
                  <a:pt x="0" y="0"/>
                </a:lnTo>
                <a:lnTo>
                  <a:pt x="3573392" y="0"/>
                </a:lnTo>
                <a:lnTo>
                  <a:pt x="3573392" y="1585991"/>
                </a:lnTo>
                <a:close/>
              </a:path>
            </a:pathLst>
          </a:custGeom>
          <a:solidFill>
            <a:srgbClr val="D2ECFC"/>
          </a:solidFill>
          <a:ln w="7194" cap="flat">
            <a:noFill/>
            <a:prstDash val="solid"/>
            <a:miter/>
          </a:ln>
        </p:spPr>
        <p:txBody>
          <a:bodyPr rtlCol="0" anchor="ctr"/>
          <a:lstStyle/>
          <a:p>
            <a:endParaRPr lang="en-US"/>
          </a:p>
        </p:txBody>
      </p:sp>
      <p:sp>
        <p:nvSpPr>
          <p:cNvPr id="27" name="Graphic 70">
            <a:extLst>
              <a:ext uri="{FF2B5EF4-FFF2-40B4-BE49-F238E27FC236}">
                <a16:creationId xmlns:a16="http://schemas.microsoft.com/office/drawing/2014/main" id="{4F1C0E56-AD75-FB4B-A2B6-964E13477C01}"/>
              </a:ext>
            </a:extLst>
          </p:cNvPr>
          <p:cNvSpPr/>
          <p:nvPr userDrawn="1"/>
        </p:nvSpPr>
        <p:spPr>
          <a:xfrm>
            <a:off x="803348" y="1473205"/>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6096001" y="2468704"/>
            <a:ext cx="4996754" cy="697258"/>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grpSp>
        <p:nvGrpSpPr>
          <p:cNvPr id="2" name="Graphic 7">
            <a:extLst>
              <a:ext uri="{FF2B5EF4-FFF2-40B4-BE49-F238E27FC236}">
                <a16:creationId xmlns:a16="http://schemas.microsoft.com/office/drawing/2014/main" id="{1D65F710-1A61-E647-BACB-6A0842F75684}"/>
              </a:ext>
            </a:extLst>
          </p:cNvPr>
          <p:cNvGrpSpPr/>
          <p:nvPr/>
        </p:nvGrpSpPr>
        <p:grpSpPr>
          <a:xfrm>
            <a:off x="11144434" y="5743258"/>
            <a:ext cx="791513" cy="870129"/>
            <a:chOff x="11092753" y="5743258"/>
            <a:chExt cx="791513" cy="870129"/>
          </a:xfrm>
        </p:grpSpPr>
        <p:sp>
          <p:nvSpPr>
            <p:cNvPr id="3" name="Vrije vorm 2">
              <a:extLst>
                <a:ext uri="{FF2B5EF4-FFF2-40B4-BE49-F238E27FC236}">
                  <a16:creationId xmlns:a16="http://schemas.microsoft.com/office/drawing/2014/main" id="{B7CC8D45-9B7F-304D-9211-CF3E5610BB8B}"/>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4" name="Vrije vorm 3">
              <a:extLst>
                <a:ext uri="{FF2B5EF4-FFF2-40B4-BE49-F238E27FC236}">
                  <a16:creationId xmlns:a16="http://schemas.microsoft.com/office/drawing/2014/main" id="{CDD2CF22-D0E7-884A-A540-96D503DFE5B7}"/>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19" name="Tijdelijke aanduiding voor tekst 2">
            <a:extLst>
              <a:ext uri="{FF2B5EF4-FFF2-40B4-BE49-F238E27FC236}">
                <a16:creationId xmlns:a16="http://schemas.microsoft.com/office/drawing/2014/main" id="{FF3CD98D-1CDF-7243-A285-B42312AD5C99}"/>
              </a:ext>
            </a:extLst>
          </p:cNvPr>
          <p:cNvSpPr>
            <a:spLocks noGrp="1"/>
          </p:cNvSpPr>
          <p:nvPr>
            <p:ph type="body" idx="10" hasCustomPrompt="1"/>
          </p:nvPr>
        </p:nvSpPr>
        <p:spPr>
          <a:xfrm>
            <a:off x="6096000" y="333883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20" name="Tijdelijke aanduiding voor tekst 2">
            <a:extLst>
              <a:ext uri="{FF2B5EF4-FFF2-40B4-BE49-F238E27FC236}">
                <a16:creationId xmlns:a16="http://schemas.microsoft.com/office/drawing/2014/main" id="{8C9D3320-AF96-734B-9F6C-32BE1CBD3015}"/>
              </a:ext>
            </a:extLst>
          </p:cNvPr>
          <p:cNvSpPr>
            <a:spLocks noGrp="1"/>
          </p:cNvSpPr>
          <p:nvPr>
            <p:ph type="body" idx="11" hasCustomPrompt="1"/>
          </p:nvPr>
        </p:nvSpPr>
        <p:spPr>
          <a:xfrm>
            <a:off x="6096000" y="390265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22" name="Tijdelijke aanduiding voor tekst 2">
            <a:extLst>
              <a:ext uri="{FF2B5EF4-FFF2-40B4-BE49-F238E27FC236}">
                <a16:creationId xmlns:a16="http://schemas.microsoft.com/office/drawing/2014/main" id="{F9265FF9-BBEC-784D-ABF3-BE2B8438C8EF}"/>
              </a:ext>
            </a:extLst>
          </p:cNvPr>
          <p:cNvSpPr>
            <a:spLocks noGrp="1"/>
          </p:cNvSpPr>
          <p:nvPr>
            <p:ph type="body" idx="12" hasCustomPrompt="1"/>
          </p:nvPr>
        </p:nvSpPr>
        <p:spPr>
          <a:xfrm>
            <a:off x="6096000" y="446647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23" name="Tijdelijke aanduiding voor tekst 2">
            <a:extLst>
              <a:ext uri="{FF2B5EF4-FFF2-40B4-BE49-F238E27FC236}">
                <a16:creationId xmlns:a16="http://schemas.microsoft.com/office/drawing/2014/main" id="{9BD89E41-01DA-DE4B-86B8-C6979D16EDDF}"/>
              </a:ext>
            </a:extLst>
          </p:cNvPr>
          <p:cNvSpPr>
            <a:spLocks noGrp="1"/>
          </p:cNvSpPr>
          <p:nvPr>
            <p:ph type="body" idx="13" hasCustomPrompt="1"/>
          </p:nvPr>
        </p:nvSpPr>
        <p:spPr>
          <a:xfrm>
            <a:off x="6096000" y="503029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18" name="Graphic 70">
            <a:extLst>
              <a:ext uri="{FF2B5EF4-FFF2-40B4-BE49-F238E27FC236}">
                <a16:creationId xmlns:a16="http://schemas.microsoft.com/office/drawing/2014/main" id="{BE56710C-8DCB-F148-85D3-A0C3CE83B10D}"/>
              </a:ext>
            </a:extLst>
          </p:cNvPr>
          <p:cNvSpPr/>
          <p:nvPr userDrawn="1"/>
        </p:nvSpPr>
        <p:spPr>
          <a:xfrm>
            <a:off x="256053" y="2044834"/>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17" name="Graphic 70">
            <a:extLst>
              <a:ext uri="{FF2B5EF4-FFF2-40B4-BE49-F238E27FC236}">
                <a16:creationId xmlns:a16="http://schemas.microsoft.com/office/drawing/2014/main" id="{5ABFC1F4-90E4-5D47-9DAE-7AAE43306BD3}"/>
              </a:ext>
            </a:extLst>
          </p:cNvPr>
          <p:cNvSpPr/>
          <p:nvPr userDrawn="1"/>
        </p:nvSpPr>
        <p:spPr>
          <a:xfrm>
            <a:off x="1571136" y="3165962"/>
            <a:ext cx="3252156" cy="3252179"/>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solidFill>
            <a:srgbClr val="003350"/>
          </a:solidFill>
          <a:ln w="19050" cap="flat">
            <a:noFill/>
            <a:prstDash val="solid"/>
            <a:miter/>
          </a:ln>
          <a:effectLst>
            <a:outerShdw blurRad="127000" dir="2880000" sx="103000" sy="103000" algn="tl" rotWithShape="0">
              <a:srgbClr val="003350">
                <a:alpha val="18000"/>
              </a:srgbClr>
            </a:outerShdw>
          </a:effectLst>
        </p:spPr>
        <p:txBody>
          <a:bodyPr rtlCol="0" anchor="ctr"/>
          <a:lstStyle/>
          <a:p>
            <a:endParaRPr lang="nl-NL"/>
          </a:p>
        </p:txBody>
      </p:sp>
      <p:pic>
        <p:nvPicPr>
          <p:cNvPr id="6" name="Graphic 5" descr="Aanhalingsteken sluiten">
            <a:extLst>
              <a:ext uri="{FF2B5EF4-FFF2-40B4-BE49-F238E27FC236}">
                <a16:creationId xmlns:a16="http://schemas.microsoft.com/office/drawing/2014/main" id="{128D5CE4-4072-4747-BA8C-C66F301F414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20700212">
            <a:off x="2864631" y="3152810"/>
            <a:ext cx="1547770" cy="1547770"/>
          </a:xfrm>
          <a:prstGeom prst="rect">
            <a:avLst/>
          </a:prstGeom>
        </p:spPr>
      </p:pic>
      <p:sp>
        <p:nvSpPr>
          <p:cNvPr id="24" name="Tijdelijke aanduiding voor tekst 2">
            <a:extLst>
              <a:ext uri="{FF2B5EF4-FFF2-40B4-BE49-F238E27FC236}">
                <a16:creationId xmlns:a16="http://schemas.microsoft.com/office/drawing/2014/main" id="{BC942ED5-510E-B54A-BE4C-966F6E3DE305}"/>
              </a:ext>
            </a:extLst>
          </p:cNvPr>
          <p:cNvSpPr>
            <a:spLocks noGrp="1"/>
          </p:cNvSpPr>
          <p:nvPr>
            <p:ph type="body" idx="14" hasCustomPrompt="1"/>
          </p:nvPr>
        </p:nvSpPr>
        <p:spPr>
          <a:xfrm>
            <a:off x="6104709" y="814494"/>
            <a:ext cx="5088182" cy="1370889"/>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a:t>
            </a:r>
            <a:br>
              <a:rPr lang="nl-NL"/>
            </a:br>
            <a:r>
              <a:rPr lang="nl-NL"/>
              <a:t>tekststijl te bewerken</a:t>
            </a:r>
          </a:p>
        </p:txBody>
      </p:sp>
      <p:sp>
        <p:nvSpPr>
          <p:cNvPr id="29" name="Tijdelijke aanduiding voor tekst 2">
            <a:extLst>
              <a:ext uri="{FF2B5EF4-FFF2-40B4-BE49-F238E27FC236}">
                <a16:creationId xmlns:a16="http://schemas.microsoft.com/office/drawing/2014/main" id="{165EAFF6-5A1A-C44C-BC40-D84AAAA57814}"/>
              </a:ext>
            </a:extLst>
          </p:cNvPr>
          <p:cNvSpPr>
            <a:spLocks noGrp="1"/>
          </p:cNvSpPr>
          <p:nvPr>
            <p:ph type="body" idx="15"/>
          </p:nvPr>
        </p:nvSpPr>
        <p:spPr>
          <a:xfrm rot="20676763">
            <a:off x="2170895" y="4927020"/>
            <a:ext cx="2446647" cy="1000545"/>
          </a:xfrm>
        </p:spPr>
        <p:txBody>
          <a:bodyPr>
            <a:normAutofit/>
          </a:bodyPr>
          <a:lstStyle>
            <a:lvl1pPr marL="0" indent="0">
              <a:buNone/>
              <a:defRPr sz="2200" b="1">
                <a:solidFill>
                  <a:srgbClr val="D2ECF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3694676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tekst &amp; afbeelding">
    <p:bg>
      <p:bgPr>
        <a:solidFill>
          <a:schemeClr val="bg1"/>
        </a:solidFill>
        <a:effectLst/>
      </p:bgPr>
    </p:bg>
    <p:spTree>
      <p:nvGrpSpPr>
        <p:cNvPr id="1" name=""/>
        <p:cNvGrpSpPr/>
        <p:nvPr/>
      </p:nvGrpSpPr>
      <p:grpSpPr>
        <a:xfrm>
          <a:off x="0" y="0"/>
          <a:ext cx="0" cy="0"/>
          <a:chOff x="0" y="0"/>
          <a:chExt cx="0" cy="0"/>
        </a:xfrm>
      </p:grpSpPr>
      <p:sp>
        <p:nvSpPr>
          <p:cNvPr id="18" name="Graphic 70">
            <a:extLst>
              <a:ext uri="{FF2B5EF4-FFF2-40B4-BE49-F238E27FC236}">
                <a16:creationId xmlns:a16="http://schemas.microsoft.com/office/drawing/2014/main" id="{BE56710C-8DCB-F148-85D3-A0C3CE83B10D}"/>
              </a:ext>
            </a:extLst>
          </p:cNvPr>
          <p:cNvSpPr/>
          <p:nvPr userDrawn="1"/>
        </p:nvSpPr>
        <p:spPr>
          <a:xfrm>
            <a:off x="7399760" y="500676"/>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5" name="Trapezium 4">
            <a:extLst>
              <a:ext uri="{FF2B5EF4-FFF2-40B4-BE49-F238E27FC236}">
                <a16:creationId xmlns:a16="http://schemas.microsoft.com/office/drawing/2014/main" id="{6E50C20B-E4BF-234D-A7BA-7C0350801711}"/>
              </a:ext>
            </a:extLst>
          </p:cNvPr>
          <p:cNvSpPr/>
          <p:nvPr userDrawn="1"/>
        </p:nvSpPr>
        <p:spPr>
          <a:xfrm>
            <a:off x="-23532" y="-26894"/>
            <a:ext cx="6424331" cy="6911788"/>
          </a:xfrm>
          <a:custGeom>
            <a:avLst/>
            <a:gdLst>
              <a:gd name="connsiteX0" fmla="*/ 0 w 6199094"/>
              <a:gd name="connsiteY0" fmla="*/ 6858000 h 6858000"/>
              <a:gd name="connsiteX1" fmla="*/ 1549774 w 6199094"/>
              <a:gd name="connsiteY1" fmla="*/ 0 h 6858000"/>
              <a:gd name="connsiteX2" fmla="*/ 4649321 w 6199094"/>
              <a:gd name="connsiteY2" fmla="*/ 0 h 6858000"/>
              <a:gd name="connsiteX3" fmla="*/ 6199094 w 6199094"/>
              <a:gd name="connsiteY3" fmla="*/ 6858000 h 6858000"/>
              <a:gd name="connsiteX4" fmla="*/ 0 w 6199094"/>
              <a:gd name="connsiteY4" fmla="*/ 6858000 h 6858000"/>
              <a:gd name="connsiteX0" fmla="*/ 158002 w 6357096"/>
              <a:gd name="connsiteY0" fmla="*/ 6884894 h 6884894"/>
              <a:gd name="connsiteX1" fmla="*/ 0 w 6357096"/>
              <a:gd name="connsiteY1" fmla="*/ 0 h 6884894"/>
              <a:gd name="connsiteX2" fmla="*/ 4807323 w 6357096"/>
              <a:gd name="connsiteY2" fmla="*/ 26894 h 6884894"/>
              <a:gd name="connsiteX3" fmla="*/ 6357096 w 6357096"/>
              <a:gd name="connsiteY3" fmla="*/ 6884894 h 6884894"/>
              <a:gd name="connsiteX4" fmla="*/ 158002 w 6357096"/>
              <a:gd name="connsiteY4" fmla="*/ 6884894 h 6884894"/>
              <a:gd name="connsiteX0" fmla="*/ 10084 w 6357096"/>
              <a:gd name="connsiteY0" fmla="*/ 6911788 h 6911788"/>
              <a:gd name="connsiteX1" fmla="*/ 0 w 6357096"/>
              <a:gd name="connsiteY1" fmla="*/ 0 h 6911788"/>
              <a:gd name="connsiteX2" fmla="*/ 4807323 w 6357096"/>
              <a:gd name="connsiteY2" fmla="*/ 26894 h 6911788"/>
              <a:gd name="connsiteX3" fmla="*/ 6357096 w 6357096"/>
              <a:gd name="connsiteY3" fmla="*/ 6884894 h 6911788"/>
              <a:gd name="connsiteX4" fmla="*/ 10084 w 6357096"/>
              <a:gd name="connsiteY4" fmla="*/ 6911788 h 6911788"/>
              <a:gd name="connsiteX0" fmla="*/ 10084 w 6357096"/>
              <a:gd name="connsiteY0" fmla="*/ 6911788 h 6911788"/>
              <a:gd name="connsiteX1" fmla="*/ 0 w 6357096"/>
              <a:gd name="connsiteY1" fmla="*/ 0 h 6911788"/>
              <a:gd name="connsiteX2" fmla="*/ 4834217 w 6357096"/>
              <a:gd name="connsiteY2" fmla="*/ 26894 h 6911788"/>
              <a:gd name="connsiteX3" fmla="*/ 6357096 w 6357096"/>
              <a:gd name="connsiteY3" fmla="*/ 6884894 h 6911788"/>
              <a:gd name="connsiteX4" fmla="*/ 10084 w 6357096"/>
              <a:gd name="connsiteY4" fmla="*/ 6911788 h 6911788"/>
              <a:gd name="connsiteX0" fmla="*/ 10084 w 5994025"/>
              <a:gd name="connsiteY0" fmla="*/ 6911788 h 6911788"/>
              <a:gd name="connsiteX1" fmla="*/ 0 w 5994025"/>
              <a:gd name="connsiteY1" fmla="*/ 0 h 6911788"/>
              <a:gd name="connsiteX2" fmla="*/ 4834217 w 5994025"/>
              <a:gd name="connsiteY2" fmla="*/ 26894 h 6911788"/>
              <a:gd name="connsiteX3" fmla="*/ 5994025 w 5994025"/>
              <a:gd name="connsiteY3" fmla="*/ 6548717 h 6911788"/>
              <a:gd name="connsiteX4" fmla="*/ 10084 w 5994025"/>
              <a:gd name="connsiteY4" fmla="*/ 6911788 h 6911788"/>
              <a:gd name="connsiteX0" fmla="*/ 10084 w 6424331"/>
              <a:gd name="connsiteY0" fmla="*/ 6911788 h 6911788"/>
              <a:gd name="connsiteX1" fmla="*/ 0 w 6424331"/>
              <a:gd name="connsiteY1" fmla="*/ 0 h 6911788"/>
              <a:gd name="connsiteX2" fmla="*/ 4834217 w 6424331"/>
              <a:gd name="connsiteY2" fmla="*/ 26894 h 6911788"/>
              <a:gd name="connsiteX3" fmla="*/ 6424331 w 6424331"/>
              <a:gd name="connsiteY3" fmla="*/ 6898341 h 6911788"/>
              <a:gd name="connsiteX4" fmla="*/ 10084 w 6424331"/>
              <a:gd name="connsiteY4" fmla="*/ 6911788 h 6911788"/>
              <a:gd name="connsiteX0" fmla="*/ 10084 w 6424331"/>
              <a:gd name="connsiteY0" fmla="*/ 6911788 h 6911788"/>
              <a:gd name="connsiteX1" fmla="*/ 0 w 6424331"/>
              <a:gd name="connsiteY1" fmla="*/ 0 h 6911788"/>
              <a:gd name="connsiteX2" fmla="*/ 4793876 w 6424331"/>
              <a:gd name="connsiteY2" fmla="*/ 349623 h 6911788"/>
              <a:gd name="connsiteX3" fmla="*/ 6424331 w 6424331"/>
              <a:gd name="connsiteY3" fmla="*/ 6898341 h 6911788"/>
              <a:gd name="connsiteX4" fmla="*/ 10084 w 6424331"/>
              <a:gd name="connsiteY4" fmla="*/ 6911788 h 6911788"/>
              <a:gd name="connsiteX0" fmla="*/ 10084 w 6424331"/>
              <a:gd name="connsiteY0" fmla="*/ 6911788 h 6911788"/>
              <a:gd name="connsiteX1" fmla="*/ 0 w 6424331"/>
              <a:gd name="connsiteY1" fmla="*/ 0 h 6911788"/>
              <a:gd name="connsiteX2" fmla="*/ 4699747 w 6424331"/>
              <a:gd name="connsiteY2" fmla="*/ 13447 h 6911788"/>
              <a:gd name="connsiteX3" fmla="*/ 6424331 w 6424331"/>
              <a:gd name="connsiteY3" fmla="*/ 6898341 h 6911788"/>
              <a:gd name="connsiteX4" fmla="*/ 10084 w 6424331"/>
              <a:gd name="connsiteY4" fmla="*/ 6911788 h 6911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4331" h="6911788">
                <a:moveTo>
                  <a:pt x="10084" y="6911788"/>
                </a:moveTo>
                <a:cubicBezTo>
                  <a:pt x="6723" y="4607859"/>
                  <a:pt x="3361" y="2303929"/>
                  <a:pt x="0" y="0"/>
                </a:cubicBezTo>
                <a:lnTo>
                  <a:pt x="4699747" y="13447"/>
                </a:lnTo>
                <a:lnTo>
                  <a:pt x="6424331" y="6898341"/>
                </a:lnTo>
                <a:lnTo>
                  <a:pt x="10084" y="691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Graphic 3">
            <a:extLst>
              <a:ext uri="{FF2B5EF4-FFF2-40B4-BE49-F238E27FC236}">
                <a16:creationId xmlns:a16="http://schemas.microsoft.com/office/drawing/2014/main" id="{A37C4820-22B3-4D57-B76A-500389A8E92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7123814" cy="6858000"/>
          </a:xfrm>
          <a:prstGeom prst="rect">
            <a:avLst/>
          </a:prstGeom>
          <a:effectLst>
            <a:outerShdw blurRad="304800" dist="38100" dir="9120000" sx="102000" sy="102000" algn="tl" rotWithShape="0">
              <a:srgbClr val="003350">
                <a:alpha val="5000"/>
              </a:srgbClr>
            </a:outerShdw>
          </a:effectLst>
        </p:spPr>
      </p:pic>
      <p:grpSp>
        <p:nvGrpSpPr>
          <p:cNvPr id="7" name="Graphic 7">
            <a:extLst>
              <a:ext uri="{FF2B5EF4-FFF2-40B4-BE49-F238E27FC236}">
                <a16:creationId xmlns:a16="http://schemas.microsoft.com/office/drawing/2014/main" id="{A10C2001-FC98-4D79-BC13-BEF6647EE371}"/>
              </a:ext>
            </a:extLst>
          </p:cNvPr>
          <p:cNvGrpSpPr/>
          <p:nvPr userDrawn="1"/>
        </p:nvGrpSpPr>
        <p:grpSpPr>
          <a:xfrm>
            <a:off x="11144434" y="5743258"/>
            <a:ext cx="791513" cy="870129"/>
            <a:chOff x="11092753" y="5743258"/>
            <a:chExt cx="791513" cy="870129"/>
          </a:xfrm>
        </p:grpSpPr>
        <p:sp>
          <p:nvSpPr>
            <p:cNvPr id="8" name="Vrije vorm 2">
              <a:extLst>
                <a:ext uri="{FF2B5EF4-FFF2-40B4-BE49-F238E27FC236}">
                  <a16:creationId xmlns:a16="http://schemas.microsoft.com/office/drawing/2014/main" id="{2864D02E-7941-4CE8-ABF1-5E46C94EC783}"/>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9" name="Vrije vorm 3">
              <a:extLst>
                <a:ext uri="{FF2B5EF4-FFF2-40B4-BE49-F238E27FC236}">
                  <a16:creationId xmlns:a16="http://schemas.microsoft.com/office/drawing/2014/main" id="{1D38AFD1-B030-41FB-9CCB-7B11864794BA}"/>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12" name="Tijdelijke aanduiding voor tekst 2">
            <a:extLst>
              <a:ext uri="{FF2B5EF4-FFF2-40B4-BE49-F238E27FC236}">
                <a16:creationId xmlns:a16="http://schemas.microsoft.com/office/drawing/2014/main" id="{E413CE6D-6C64-4A92-8668-28E8E437BBA8}"/>
              </a:ext>
            </a:extLst>
          </p:cNvPr>
          <p:cNvSpPr>
            <a:spLocks noGrp="1"/>
          </p:cNvSpPr>
          <p:nvPr>
            <p:ph type="body" idx="14" hasCustomPrompt="1"/>
          </p:nvPr>
        </p:nvSpPr>
        <p:spPr>
          <a:xfrm>
            <a:off x="827314" y="814494"/>
            <a:ext cx="10365577" cy="807477"/>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te bewerken</a:t>
            </a:r>
          </a:p>
        </p:txBody>
      </p:sp>
      <p:sp>
        <p:nvSpPr>
          <p:cNvPr id="13" name="Tijdelijke aanduiding voor tekst 2">
            <a:extLst>
              <a:ext uri="{FF2B5EF4-FFF2-40B4-BE49-F238E27FC236}">
                <a16:creationId xmlns:a16="http://schemas.microsoft.com/office/drawing/2014/main" id="{2C552BAB-A53D-4C8D-9C04-F5AB5E9CF338}"/>
              </a:ext>
            </a:extLst>
          </p:cNvPr>
          <p:cNvSpPr>
            <a:spLocks noGrp="1"/>
          </p:cNvSpPr>
          <p:nvPr>
            <p:ph type="body" idx="11" hasCustomPrompt="1"/>
          </p:nvPr>
        </p:nvSpPr>
        <p:spPr>
          <a:xfrm>
            <a:off x="827313" y="1794843"/>
            <a:ext cx="10365577" cy="4638614"/>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Tx/>
              <a:buBlip>
                <a:blip r:embed="rId3"/>
              </a:buBlip>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Tree>
    <p:extLst>
      <p:ext uri="{BB962C8B-B14F-4D97-AF65-F5344CB8AC3E}">
        <p14:creationId xmlns:p14="http://schemas.microsoft.com/office/powerpoint/2010/main" val="4025032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ekop">
    <p:bg>
      <p:bgPr>
        <a:gradFill>
          <a:gsLst>
            <a:gs pos="0">
              <a:srgbClr val="37607C"/>
            </a:gs>
            <a:gs pos="100000">
              <a:srgbClr val="003350"/>
            </a:gs>
          </a:gsLst>
          <a:lin ang="5400000" scaled="1"/>
        </a:gradFill>
        <a:effectLst/>
      </p:bgPr>
    </p:bg>
    <p:spTree>
      <p:nvGrpSpPr>
        <p:cNvPr id="1" name=""/>
        <p:cNvGrpSpPr/>
        <p:nvPr/>
      </p:nvGrpSpPr>
      <p:grpSpPr>
        <a:xfrm>
          <a:off x="0" y="0"/>
          <a:ext cx="0" cy="0"/>
          <a:chOff x="0" y="0"/>
          <a:chExt cx="0" cy="0"/>
        </a:xfrm>
      </p:grpSpPr>
      <p:sp>
        <p:nvSpPr>
          <p:cNvPr id="7" name="Tijdelijke aanduiding voor afbeelding 7">
            <a:extLst>
              <a:ext uri="{FF2B5EF4-FFF2-40B4-BE49-F238E27FC236}">
                <a16:creationId xmlns:a16="http://schemas.microsoft.com/office/drawing/2014/main" id="{682F3339-4C6A-2148-B273-828DE4717DAB}"/>
              </a:ext>
            </a:extLst>
          </p:cNvPr>
          <p:cNvSpPr>
            <a:spLocks noGrp="1"/>
          </p:cNvSpPr>
          <p:nvPr>
            <p:ph type="pic" sz="quarter" idx="10"/>
          </p:nvPr>
        </p:nvSpPr>
        <p:spPr>
          <a:xfrm>
            <a:off x="0" y="0"/>
            <a:ext cx="12192000" cy="6858000"/>
          </a:xfrm>
          <a:effectLst>
            <a:outerShdw blurRad="50800" dist="50800" dir="5400000" algn="ctr" rotWithShape="0">
              <a:srgbClr val="000000">
                <a:alpha val="15000"/>
              </a:srgbClr>
            </a:outerShdw>
          </a:effectLst>
        </p:spPr>
        <p:txBody>
          <a:bodyPr/>
          <a:lstStyle/>
          <a:p>
            <a:endParaRPr lang="nl-NL"/>
          </a:p>
        </p:txBody>
      </p:sp>
      <p:pic>
        <p:nvPicPr>
          <p:cNvPr id="29" name="Graphic 28">
            <a:extLst>
              <a:ext uri="{FF2B5EF4-FFF2-40B4-BE49-F238E27FC236}">
                <a16:creationId xmlns:a16="http://schemas.microsoft.com/office/drawing/2014/main" id="{38A31D7B-5E6D-DD4F-A5E0-AD5BA9489B5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3719245"/>
            <a:ext cx="6197600" cy="3138755"/>
          </a:xfrm>
          <a:prstGeom prst="rect">
            <a:avLst/>
          </a:prstGeom>
        </p:spPr>
      </p:pic>
      <p:sp>
        <p:nvSpPr>
          <p:cNvPr id="30" name="Tijdelijke aanduiding voor tekst 2">
            <a:extLst>
              <a:ext uri="{FF2B5EF4-FFF2-40B4-BE49-F238E27FC236}">
                <a16:creationId xmlns:a16="http://schemas.microsoft.com/office/drawing/2014/main" id="{20126890-77DD-FB49-8B76-CDA7308EE7D5}"/>
              </a:ext>
            </a:extLst>
          </p:cNvPr>
          <p:cNvSpPr txBox="1">
            <a:spLocks/>
          </p:cNvSpPr>
          <p:nvPr userDrawn="1"/>
        </p:nvSpPr>
        <p:spPr>
          <a:xfrm>
            <a:off x="767165" y="4786428"/>
            <a:ext cx="5070109" cy="182696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a:t>Klikken om de </a:t>
            </a:r>
            <a:br>
              <a:rPr lang="nl-NL"/>
            </a:br>
            <a:r>
              <a:rPr lang="nl-NL"/>
              <a:t>tekststijl te bewerken</a:t>
            </a:r>
          </a:p>
        </p:txBody>
      </p:sp>
      <p:grpSp>
        <p:nvGrpSpPr>
          <p:cNvPr id="31" name="Graphic 7">
            <a:extLst>
              <a:ext uri="{FF2B5EF4-FFF2-40B4-BE49-F238E27FC236}">
                <a16:creationId xmlns:a16="http://schemas.microsoft.com/office/drawing/2014/main" id="{0CEE4B18-F475-5346-BDD5-97FB19008AD2}"/>
              </a:ext>
            </a:extLst>
          </p:cNvPr>
          <p:cNvGrpSpPr/>
          <p:nvPr userDrawn="1"/>
        </p:nvGrpSpPr>
        <p:grpSpPr>
          <a:xfrm>
            <a:off x="11159988" y="5743258"/>
            <a:ext cx="791513" cy="870129"/>
            <a:chOff x="11092753" y="5743258"/>
            <a:chExt cx="791513" cy="870129"/>
          </a:xfrm>
        </p:grpSpPr>
        <p:sp>
          <p:nvSpPr>
            <p:cNvPr id="32" name="Vrije vorm 31">
              <a:extLst>
                <a:ext uri="{FF2B5EF4-FFF2-40B4-BE49-F238E27FC236}">
                  <a16:creationId xmlns:a16="http://schemas.microsoft.com/office/drawing/2014/main" id="{B51BD47F-A607-DE40-BC16-A7A7433E891A}"/>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33" name="Vrije vorm 32">
              <a:extLst>
                <a:ext uri="{FF2B5EF4-FFF2-40B4-BE49-F238E27FC236}">
                  <a16:creationId xmlns:a16="http://schemas.microsoft.com/office/drawing/2014/main" id="{20064BA1-697E-DC43-B2AF-11714649A92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chemeClr val="bg1"/>
            </a:solidFill>
            <a:ln w="589" cap="flat">
              <a:noFill/>
              <a:prstDash val="solid"/>
              <a:miter/>
            </a:ln>
          </p:spPr>
          <p:txBody>
            <a:bodyPr rtlCol="0" anchor="ctr"/>
            <a:lstStyle/>
            <a:p>
              <a:endParaRPr lang="nl-NL"/>
            </a:p>
          </p:txBody>
        </p:sp>
      </p:grpSp>
      <p:grpSp>
        <p:nvGrpSpPr>
          <p:cNvPr id="34" name="Graphic 12" descr="Aanhalingsteken sluiten">
            <a:extLst>
              <a:ext uri="{FF2B5EF4-FFF2-40B4-BE49-F238E27FC236}">
                <a16:creationId xmlns:a16="http://schemas.microsoft.com/office/drawing/2014/main" id="{3F5594D1-CC43-174C-9C85-EBB7E122733A}"/>
              </a:ext>
            </a:extLst>
          </p:cNvPr>
          <p:cNvGrpSpPr/>
          <p:nvPr userDrawn="1"/>
        </p:nvGrpSpPr>
        <p:grpSpPr>
          <a:xfrm>
            <a:off x="3222540" y="2825787"/>
            <a:ext cx="2519916" cy="2519916"/>
            <a:chOff x="7853032" y="-1415156"/>
            <a:chExt cx="4714652" cy="4714652"/>
          </a:xfrm>
          <a:solidFill>
            <a:srgbClr val="D2ECFC"/>
          </a:solidFill>
        </p:grpSpPr>
        <p:sp>
          <p:nvSpPr>
            <p:cNvPr id="35" name="Vrije vorm 34">
              <a:extLst>
                <a:ext uri="{FF2B5EF4-FFF2-40B4-BE49-F238E27FC236}">
                  <a16:creationId xmlns:a16="http://schemas.microsoft.com/office/drawing/2014/main" id="{116FAFFF-C260-754B-A309-B84DB9A31AA5}"/>
                </a:ext>
              </a:extLst>
            </p:cNvPr>
            <p:cNvSpPr/>
            <p:nvPr/>
          </p:nvSpPr>
          <p:spPr>
            <a:xfrm>
              <a:off x="8982584"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0"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sp>
          <p:nvSpPr>
            <p:cNvPr id="36" name="Vrije vorm 35">
              <a:extLst>
                <a:ext uri="{FF2B5EF4-FFF2-40B4-BE49-F238E27FC236}">
                  <a16:creationId xmlns:a16="http://schemas.microsoft.com/office/drawing/2014/main" id="{8B02314B-A4FB-8B43-9809-D17C7D4A3C0F}"/>
                </a:ext>
              </a:extLst>
            </p:cNvPr>
            <p:cNvSpPr/>
            <p:nvPr/>
          </p:nvSpPr>
          <p:spPr>
            <a:xfrm>
              <a:off x="10455912"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1"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grpSp>
    </p:spTree>
    <p:extLst>
      <p:ext uri="{BB962C8B-B14F-4D97-AF65-F5344CB8AC3E}">
        <p14:creationId xmlns:p14="http://schemas.microsoft.com/office/powerpoint/2010/main" val="130258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ppt_x"/>
                                          </p:val>
                                        </p:tav>
                                        <p:tav tm="100000">
                                          <p:val>
                                            <p:strVal val="#ppt_x"/>
                                          </p:val>
                                        </p:tav>
                                      </p:tavLst>
                                    </p:anim>
                                    <p:anim calcmode="lin" valueType="num">
                                      <p:cBhvr additive="base">
                                        <p:cTn id="8"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1000" fill="hold"/>
                                        <p:tgtEl>
                                          <p:spTgt spid="30"/>
                                        </p:tgtEl>
                                        <p:attrNameLst>
                                          <p:attrName>ppt_x</p:attrName>
                                        </p:attrNameLst>
                                      </p:cBhvr>
                                      <p:tavLst>
                                        <p:tav tm="0">
                                          <p:val>
                                            <p:strVal val="#ppt_x"/>
                                          </p:val>
                                        </p:tav>
                                        <p:tav tm="100000">
                                          <p:val>
                                            <p:strVal val="#ppt_x"/>
                                          </p:val>
                                        </p:tav>
                                      </p:tavLst>
                                    </p:anim>
                                    <p:anim calcmode="lin" valueType="num">
                                      <p:cBhvr additive="base">
                                        <p:cTn id="14"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edankt voor uw aandacht">
    <p:bg>
      <p:bgPr>
        <a:solidFill>
          <a:schemeClr val="bg1"/>
        </a:solidFill>
        <a:effectLst/>
      </p:bgPr>
    </p:bg>
    <p:spTree>
      <p:nvGrpSpPr>
        <p:cNvPr id="1" name=""/>
        <p:cNvGrpSpPr/>
        <p:nvPr/>
      </p:nvGrpSpPr>
      <p:grpSpPr>
        <a:xfrm>
          <a:off x="0" y="0"/>
          <a:ext cx="0" cy="0"/>
          <a:chOff x="0" y="0"/>
          <a:chExt cx="0" cy="0"/>
        </a:xfrm>
      </p:grpSpPr>
      <p:sp>
        <p:nvSpPr>
          <p:cNvPr id="12" name="Afgeronde rechthoek 11">
            <a:extLst>
              <a:ext uri="{FF2B5EF4-FFF2-40B4-BE49-F238E27FC236}">
                <a16:creationId xmlns:a16="http://schemas.microsoft.com/office/drawing/2014/main" id="{2CF90543-FB09-4246-8495-582A2C11BC40}"/>
              </a:ext>
            </a:extLst>
          </p:cNvPr>
          <p:cNvSpPr/>
          <p:nvPr userDrawn="1"/>
        </p:nvSpPr>
        <p:spPr>
          <a:xfrm rot="20849197">
            <a:off x="6095317" y="3140651"/>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Graphic 7">
            <a:extLst>
              <a:ext uri="{FF2B5EF4-FFF2-40B4-BE49-F238E27FC236}">
                <a16:creationId xmlns:a16="http://schemas.microsoft.com/office/drawing/2014/main" id="{FC009DF3-254C-544B-A704-C80AEFCA0D6A}"/>
              </a:ext>
            </a:extLst>
          </p:cNvPr>
          <p:cNvSpPr/>
          <p:nvPr userDrawn="1"/>
        </p:nvSpPr>
        <p:spPr>
          <a:xfrm>
            <a:off x="0" y="0"/>
            <a:ext cx="5519261" cy="6858000"/>
          </a:xfrm>
          <a:custGeom>
            <a:avLst/>
            <a:gdLst>
              <a:gd name="connsiteX0" fmla="*/ 3573392 w 3755288"/>
              <a:gd name="connsiteY0" fmla="*/ 1585991 h 3745837"/>
              <a:gd name="connsiteX1" fmla="*/ 3722429 w 3755288"/>
              <a:gd name="connsiteY1" fmla="*/ 1771822 h 3745837"/>
              <a:gd name="connsiteX2" fmla="*/ 3720327 w 3755288"/>
              <a:gd name="connsiteY2" fmla="*/ 1976587 h 3745837"/>
              <a:gd name="connsiteX3" fmla="*/ 3573392 w 3755288"/>
              <a:gd name="connsiteY3" fmla="*/ 2159847 h 3745837"/>
              <a:gd name="connsiteX4" fmla="*/ 3573392 w 3755288"/>
              <a:gd name="connsiteY4" fmla="*/ 3745838 h 3745837"/>
              <a:gd name="connsiteX5" fmla="*/ 0 w 3755288"/>
              <a:gd name="connsiteY5" fmla="*/ 3745838 h 3745837"/>
              <a:gd name="connsiteX6" fmla="*/ 0 w 3755288"/>
              <a:gd name="connsiteY6" fmla="*/ 0 h 3745837"/>
              <a:gd name="connsiteX7" fmla="*/ 3573392 w 3755288"/>
              <a:gd name="connsiteY7" fmla="*/ 0 h 3745837"/>
              <a:gd name="connsiteX8" fmla="*/ 3573392 w 3755288"/>
              <a:gd name="connsiteY8" fmla="*/ 1585991 h 374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55288" h="3745837">
                <a:moveTo>
                  <a:pt x="3573392" y="1585991"/>
                </a:moveTo>
                <a:lnTo>
                  <a:pt x="3722429" y="1771822"/>
                </a:lnTo>
                <a:cubicBezTo>
                  <a:pt x="3767047" y="1827455"/>
                  <a:pt x="3766113" y="1919552"/>
                  <a:pt x="3720327" y="1976587"/>
                </a:cubicBezTo>
                <a:lnTo>
                  <a:pt x="3573392" y="2159847"/>
                </a:lnTo>
                <a:lnTo>
                  <a:pt x="3573392" y="3745838"/>
                </a:lnTo>
                <a:lnTo>
                  <a:pt x="0" y="3745838"/>
                </a:lnTo>
                <a:lnTo>
                  <a:pt x="0" y="0"/>
                </a:lnTo>
                <a:lnTo>
                  <a:pt x="3573392" y="0"/>
                </a:lnTo>
                <a:lnTo>
                  <a:pt x="3573392" y="1585991"/>
                </a:lnTo>
                <a:close/>
              </a:path>
            </a:pathLst>
          </a:custGeom>
          <a:solidFill>
            <a:srgbClr val="D2ECFC"/>
          </a:solidFill>
          <a:ln w="7194" cap="flat">
            <a:noFill/>
            <a:prstDash val="solid"/>
            <a:miter/>
          </a:ln>
        </p:spPr>
        <p:txBody>
          <a:bodyPr rtlCol="0" anchor="ctr"/>
          <a:lstStyle/>
          <a:p>
            <a:endParaRPr lang="en-US"/>
          </a:p>
        </p:txBody>
      </p:sp>
      <p:sp>
        <p:nvSpPr>
          <p:cNvPr id="27" name="Graphic 70">
            <a:extLst>
              <a:ext uri="{FF2B5EF4-FFF2-40B4-BE49-F238E27FC236}">
                <a16:creationId xmlns:a16="http://schemas.microsoft.com/office/drawing/2014/main" id="{4F1C0E56-AD75-FB4B-A2B6-964E13477C01}"/>
              </a:ext>
            </a:extLst>
          </p:cNvPr>
          <p:cNvSpPr/>
          <p:nvPr userDrawn="1"/>
        </p:nvSpPr>
        <p:spPr>
          <a:xfrm>
            <a:off x="723665" y="4608938"/>
            <a:ext cx="1463651" cy="1463661"/>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6834075" y="3133814"/>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a:t>
            </a:r>
          </a:p>
        </p:txBody>
      </p:sp>
      <p:grpSp>
        <p:nvGrpSpPr>
          <p:cNvPr id="2" name="Graphic 7">
            <a:extLst>
              <a:ext uri="{FF2B5EF4-FFF2-40B4-BE49-F238E27FC236}">
                <a16:creationId xmlns:a16="http://schemas.microsoft.com/office/drawing/2014/main" id="{1D65F710-1A61-E647-BACB-6A0842F75684}"/>
              </a:ext>
            </a:extLst>
          </p:cNvPr>
          <p:cNvGrpSpPr/>
          <p:nvPr/>
        </p:nvGrpSpPr>
        <p:grpSpPr>
          <a:xfrm>
            <a:off x="11144434" y="5743258"/>
            <a:ext cx="791513" cy="870129"/>
            <a:chOff x="11092753" y="5743258"/>
            <a:chExt cx="791513" cy="870129"/>
          </a:xfrm>
        </p:grpSpPr>
        <p:sp>
          <p:nvSpPr>
            <p:cNvPr id="3" name="Vrije vorm 2">
              <a:extLst>
                <a:ext uri="{FF2B5EF4-FFF2-40B4-BE49-F238E27FC236}">
                  <a16:creationId xmlns:a16="http://schemas.microsoft.com/office/drawing/2014/main" id="{B7CC8D45-9B7F-304D-9211-CF3E5610BB8B}"/>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4" name="Vrije vorm 3">
              <a:extLst>
                <a:ext uri="{FF2B5EF4-FFF2-40B4-BE49-F238E27FC236}">
                  <a16:creationId xmlns:a16="http://schemas.microsoft.com/office/drawing/2014/main" id="{CDD2CF22-D0E7-884A-A540-96D503DFE5B7}"/>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18" name="Graphic 70">
            <a:extLst>
              <a:ext uri="{FF2B5EF4-FFF2-40B4-BE49-F238E27FC236}">
                <a16:creationId xmlns:a16="http://schemas.microsoft.com/office/drawing/2014/main" id="{BE56710C-8DCB-F148-85D3-A0C3CE83B10D}"/>
              </a:ext>
            </a:extLst>
          </p:cNvPr>
          <p:cNvSpPr/>
          <p:nvPr userDrawn="1"/>
        </p:nvSpPr>
        <p:spPr>
          <a:xfrm>
            <a:off x="671313" y="1561166"/>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21" name="Tijdelijke aanduiding voor tekst 2">
            <a:extLst>
              <a:ext uri="{FF2B5EF4-FFF2-40B4-BE49-F238E27FC236}">
                <a16:creationId xmlns:a16="http://schemas.microsoft.com/office/drawing/2014/main" id="{18D0EEB9-0595-604F-BB3F-B7A5370152AE}"/>
              </a:ext>
            </a:extLst>
          </p:cNvPr>
          <p:cNvSpPr>
            <a:spLocks noGrp="1"/>
          </p:cNvSpPr>
          <p:nvPr>
            <p:ph type="body" idx="14" hasCustomPrompt="1"/>
          </p:nvPr>
        </p:nvSpPr>
        <p:spPr>
          <a:xfrm>
            <a:off x="6026560" y="2259382"/>
            <a:ext cx="4996754" cy="458772"/>
          </a:xfrm>
        </p:spPr>
        <p:txBody>
          <a:bodyPr>
            <a:normAutofit/>
          </a:bodyPr>
          <a:lstStyle>
            <a:lvl1pPr marL="0" indent="0">
              <a:buNone/>
              <a:defRPr sz="22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Contactgegevens</a:t>
            </a:r>
          </a:p>
        </p:txBody>
      </p:sp>
      <p:sp>
        <p:nvSpPr>
          <p:cNvPr id="29" name="Tijdelijke aanduiding voor tekst 2">
            <a:extLst>
              <a:ext uri="{FF2B5EF4-FFF2-40B4-BE49-F238E27FC236}">
                <a16:creationId xmlns:a16="http://schemas.microsoft.com/office/drawing/2014/main" id="{42CC460D-FB3C-9248-A9BE-3FC328C686BE}"/>
              </a:ext>
            </a:extLst>
          </p:cNvPr>
          <p:cNvSpPr>
            <a:spLocks noGrp="1"/>
          </p:cNvSpPr>
          <p:nvPr>
            <p:ph type="body" idx="15" hasCustomPrompt="1"/>
          </p:nvPr>
        </p:nvSpPr>
        <p:spPr>
          <a:xfrm>
            <a:off x="723664" y="3731267"/>
            <a:ext cx="3871269" cy="730234"/>
          </a:xfrm>
        </p:spPr>
        <p:txBody>
          <a:bodyPr>
            <a:normAutofit/>
          </a:bodyPr>
          <a:lstStyle>
            <a:lvl1pPr marL="0" indent="0">
              <a:buNone/>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Zijn er nog vragen? </a:t>
            </a:r>
          </a:p>
        </p:txBody>
      </p:sp>
      <p:pic>
        <p:nvPicPr>
          <p:cNvPr id="9" name="Graphic 8" descr="Telefoon">
            <a:extLst>
              <a:ext uri="{FF2B5EF4-FFF2-40B4-BE49-F238E27FC236}">
                <a16:creationId xmlns:a16="http://schemas.microsoft.com/office/drawing/2014/main" id="{8CF9CC9F-A9A1-674C-857D-8D421369D6F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6026560" y="3071894"/>
            <a:ext cx="554831" cy="554831"/>
          </a:xfrm>
          <a:prstGeom prst="rect">
            <a:avLst/>
          </a:prstGeom>
        </p:spPr>
      </p:pic>
      <p:sp>
        <p:nvSpPr>
          <p:cNvPr id="31" name="Afgeronde rechthoek 30">
            <a:extLst>
              <a:ext uri="{FF2B5EF4-FFF2-40B4-BE49-F238E27FC236}">
                <a16:creationId xmlns:a16="http://schemas.microsoft.com/office/drawing/2014/main" id="{A500EEC0-DC99-4143-8575-1CB34FCF3A1A}"/>
              </a:ext>
            </a:extLst>
          </p:cNvPr>
          <p:cNvSpPr/>
          <p:nvPr userDrawn="1"/>
        </p:nvSpPr>
        <p:spPr>
          <a:xfrm rot="20849197">
            <a:off x="6099637" y="3875142"/>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2" name="Graphic 31" descr="Postvak">
            <a:extLst>
              <a:ext uri="{FF2B5EF4-FFF2-40B4-BE49-F238E27FC236}">
                <a16:creationId xmlns:a16="http://schemas.microsoft.com/office/drawing/2014/main" id="{91321FF7-1599-1A4A-931D-326314E167B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030880" y="3806385"/>
            <a:ext cx="554831" cy="554831"/>
          </a:xfrm>
          <a:prstGeom prst="rect">
            <a:avLst/>
          </a:prstGeom>
        </p:spPr>
      </p:pic>
      <p:sp>
        <p:nvSpPr>
          <p:cNvPr id="35" name="Tijdelijke aanduiding voor tekst 2">
            <a:extLst>
              <a:ext uri="{FF2B5EF4-FFF2-40B4-BE49-F238E27FC236}">
                <a16:creationId xmlns:a16="http://schemas.microsoft.com/office/drawing/2014/main" id="{EA46F85F-EE14-DC4F-BC6E-DE2CC2FA3F05}"/>
              </a:ext>
            </a:extLst>
          </p:cNvPr>
          <p:cNvSpPr>
            <a:spLocks noGrp="1"/>
          </p:cNvSpPr>
          <p:nvPr>
            <p:ph type="body" idx="16"/>
          </p:nvPr>
        </p:nvSpPr>
        <p:spPr>
          <a:xfrm>
            <a:off x="6834075" y="3907863"/>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a:t>
            </a:r>
          </a:p>
        </p:txBody>
      </p:sp>
      <p:sp>
        <p:nvSpPr>
          <p:cNvPr id="36" name="Afgeronde rechthoek 35">
            <a:extLst>
              <a:ext uri="{FF2B5EF4-FFF2-40B4-BE49-F238E27FC236}">
                <a16:creationId xmlns:a16="http://schemas.microsoft.com/office/drawing/2014/main" id="{D35DBFC1-5FF2-BB47-8352-036C373E23E9}"/>
              </a:ext>
            </a:extLst>
          </p:cNvPr>
          <p:cNvSpPr/>
          <p:nvPr userDrawn="1"/>
        </p:nvSpPr>
        <p:spPr>
          <a:xfrm rot="20849197">
            <a:off x="6099637" y="4649191"/>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7" name="Graphic 36" descr="Huis">
            <a:extLst>
              <a:ext uri="{FF2B5EF4-FFF2-40B4-BE49-F238E27FC236}">
                <a16:creationId xmlns:a16="http://schemas.microsoft.com/office/drawing/2014/main" id="{3907EE0E-3166-A341-9784-B6DE3235AD5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30880" y="4580434"/>
            <a:ext cx="554831" cy="554831"/>
          </a:xfrm>
          <a:prstGeom prst="rect">
            <a:avLst/>
          </a:prstGeom>
        </p:spPr>
      </p:pic>
      <p:sp>
        <p:nvSpPr>
          <p:cNvPr id="38" name="Tijdelijke aanduiding voor tekst 2">
            <a:extLst>
              <a:ext uri="{FF2B5EF4-FFF2-40B4-BE49-F238E27FC236}">
                <a16:creationId xmlns:a16="http://schemas.microsoft.com/office/drawing/2014/main" id="{4BD94D52-9155-E845-B84E-6A313BE97DDE}"/>
              </a:ext>
            </a:extLst>
          </p:cNvPr>
          <p:cNvSpPr>
            <a:spLocks noGrp="1"/>
          </p:cNvSpPr>
          <p:nvPr>
            <p:ph type="body" idx="17"/>
          </p:nvPr>
        </p:nvSpPr>
        <p:spPr>
          <a:xfrm>
            <a:off x="6834075" y="4681912"/>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a:t>
            </a:r>
          </a:p>
        </p:txBody>
      </p:sp>
      <p:sp>
        <p:nvSpPr>
          <p:cNvPr id="24" name="Tijdelijke aanduiding voor tekst 2">
            <a:extLst>
              <a:ext uri="{FF2B5EF4-FFF2-40B4-BE49-F238E27FC236}">
                <a16:creationId xmlns:a16="http://schemas.microsoft.com/office/drawing/2014/main" id="{C0BACCDB-C287-724A-B6BC-F01D0874BD61}"/>
              </a:ext>
            </a:extLst>
          </p:cNvPr>
          <p:cNvSpPr>
            <a:spLocks noGrp="1"/>
          </p:cNvSpPr>
          <p:nvPr>
            <p:ph type="body" idx="18" hasCustomPrompt="1"/>
          </p:nvPr>
        </p:nvSpPr>
        <p:spPr>
          <a:xfrm>
            <a:off x="723665" y="2223556"/>
            <a:ext cx="3871269" cy="1273258"/>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Bedankt voor uw aandacht</a:t>
            </a:r>
          </a:p>
        </p:txBody>
      </p:sp>
    </p:spTree>
    <p:extLst>
      <p:ext uri="{BB962C8B-B14F-4D97-AF65-F5344CB8AC3E}">
        <p14:creationId xmlns:p14="http://schemas.microsoft.com/office/powerpoint/2010/main" val="4084119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62DC039-18B2-CC45-BB1D-FA5580DD08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0F541E0-8C84-8844-A881-E944A005BB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10302546"/>
      </p:ext>
    </p:extLst>
  </p:cSld>
  <p:clrMap bg1="lt1" tx1="dk1" bg2="lt2" tx2="dk2" accent1="accent1" accent2="accent2" accent3="accent3" accent4="accent4" accent5="accent5" accent6="accent6" hlink="hlink" folHlink="folHlink"/>
  <p:sldLayoutIdLst>
    <p:sldLayoutId id="2147483670" r:id="rId1"/>
    <p:sldLayoutId id="2147483649" r:id="rId2"/>
    <p:sldLayoutId id="2147483656" r:id="rId3"/>
    <p:sldLayoutId id="2147483652" r:id="rId4"/>
    <p:sldLayoutId id="2147483654" r:id="rId5"/>
    <p:sldLayoutId id="2147483651" r:id="rId6"/>
    <p:sldLayoutId id="2147483655" r:id="rId7"/>
  </p:sldLayoutIdLst>
  <p:txStyles>
    <p:titleStyle>
      <a:lvl1pPr algn="l" defTabSz="914400" rtl="0" eaLnBrk="1" latinLnBrk="0" hangingPunct="1">
        <a:lnSpc>
          <a:spcPct val="90000"/>
        </a:lnSpc>
        <a:spcBef>
          <a:spcPct val="0"/>
        </a:spcBef>
        <a:buNone/>
        <a:defRPr sz="4400" b="1" kern="1200">
          <a:solidFill>
            <a:srgbClr val="003350"/>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350"/>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350"/>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350"/>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hyperlink" Target="https://start.zienvooronderwijs.nl/zienvo/app/login"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8.sv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chrome.google.com/webstore/category/extensions?hl=nl" TargetMode="Externa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40.jpe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46.jpe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1.sv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49.jpeg"/><Relationship Id="rId4" Type="http://schemas.openxmlformats.org/officeDocument/2006/relationships/image" Target="../media/image48.jpeg"/></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1.sv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51.jpe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52.jpeg"/></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1.sv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9F219AB-7E84-4360-B885-0C90369E01E4}"/>
              </a:ext>
            </a:extLst>
          </p:cNvPr>
          <p:cNvSpPr>
            <a:spLocks noGrp="1"/>
          </p:cNvSpPr>
          <p:nvPr>
            <p:ph type="body" idx="1"/>
          </p:nvPr>
        </p:nvSpPr>
        <p:spPr>
          <a:xfrm>
            <a:off x="445373" y="5030610"/>
            <a:ext cx="3301437" cy="1211627"/>
          </a:xfrm>
        </p:spPr>
        <p:txBody>
          <a:bodyPr/>
          <a:lstStyle/>
          <a:p>
            <a:r>
              <a:rPr lang="nl-NL" i="1" dirty="0"/>
              <a:t>Instructie digitaal invullen</a:t>
            </a:r>
          </a:p>
        </p:txBody>
      </p:sp>
      <p:sp>
        <p:nvSpPr>
          <p:cNvPr id="3" name="Titel 2">
            <a:extLst>
              <a:ext uri="{FF2B5EF4-FFF2-40B4-BE49-F238E27FC236}">
                <a16:creationId xmlns:a16="http://schemas.microsoft.com/office/drawing/2014/main" id="{7F1F9814-6AC1-4FBC-B042-0333BE7FB054}"/>
              </a:ext>
            </a:extLst>
          </p:cNvPr>
          <p:cNvSpPr>
            <a:spLocks noGrp="1"/>
          </p:cNvSpPr>
          <p:nvPr>
            <p:ph type="title"/>
          </p:nvPr>
        </p:nvSpPr>
        <p:spPr>
          <a:xfrm>
            <a:off x="445373" y="3135966"/>
            <a:ext cx="9676001" cy="1211627"/>
          </a:xfrm>
        </p:spPr>
        <p:txBody>
          <a:bodyPr>
            <a:normAutofit fontScale="90000"/>
          </a:bodyPr>
          <a:lstStyle/>
          <a:p>
            <a:r>
              <a:rPr lang="nl-NL" sz="5000" dirty="0"/>
              <a:t>Zien!5-8 </a:t>
            </a:r>
            <a:br>
              <a:rPr lang="nl-NL" sz="5000" dirty="0"/>
            </a:br>
            <a:r>
              <a:rPr lang="nl-NL" sz="5000" dirty="0"/>
              <a:t>Leerlingvragenlijst</a:t>
            </a:r>
          </a:p>
        </p:txBody>
      </p:sp>
      <p:pic>
        <p:nvPicPr>
          <p:cNvPr id="5" name="Afbeelding 4">
            <a:extLst>
              <a:ext uri="{FF2B5EF4-FFF2-40B4-BE49-F238E27FC236}">
                <a16:creationId xmlns:a16="http://schemas.microsoft.com/office/drawing/2014/main" id="{7746D9B2-647F-4D8E-8CFC-1D6A58FA17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7" name="Afbeelding 6">
            <a:extLst>
              <a:ext uri="{FF2B5EF4-FFF2-40B4-BE49-F238E27FC236}">
                <a16:creationId xmlns:a16="http://schemas.microsoft.com/office/drawing/2014/main" id="{8A6BE56B-5A68-CF80-DCB8-1E65003765D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358205" y="3996553"/>
            <a:ext cx="5640936" cy="2612582"/>
          </a:xfrm>
          <a:prstGeom prst="rect">
            <a:avLst/>
          </a:prstGeom>
        </p:spPr>
      </p:pic>
    </p:spTree>
    <p:extLst>
      <p:ext uri="{BB962C8B-B14F-4D97-AF65-F5344CB8AC3E}">
        <p14:creationId xmlns:p14="http://schemas.microsoft.com/office/powerpoint/2010/main" val="3610639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Waarom deze vragenlijst?</a:t>
            </a:r>
          </a:p>
        </p:txBody>
      </p:sp>
      <p:pic>
        <p:nvPicPr>
          <p:cNvPr id="6" name="Afbeelding 5">
            <a:extLst>
              <a:ext uri="{FF2B5EF4-FFF2-40B4-BE49-F238E27FC236}">
                <a16:creationId xmlns:a16="http://schemas.microsoft.com/office/drawing/2014/main" id="{917DF307-C7E3-4A82-BC61-458505B6D4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4" name="Afbeelding 3">
            <a:extLst>
              <a:ext uri="{FF2B5EF4-FFF2-40B4-BE49-F238E27FC236}">
                <a16:creationId xmlns:a16="http://schemas.microsoft.com/office/drawing/2014/main" id="{3B86DEE3-ADEC-54F1-21CE-909553DCE6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09726" y="1889760"/>
            <a:ext cx="7000751" cy="4667584"/>
          </a:xfrm>
          <a:prstGeom prst="rect">
            <a:avLst/>
          </a:prstGeom>
        </p:spPr>
      </p:pic>
    </p:spTree>
    <p:extLst>
      <p:ext uri="{BB962C8B-B14F-4D97-AF65-F5344CB8AC3E}">
        <p14:creationId xmlns:p14="http://schemas.microsoft.com/office/powerpoint/2010/main" val="3644220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a:xfrm>
            <a:off x="827314" y="814494"/>
            <a:ext cx="3954973" cy="858277"/>
          </a:xfrm>
        </p:spPr>
        <p:txBody>
          <a:bodyPr/>
          <a:lstStyle/>
          <a:p>
            <a:r>
              <a:rPr lang="nl-NL" sz="3600"/>
              <a:t>Waar gaat de vragenlijst over?</a:t>
            </a:r>
          </a:p>
          <a:p>
            <a:r>
              <a:rPr lang="nl-NL" sz="3600" b="0"/>
              <a:t>Omgaan met bekenden op school</a:t>
            </a:r>
          </a:p>
        </p:txBody>
      </p:sp>
      <p:pic>
        <p:nvPicPr>
          <p:cNvPr id="6" name="Afbeelding 5">
            <a:extLst>
              <a:ext uri="{FF2B5EF4-FFF2-40B4-BE49-F238E27FC236}">
                <a16:creationId xmlns:a16="http://schemas.microsoft.com/office/drawing/2014/main" id="{917DF307-C7E3-4A82-BC61-458505B6D4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2769" y="5437693"/>
            <a:ext cx="1801951" cy="1211626"/>
          </a:xfrm>
          <a:prstGeom prst="rect">
            <a:avLst/>
          </a:prstGeom>
        </p:spPr>
      </p:pic>
      <p:pic>
        <p:nvPicPr>
          <p:cNvPr id="3" name="Picture 2">
            <a:extLst>
              <a:ext uri="{FF2B5EF4-FFF2-40B4-BE49-F238E27FC236}">
                <a16:creationId xmlns:a16="http://schemas.microsoft.com/office/drawing/2014/main" id="{7EE6BAEC-AEE9-630B-4052-A9BA2C3A654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630778" y="1902646"/>
            <a:ext cx="5215021" cy="4172017"/>
          </a:xfrm>
          <a:prstGeom prst="rect">
            <a:avLst/>
          </a:prstGeom>
        </p:spPr>
      </p:pic>
    </p:spTree>
    <p:extLst>
      <p:ext uri="{BB962C8B-B14F-4D97-AF65-F5344CB8AC3E}">
        <p14:creationId xmlns:p14="http://schemas.microsoft.com/office/powerpoint/2010/main" val="785530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a:extLst>
              <a:ext uri="{FF2B5EF4-FFF2-40B4-BE49-F238E27FC236}">
                <a16:creationId xmlns:a16="http://schemas.microsoft.com/office/drawing/2014/main" id="{17940E2D-B4D2-374A-A7EE-B4E662005BAC}"/>
              </a:ext>
            </a:extLst>
          </p:cNvPr>
          <p:cNvSpPr>
            <a:spLocks noGrp="1"/>
          </p:cNvSpPr>
          <p:nvPr>
            <p:ph type="body" idx="14"/>
          </p:nvPr>
        </p:nvSpPr>
        <p:spPr>
          <a:xfrm>
            <a:off x="6022606" y="1661051"/>
            <a:ext cx="5363850" cy="1109780"/>
          </a:xfrm>
        </p:spPr>
        <p:txBody>
          <a:bodyPr/>
          <a:lstStyle/>
          <a:p>
            <a:pPr algn="ctr"/>
            <a:r>
              <a:rPr lang="nl-NL" sz="3200" b="0" dirty="0"/>
              <a:t>Ik hoor erbij in de groep</a:t>
            </a:r>
          </a:p>
        </p:txBody>
      </p:sp>
      <p:sp>
        <p:nvSpPr>
          <p:cNvPr id="8" name="Tijdelijke aanduiding voor tekst 7">
            <a:extLst>
              <a:ext uri="{FF2B5EF4-FFF2-40B4-BE49-F238E27FC236}">
                <a16:creationId xmlns:a16="http://schemas.microsoft.com/office/drawing/2014/main" id="{2A8FC4AB-0BC8-C245-8485-54BE8114002E}"/>
              </a:ext>
            </a:extLst>
          </p:cNvPr>
          <p:cNvSpPr>
            <a:spLocks noGrp="1"/>
          </p:cNvSpPr>
          <p:nvPr>
            <p:ph type="body" idx="15"/>
          </p:nvPr>
        </p:nvSpPr>
        <p:spPr/>
        <p:txBody>
          <a:bodyPr>
            <a:normAutofit/>
          </a:bodyPr>
          <a:lstStyle/>
          <a:p>
            <a:r>
              <a:rPr lang="nl-NL" sz="3000"/>
              <a:t>Voorbeeld</a:t>
            </a:r>
          </a:p>
        </p:txBody>
      </p:sp>
      <p:pic>
        <p:nvPicPr>
          <p:cNvPr id="10" name="Afbeelding 9">
            <a:extLst>
              <a:ext uri="{FF2B5EF4-FFF2-40B4-BE49-F238E27FC236}">
                <a16:creationId xmlns:a16="http://schemas.microsoft.com/office/drawing/2014/main" id="{7D78200D-B1CA-415A-B1F7-4DB2EFFE22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6" name="Tijdelijke aanduiding voor inhoud 3" descr="H:\huisstijlfoto's\Onderwijsadvies\Primair onderwijs - Julianaschool - Gouda\Lage resolutie\DSC_3783.jpg">
            <a:extLst>
              <a:ext uri="{FF2B5EF4-FFF2-40B4-BE49-F238E27FC236}">
                <a16:creationId xmlns:a16="http://schemas.microsoft.com/office/drawing/2014/main" id="{FF86E4C6-F6C7-4B81-8868-0DA87D2E3435}"/>
              </a:ext>
            </a:extLst>
          </p:cNvPr>
          <p:cNvPicPr>
            <a:picLocks/>
          </p:cNvPicPr>
          <p:nvPr/>
        </p:nvPicPr>
        <p:blipFill>
          <a:blip r:embed="rId4" cstate="email">
            <a:extLst>
              <a:ext uri="{28A0092B-C50C-407E-A947-70E740481C1C}">
                <a14:useLocalDpi xmlns:a14="http://schemas.microsoft.com/office/drawing/2010/main"/>
              </a:ext>
            </a:extLst>
          </a:blip>
          <a:stretch>
            <a:fillRect/>
          </a:stretch>
        </p:blipFill>
        <p:spPr bwMode="auto">
          <a:xfrm>
            <a:off x="6523392" y="2960240"/>
            <a:ext cx="4362277" cy="29571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36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C6CB7BB-8363-35E8-FF42-2A8A7AC1A23A}"/>
              </a:ext>
            </a:extLst>
          </p:cNvPr>
          <p:cNvSpPr>
            <a:spLocks noGrp="1"/>
          </p:cNvSpPr>
          <p:nvPr>
            <p:ph type="body" idx="14"/>
          </p:nvPr>
        </p:nvSpPr>
        <p:spPr/>
        <p:txBody>
          <a:bodyPr/>
          <a:lstStyle/>
          <a:p>
            <a:r>
              <a:rPr lang="nl-NL"/>
              <a:t>Wanneer kies je welke antwoordoptie?</a:t>
            </a:r>
          </a:p>
        </p:txBody>
      </p:sp>
      <p:sp>
        <p:nvSpPr>
          <p:cNvPr id="3" name="Tijdelijke aanduiding voor tekst 2">
            <a:extLst>
              <a:ext uri="{FF2B5EF4-FFF2-40B4-BE49-F238E27FC236}">
                <a16:creationId xmlns:a16="http://schemas.microsoft.com/office/drawing/2014/main" id="{55B9E312-486D-71AA-EC64-02D04BC1866D}"/>
              </a:ext>
            </a:extLst>
          </p:cNvPr>
          <p:cNvSpPr>
            <a:spLocks noGrp="1"/>
          </p:cNvSpPr>
          <p:nvPr>
            <p:ph type="body" idx="11"/>
          </p:nvPr>
        </p:nvSpPr>
        <p:spPr/>
        <p:txBody>
          <a:bodyPr/>
          <a:lstStyle/>
          <a:p>
            <a:r>
              <a:rPr lang="nl-NL"/>
              <a:t>Denk aan de afgelopen weken. </a:t>
            </a:r>
          </a:p>
          <a:p>
            <a:pPr lvl="1"/>
            <a:r>
              <a:rPr lang="nl-NL" i="1"/>
              <a:t>Dus niet alleen aan de afgelopen dagen en denk ook niet aan dingen die vorig jaar of eerder zijn gebeurd. </a:t>
            </a:r>
            <a:endParaRPr lang="nl-NL"/>
          </a:p>
          <a:p>
            <a:pPr lvl="0"/>
            <a:r>
              <a:rPr lang="nl-NL" b="1"/>
              <a:t>Soms</a:t>
            </a:r>
            <a:r>
              <a:rPr lang="nl-NL"/>
              <a:t> betekent: af en toe. Bijvoorbeeld alleen als het makkelijk is. Of maar één keer per week. </a:t>
            </a:r>
          </a:p>
          <a:p>
            <a:pPr lvl="0"/>
            <a:r>
              <a:rPr lang="nl-NL" b="1"/>
              <a:t>Vaak</a:t>
            </a:r>
            <a:r>
              <a:rPr lang="nl-NL"/>
              <a:t> betekent: Het lukt meerdere keren, maar nog niet altijd. </a:t>
            </a:r>
          </a:p>
          <a:p>
            <a:pPr marL="0" indent="0">
              <a:buNone/>
            </a:pPr>
            <a:endParaRPr lang="nl-NL"/>
          </a:p>
        </p:txBody>
      </p:sp>
      <p:pic>
        <p:nvPicPr>
          <p:cNvPr id="4" name="Afbeelding 3">
            <a:extLst>
              <a:ext uri="{FF2B5EF4-FFF2-40B4-BE49-F238E27FC236}">
                <a16:creationId xmlns:a16="http://schemas.microsoft.com/office/drawing/2014/main" id="{5B8B0F47-4699-FCCB-AD1A-D7CE39F353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56546" y="4198125"/>
            <a:ext cx="7707110" cy="2100038"/>
          </a:xfrm>
          <a:prstGeom prst="rect">
            <a:avLst/>
          </a:prstGeom>
        </p:spPr>
      </p:pic>
    </p:spTree>
    <p:extLst>
      <p:ext uri="{BB962C8B-B14F-4D97-AF65-F5344CB8AC3E}">
        <p14:creationId xmlns:p14="http://schemas.microsoft.com/office/powerpoint/2010/main" val="3724548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261002C-8F7C-4924-A45C-7BF4845CC7E6}"/>
              </a:ext>
            </a:extLst>
          </p:cNvPr>
          <p:cNvSpPr>
            <a:spLocks noGrp="1"/>
          </p:cNvSpPr>
          <p:nvPr>
            <p:ph type="body" idx="1"/>
          </p:nvPr>
        </p:nvSpPr>
        <p:spPr>
          <a:xfrm>
            <a:off x="6096000" y="2897978"/>
            <a:ext cx="4996754" cy="363071"/>
          </a:xfrm>
        </p:spPr>
        <p:txBody>
          <a:bodyPr>
            <a:normAutofit lnSpcReduction="10000"/>
          </a:bodyPr>
          <a:lstStyle/>
          <a:p>
            <a:r>
              <a:rPr lang="nl-NL"/>
              <a:t>Je kunt kiezen uit:</a:t>
            </a:r>
          </a:p>
        </p:txBody>
      </p:sp>
      <p:sp>
        <p:nvSpPr>
          <p:cNvPr id="7" name="Tijdelijke aanduiding voor tekst 6">
            <a:extLst>
              <a:ext uri="{FF2B5EF4-FFF2-40B4-BE49-F238E27FC236}">
                <a16:creationId xmlns:a16="http://schemas.microsoft.com/office/drawing/2014/main" id="{56012151-220C-498D-AFE7-38186E850311}"/>
              </a:ext>
            </a:extLst>
          </p:cNvPr>
          <p:cNvSpPr>
            <a:spLocks noGrp="1"/>
          </p:cNvSpPr>
          <p:nvPr>
            <p:ph type="body" idx="14"/>
          </p:nvPr>
        </p:nvSpPr>
        <p:spPr>
          <a:xfrm>
            <a:off x="6342902" y="1773319"/>
            <a:ext cx="5088182" cy="1056113"/>
          </a:xfrm>
        </p:spPr>
        <p:txBody>
          <a:bodyPr/>
          <a:lstStyle/>
          <a:p>
            <a:pPr algn="ctr"/>
            <a:r>
              <a:rPr lang="nl-NL" sz="3200" dirty="0">
                <a:effectLst/>
                <a:latin typeface="Calibri" panose="020F0502020204030204" pitchFamily="34" charset="0"/>
                <a:ea typeface="Calibri" panose="020F0502020204030204" pitchFamily="34" charset="0"/>
                <a:cs typeface="Arial" panose="020B0604020202020204" pitchFamily="34" charset="0"/>
              </a:rPr>
              <a:t>Ik </a:t>
            </a:r>
            <a:r>
              <a:rPr lang="nl-NL" sz="3200" dirty="0">
                <a:ea typeface="Calibri" panose="020F0502020204030204" pitchFamily="34" charset="0"/>
                <a:cs typeface="Arial" panose="020B0604020202020204" pitchFamily="34" charset="0"/>
              </a:rPr>
              <a:t>hoor erbij in de groep</a:t>
            </a:r>
            <a:endParaRPr lang="nl-NL" sz="3200" b="0" dirty="0"/>
          </a:p>
        </p:txBody>
      </p:sp>
      <p:sp>
        <p:nvSpPr>
          <p:cNvPr id="8" name="Tijdelijke aanduiding voor tekst 7">
            <a:extLst>
              <a:ext uri="{FF2B5EF4-FFF2-40B4-BE49-F238E27FC236}">
                <a16:creationId xmlns:a16="http://schemas.microsoft.com/office/drawing/2014/main" id="{EAE7335D-9242-4972-9E97-0121C78D971B}"/>
              </a:ext>
            </a:extLst>
          </p:cNvPr>
          <p:cNvSpPr>
            <a:spLocks noGrp="1"/>
          </p:cNvSpPr>
          <p:nvPr>
            <p:ph type="body" idx="15"/>
          </p:nvPr>
        </p:nvSpPr>
        <p:spPr/>
        <p:txBody>
          <a:bodyPr>
            <a:normAutofit/>
          </a:bodyPr>
          <a:lstStyle/>
          <a:p>
            <a:r>
              <a:rPr lang="nl-NL" sz="3000"/>
              <a:t>Voorbeeld</a:t>
            </a:r>
          </a:p>
        </p:txBody>
      </p:sp>
      <p:pic>
        <p:nvPicPr>
          <p:cNvPr id="16" name="Afbeelding 15">
            <a:extLst>
              <a:ext uri="{FF2B5EF4-FFF2-40B4-BE49-F238E27FC236}">
                <a16:creationId xmlns:a16="http://schemas.microsoft.com/office/drawing/2014/main" id="{F59A179A-9079-452C-8587-7AA0B203E2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6" name="Afbeelding 5">
            <a:extLst>
              <a:ext uri="{FF2B5EF4-FFF2-40B4-BE49-F238E27FC236}">
                <a16:creationId xmlns:a16="http://schemas.microsoft.com/office/drawing/2014/main" id="{4290A2BA-CBCD-71EC-D1D8-1EFD28580B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53135" y="3261049"/>
            <a:ext cx="6864220" cy="1871192"/>
          </a:xfrm>
          <a:prstGeom prst="rect">
            <a:avLst/>
          </a:prstGeom>
        </p:spPr>
      </p:pic>
    </p:spTree>
    <p:extLst>
      <p:ext uri="{BB962C8B-B14F-4D97-AF65-F5344CB8AC3E}">
        <p14:creationId xmlns:p14="http://schemas.microsoft.com/office/powerpoint/2010/main" val="335473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Voor welke juf of meester?</a:t>
            </a:r>
          </a:p>
        </p:txBody>
      </p:sp>
      <p:sp>
        <p:nvSpPr>
          <p:cNvPr id="6" name="Tijdelijke aanduiding voor inhoud 2">
            <a:extLst>
              <a:ext uri="{FF2B5EF4-FFF2-40B4-BE49-F238E27FC236}">
                <a16:creationId xmlns:a16="http://schemas.microsoft.com/office/drawing/2014/main" id="{DC474592-2D29-468C-80BA-DEFA172E008A}"/>
              </a:ext>
            </a:extLst>
          </p:cNvPr>
          <p:cNvSpPr txBox="1">
            <a:spLocks/>
          </p:cNvSpPr>
          <p:nvPr/>
        </p:nvSpPr>
        <p:spPr>
          <a:xfrm>
            <a:off x="827314" y="2166708"/>
            <a:ext cx="6002167" cy="3439063"/>
          </a:xfrm>
        </p:spPr>
        <p:txBody>
          <a:bodyPr vert="horz" lIns="91440" tIns="45720" rIns="91440" bIns="45720" rtlCol="0">
            <a:normAutofit/>
          </a:bodyPr>
          <a:lstStyle>
            <a:lvl1pPr marL="342900" marR="0" indent="-342900" fontAlgn="auto">
              <a:lnSpc>
                <a:spcPct val="90000"/>
              </a:lnSpc>
              <a:spcBef>
                <a:spcPts val="1000"/>
              </a:spcBef>
              <a:spcAft>
                <a:spcPts val="0"/>
              </a:spcAft>
              <a:buClr>
                <a:srgbClr val="003350"/>
              </a:buClr>
              <a:buSzTx/>
              <a:buFont typeface="Wingdings" pitchFamily="2" charset="2"/>
              <a:buChar char="ü"/>
              <a:tabLst/>
              <a:defRPr sz="2000">
                <a:solidFill>
                  <a:srgbClr val="003350"/>
                </a:solidFill>
                <a:latin typeface="Calibri" panose="020F0502020204030204" pitchFamily="34" charset="0"/>
                <a:cs typeface="Calibri" panose="020F0502020204030204" pitchFamily="34" charset="0"/>
              </a:defRPr>
            </a:lvl1pPr>
            <a:lvl2pPr indent="0">
              <a:lnSpc>
                <a:spcPct val="90000"/>
              </a:lnSpc>
              <a:spcBef>
                <a:spcPts val="500"/>
              </a:spcBef>
              <a:buFont typeface="Arial" panose="020B0604020202020204" pitchFamily="34" charset="0"/>
              <a:buNone/>
              <a:defRPr sz="2000">
                <a:solidFill>
                  <a:schemeClr val="tx1">
                    <a:tint val="75000"/>
                  </a:schemeClr>
                </a:solidFill>
                <a:latin typeface="Calibri" panose="020F0502020204030204" pitchFamily="34" charset="0"/>
                <a:cs typeface="Calibri" panose="020F0502020204030204" pitchFamily="34" charset="0"/>
              </a:defRPr>
            </a:lvl2pPr>
            <a:lvl3pPr indent="0">
              <a:lnSpc>
                <a:spcPct val="90000"/>
              </a:lnSpc>
              <a:spcBef>
                <a:spcPts val="500"/>
              </a:spcBef>
              <a:buFont typeface="Arial" panose="020B0604020202020204" pitchFamily="34" charset="0"/>
              <a:buNone/>
              <a:defRPr>
                <a:solidFill>
                  <a:schemeClr val="tx1">
                    <a:tint val="75000"/>
                  </a:schemeClr>
                </a:solidFill>
                <a:latin typeface="Calibri" panose="020F0502020204030204" pitchFamily="34" charset="0"/>
                <a:cs typeface="Calibri" panose="020F0502020204030204" pitchFamily="34" charset="0"/>
              </a:defRPr>
            </a:lvl3pPr>
            <a:lvl4pPr indent="0">
              <a:lnSpc>
                <a:spcPct val="90000"/>
              </a:lnSpc>
              <a:spcBef>
                <a:spcPts val="500"/>
              </a:spcBef>
              <a:buFont typeface="Arial" panose="020B0604020202020204" pitchFamily="34" charset="0"/>
              <a:buNone/>
              <a:defRPr sz="1600">
                <a:solidFill>
                  <a:schemeClr val="tx1">
                    <a:tint val="75000"/>
                  </a:schemeClr>
                </a:solidFill>
                <a:latin typeface="Calibri" panose="020F0502020204030204" pitchFamily="34" charset="0"/>
                <a:cs typeface="Calibri" panose="020F0502020204030204" pitchFamily="34" charset="0"/>
              </a:defRPr>
            </a:lvl4pPr>
            <a:lvl5pPr indent="0">
              <a:lnSpc>
                <a:spcPct val="90000"/>
              </a:lnSpc>
              <a:spcBef>
                <a:spcPts val="500"/>
              </a:spcBef>
              <a:buFont typeface="Arial" panose="020B0604020202020204" pitchFamily="34" charset="0"/>
              <a:buNone/>
              <a:defRPr sz="1600">
                <a:solidFill>
                  <a:schemeClr val="tx1">
                    <a:tint val="75000"/>
                  </a:schemeClr>
                </a:solidFill>
                <a:latin typeface="Calibri" panose="020F0502020204030204" pitchFamily="34" charset="0"/>
                <a:cs typeface="Calibri" panose="020F0502020204030204" pitchFamily="34" charset="0"/>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endParaRPr lang="nl-NL"/>
          </a:p>
          <a:p>
            <a:pPr marL="0" indent="0">
              <a:buNone/>
            </a:pPr>
            <a:r>
              <a:rPr lang="nl-NL" sz="3000">
                <a:sym typeface="Roboto Light"/>
              </a:rPr>
              <a:t>Gaat de vraag over de juf/meester?</a:t>
            </a:r>
          </a:p>
          <a:p>
            <a:pPr marL="0" indent="0">
              <a:buNone/>
            </a:pPr>
            <a:endParaRPr lang="nl-NL" sz="3000">
              <a:sym typeface="Roboto Light"/>
            </a:endParaRPr>
          </a:p>
          <a:p>
            <a:pPr marL="0" indent="0">
              <a:buNone/>
            </a:pPr>
            <a:r>
              <a:rPr lang="nl-NL" sz="3000">
                <a:sym typeface="Roboto Light"/>
              </a:rPr>
              <a:t>Dan gaat het over alle juffen en </a:t>
            </a:r>
          </a:p>
          <a:p>
            <a:pPr marL="0" indent="0">
              <a:buNone/>
            </a:pPr>
            <a:r>
              <a:rPr lang="nl-NL" sz="3000">
                <a:sym typeface="Roboto Light"/>
              </a:rPr>
              <a:t>meesters waar je les van krijgt. </a:t>
            </a:r>
          </a:p>
        </p:txBody>
      </p:sp>
      <p:pic>
        <p:nvPicPr>
          <p:cNvPr id="7" name="Afbeelding 6">
            <a:extLst>
              <a:ext uri="{FF2B5EF4-FFF2-40B4-BE49-F238E27FC236}">
                <a16:creationId xmlns:a16="http://schemas.microsoft.com/office/drawing/2014/main" id="{DD7D59FF-8D91-4121-86CC-92E9C4F375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5" name="Afbeelding 4">
            <a:extLst>
              <a:ext uri="{FF2B5EF4-FFF2-40B4-BE49-F238E27FC236}">
                <a16:creationId xmlns:a16="http://schemas.microsoft.com/office/drawing/2014/main" id="{6BF41616-C3A6-5C9A-54C7-FEDBAAA74B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42908" y="2176449"/>
            <a:ext cx="4426527" cy="2951018"/>
          </a:xfrm>
          <a:prstGeom prst="rect">
            <a:avLst/>
          </a:prstGeom>
        </p:spPr>
      </p:pic>
    </p:spTree>
    <p:extLst>
      <p:ext uri="{BB962C8B-B14F-4D97-AF65-F5344CB8AC3E}">
        <p14:creationId xmlns:p14="http://schemas.microsoft.com/office/powerpoint/2010/main" val="2818648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92A0141-A9DA-6941-0655-9814DDD4D741}"/>
              </a:ext>
            </a:extLst>
          </p:cNvPr>
          <p:cNvSpPr>
            <a:spLocks noGrp="1"/>
          </p:cNvSpPr>
          <p:nvPr>
            <p:ph type="body" idx="14"/>
          </p:nvPr>
        </p:nvSpPr>
        <p:spPr/>
        <p:txBody>
          <a:bodyPr/>
          <a:lstStyle/>
          <a:p>
            <a:r>
              <a:rPr lang="nl-NL"/>
              <a:t>Hoe werkt het invullen van de vragenlijst?</a:t>
            </a:r>
          </a:p>
        </p:txBody>
      </p:sp>
      <p:sp>
        <p:nvSpPr>
          <p:cNvPr id="3" name="Tijdelijke aanduiding voor tekst 2">
            <a:extLst>
              <a:ext uri="{FF2B5EF4-FFF2-40B4-BE49-F238E27FC236}">
                <a16:creationId xmlns:a16="http://schemas.microsoft.com/office/drawing/2014/main" id="{C808F4CE-01ED-F946-85D1-08D131D94588}"/>
              </a:ext>
            </a:extLst>
          </p:cNvPr>
          <p:cNvSpPr>
            <a:spLocks noGrp="1"/>
          </p:cNvSpPr>
          <p:nvPr>
            <p:ph type="body" idx="11"/>
          </p:nvPr>
        </p:nvSpPr>
        <p:spPr/>
        <p:txBody>
          <a:bodyPr/>
          <a:lstStyle/>
          <a:p>
            <a:r>
              <a:rPr lang="nl-NL"/>
              <a:t>Ga naar </a:t>
            </a:r>
            <a:r>
              <a:rPr lang="nl-NL">
                <a:hlinkClick r:id="rId3"/>
              </a:rPr>
              <a:t>start.zienvooronderwijs.nl</a:t>
            </a:r>
            <a:r>
              <a:rPr lang="nl-NL"/>
              <a:t> </a:t>
            </a:r>
          </a:p>
          <a:p>
            <a:r>
              <a:rPr lang="nl-NL"/>
              <a:t>log in met je gebruikersnaam, wachtwoord en de naam van de school.</a:t>
            </a:r>
          </a:p>
          <a:p>
            <a:endParaRPr lang="nl-NL"/>
          </a:p>
          <a:p>
            <a:pPr marL="0" indent="0">
              <a:buNone/>
            </a:pPr>
            <a:endParaRPr lang="nl-NL"/>
          </a:p>
        </p:txBody>
      </p:sp>
      <p:pic>
        <p:nvPicPr>
          <p:cNvPr id="5" name="Afbeelding 4">
            <a:extLst>
              <a:ext uri="{FF2B5EF4-FFF2-40B4-BE49-F238E27FC236}">
                <a16:creationId xmlns:a16="http://schemas.microsoft.com/office/drawing/2014/main" id="{FBE7B5EB-AA6B-6A3A-171F-78D8231480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55548" y="3019015"/>
            <a:ext cx="6441649" cy="3219563"/>
          </a:xfrm>
          <a:prstGeom prst="rect">
            <a:avLst/>
          </a:prstGeom>
        </p:spPr>
      </p:pic>
      <p:pic>
        <p:nvPicPr>
          <p:cNvPr id="8" name="Afbeelding 7">
            <a:extLst>
              <a:ext uri="{FF2B5EF4-FFF2-40B4-BE49-F238E27FC236}">
                <a16:creationId xmlns:a16="http://schemas.microsoft.com/office/drawing/2014/main" id="{82EA2BDC-E335-6174-DB5B-A639C598EF97}"/>
              </a:ext>
            </a:extLst>
          </p:cNvPr>
          <p:cNvPicPr>
            <a:picLocks noChangeAspect="1"/>
          </p:cNvPicPr>
          <p:nvPr/>
        </p:nvPicPr>
        <p:blipFill>
          <a:blip r:embed="rId5"/>
          <a:stretch>
            <a:fillRect/>
          </a:stretch>
        </p:blipFill>
        <p:spPr>
          <a:xfrm>
            <a:off x="7925432" y="2976562"/>
            <a:ext cx="4114800" cy="904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6389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A823D13-B9BE-10E3-6710-8ED6253D911C}"/>
              </a:ext>
            </a:extLst>
          </p:cNvPr>
          <p:cNvSpPr>
            <a:spLocks noGrp="1"/>
          </p:cNvSpPr>
          <p:nvPr>
            <p:ph type="body" idx="14"/>
          </p:nvPr>
        </p:nvSpPr>
        <p:spPr>
          <a:xfrm>
            <a:off x="827314" y="814494"/>
            <a:ext cx="10835951" cy="807477"/>
          </a:xfrm>
        </p:spPr>
        <p:txBody>
          <a:bodyPr/>
          <a:lstStyle/>
          <a:p>
            <a:r>
              <a:rPr lang="nl-NL"/>
              <a:t>Bovenaan staan de lijsten die je moet invullen</a:t>
            </a:r>
          </a:p>
        </p:txBody>
      </p:sp>
      <p:sp>
        <p:nvSpPr>
          <p:cNvPr id="3" name="Tijdelijke aanduiding voor tekst 2">
            <a:extLst>
              <a:ext uri="{FF2B5EF4-FFF2-40B4-BE49-F238E27FC236}">
                <a16:creationId xmlns:a16="http://schemas.microsoft.com/office/drawing/2014/main" id="{77F6515B-5E66-96D9-3A0B-CE447BC0FA95}"/>
              </a:ext>
            </a:extLst>
          </p:cNvPr>
          <p:cNvSpPr>
            <a:spLocks noGrp="1"/>
          </p:cNvSpPr>
          <p:nvPr>
            <p:ph type="body" idx="11"/>
          </p:nvPr>
        </p:nvSpPr>
        <p:spPr>
          <a:xfrm>
            <a:off x="684191" y="5236029"/>
            <a:ext cx="10365577" cy="602974"/>
          </a:xfrm>
        </p:spPr>
        <p:txBody>
          <a:bodyPr/>
          <a:lstStyle/>
          <a:p>
            <a:pPr marL="0" indent="0">
              <a:buNone/>
            </a:pPr>
            <a:r>
              <a:rPr lang="nl-NL" dirty="0"/>
              <a:t>Onderaan de lijsten die je al hebt ingevuld</a:t>
            </a:r>
          </a:p>
        </p:txBody>
      </p:sp>
      <p:pic>
        <p:nvPicPr>
          <p:cNvPr id="6" name="Afbeelding 5">
            <a:extLst>
              <a:ext uri="{FF2B5EF4-FFF2-40B4-BE49-F238E27FC236}">
                <a16:creationId xmlns:a16="http://schemas.microsoft.com/office/drawing/2014/main" id="{60315231-455A-BECE-A1C8-634F8CCE5E5F}"/>
              </a:ext>
            </a:extLst>
          </p:cNvPr>
          <p:cNvPicPr>
            <a:picLocks noChangeAspect="1"/>
          </p:cNvPicPr>
          <p:nvPr/>
        </p:nvPicPr>
        <p:blipFill>
          <a:blip r:embed="rId3"/>
          <a:stretch>
            <a:fillRect/>
          </a:stretch>
        </p:blipFill>
        <p:spPr>
          <a:xfrm>
            <a:off x="149289" y="1686232"/>
            <a:ext cx="12042711" cy="1468232"/>
          </a:xfrm>
          <a:prstGeom prst="rect">
            <a:avLst/>
          </a:prstGeom>
        </p:spPr>
      </p:pic>
      <p:pic>
        <p:nvPicPr>
          <p:cNvPr id="9" name="Afbeelding 8">
            <a:extLst>
              <a:ext uri="{FF2B5EF4-FFF2-40B4-BE49-F238E27FC236}">
                <a16:creationId xmlns:a16="http://schemas.microsoft.com/office/drawing/2014/main" id="{342F2862-E338-0BA3-B4D2-37B9991B4B27}"/>
              </a:ext>
            </a:extLst>
          </p:cNvPr>
          <p:cNvPicPr>
            <a:picLocks noChangeAspect="1"/>
          </p:cNvPicPr>
          <p:nvPr/>
        </p:nvPicPr>
        <p:blipFill>
          <a:blip r:embed="rId4"/>
          <a:stretch>
            <a:fillRect/>
          </a:stretch>
        </p:blipFill>
        <p:spPr>
          <a:xfrm>
            <a:off x="149289" y="3429000"/>
            <a:ext cx="12192000" cy="1618124"/>
          </a:xfrm>
          <a:prstGeom prst="rect">
            <a:avLst/>
          </a:prstGeom>
        </p:spPr>
      </p:pic>
    </p:spTree>
    <p:extLst>
      <p:ext uri="{BB962C8B-B14F-4D97-AF65-F5344CB8AC3E}">
        <p14:creationId xmlns:p14="http://schemas.microsoft.com/office/powerpoint/2010/main" val="2091723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525DFE1-BFEB-3DAB-C33A-5C9C9E114DBF}"/>
              </a:ext>
            </a:extLst>
          </p:cNvPr>
          <p:cNvSpPr>
            <a:spLocks noGrp="1"/>
          </p:cNvSpPr>
          <p:nvPr>
            <p:ph type="body" idx="14"/>
          </p:nvPr>
        </p:nvSpPr>
        <p:spPr/>
        <p:txBody>
          <a:bodyPr/>
          <a:lstStyle/>
          <a:p>
            <a:endParaRPr lang="nl-NL"/>
          </a:p>
        </p:txBody>
      </p:sp>
      <p:sp>
        <p:nvSpPr>
          <p:cNvPr id="3" name="Tijdelijke aanduiding voor tekst 2">
            <a:extLst>
              <a:ext uri="{FF2B5EF4-FFF2-40B4-BE49-F238E27FC236}">
                <a16:creationId xmlns:a16="http://schemas.microsoft.com/office/drawing/2014/main" id="{FF7C6DEB-2148-C9E4-A28F-91B40395130C}"/>
              </a:ext>
            </a:extLst>
          </p:cNvPr>
          <p:cNvSpPr>
            <a:spLocks noGrp="1"/>
          </p:cNvSpPr>
          <p:nvPr>
            <p:ph type="body" idx="11"/>
          </p:nvPr>
        </p:nvSpPr>
        <p:spPr/>
        <p:txBody>
          <a:bodyPr/>
          <a:lstStyle/>
          <a:p>
            <a:endParaRPr lang="nl-NL"/>
          </a:p>
        </p:txBody>
      </p:sp>
      <p:pic>
        <p:nvPicPr>
          <p:cNvPr id="5" name="Afbeelding 4">
            <a:extLst>
              <a:ext uri="{FF2B5EF4-FFF2-40B4-BE49-F238E27FC236}">
                <a16:creationId xmlns:a16="http://schemas.microsoft.com/office/drawing/2014/main" id="{AD4E513A-B348-FA5A-6D22-8CA45542505B}"/>
              </a:ext>
            </a:extLst>
          </p:cNvPr>
          <p:cNvPicPr>
            <a:picLocks noChangeAspect="1"/>
          </p:cNvPicPr>
          <p:nvPr/>
        </p:nvPicPr>
        <p:blipFill>
          <a:blip r:embed="rId3"/>
          <a:stretch>
            <a:fillRect/>
          </a:stretch>
        </p:blipFill>
        <p:spPr>
          <a:xfrm>
            <a:off x="1394049" y="426310"/>
            <a:ext cx="9403901" cy="6007147"/>
          </a:xfrm>
          <a:prstGeom prst="rect">
            <a:avLst/>
          </a:prstGeom>
        </p:spPr>
      </p:pic>
    </p:spTree>
    <p:extLst>
      <p:ext uri="{BB962C8B-B14F-4D97-AF65-F5344CB8AC3E}">
        <p14:creationId xmlns:p14="http://schemas.microsoft.com/office/powerpoint/2010/main" val="2410344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C684C17-6F04-4C6B-7386-5EEB68E39AC7}"/>
              </a:ext>
            </a:extLst>
          </p:cNvPr>
          <p:cNvPicPr>
            <a:picLocks noChangeAspect="1"/>
          </p:cNvPicPr>
          <p:nvPr/>
        </p:nvPicPr>
        <p:blipFill>
          <a:blip r:embed="rId3"/>
          <a:stretch>
            <a:fillRect/>
          </a:stretch>
        </p:blipFill>
        <p:spPr>
          <a:xfrm>
            <a:off x="2127221" y="0"/>
            <a:ext cx="7937558" cy="6858000"/>
          </a:xfrm>
          <a:prstGeom prst="rect">
            <a:avLst/>
          </a:prstGeom>
        </p:spPr>
      </p:pic>
    </p:spTree>
    <p:extLst>
      <p:ext uri="{BB962C8B-B14F-4D97-AF65-F5344CB8AC3E}">
        <p14:creationId xmlns:p14="http://schemas.microsoft.com/office/powerpoint/2010/main" val="2359521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C0D035B-0F66-9BFB-0029-086C72FE68AF}"/>
              </a:ext>
            </a:extLst>
          </p:cNvPr>
          <p:cNvSpPr>
            <a:spLocks noGrp="1"/>
          </p:cNvSpPr>
          <p:nvPr>
            <p:ph type="body" idx="14"/>
          </p:nvPr>
        </p:nvSpPr>
        <p:spPr/>
        <p:txBody>
          <a:bodyPr/>
          <a:lstStyle/>
          <a:p>
            <a:endParaRPr lang="nl-NL"/>
          </a:p>
        </p:txBody>
      </p:sp>
      <p:sp>
        <p:nvSpPr>
          <p:cNvPr id="3" name="Tijdelijke aanduiding voor tekst 2">
            <a:extLst>
              <a:ext uri="{FF2B5EF4-FFF2-40B4-BE49-F238E27FC236}">
                <a16:creationId xmlns:a16="http://schemas.microsoft.com/office/drawing/2014/main" id="{F182C371-04B6-8BE8-339E-CD94CBE7469E}"/>
              </a:ext>
            </a:extLst>
          </p:cNvPr>
          <p:cNvSpPr>
            <a:spLocks noGrp="1"/>
          </p:cNvSpPr>
          <p:nvPr>
            <p:ph type="body" idx="11"/>
          </p:nvPr>
        </p:nvSpPr>
        <p:spPr/>
        <p:txBody>
          <a:bodyPr/>
          <a:lstStyle/>
          <a:p>
            <a:endParaRPr lang="nl-NL" dirty="0"/>
          </a:p>
        </p:txBody>
      </p:sp>
      <p:pic>
        <p:nvPicPr>
          <p:cNvPr id="6" name="Afbeelding 5">
            <a:extLst>
              <a:ext uri="{FF2B5EF4-FFF2-40B4-BE49-F238E27FC236}">
                <a16:creationId xmlns:a16="http://schemas.microsoft.com/office/drawing/2014/main" id="{ECE8AB75-CE67-FF6E-F7ED-74F514E03F9F}"/>
              </a:ext>
            </a:extLst>
          </p:cNvPr>
          <p:cNvPicPr>
            <a:picLocks noChangeAspect="1"/>
          </p:cNvPicPr>
          <p:nvPr/>
        </p:nvPicPr>
        <p:blipFill>
          <a:blip r:embed="rId3"/>
          <a:srcRect l="85244" t="87449"/>
          <a:stretch>
            <a:fillRect/>
          </a:stretch>
        </p:blipFill>
        <p:spPr>
          <a:xfrm>
            <a:off x="8230640" y="5435061"/>
            <a:ext cx="2539650" cy="1216890"/>
          </a:xfrm>
          <a:prstGeom prst="rect">
            <a:avLst/>
          </a:prstGeom>
        </p:spPr>
      </p:pic>
      <p:pic>
        <p:nvPicPr>
          <p:cNvPr id="5" name="Afbeelding 4">
            <a:extLst>
              <a:ext uri="{FF2B5EF4-FFF2-40B4-BE49-F238E27FC236}">
                <a16:creationId xmlns:a16="http://schemas.microsoft.com/office/drawing/2014/main" id="{B7FD4F8E-B945-DA9D-E680-6061A5AA4E76}"/>
              </a:ext>
            </a:extLst>
          </p:cNvPr>
          <p:cNvPicPr>
            <a:picLocks noChangeAspect="1"/>
          </p:cNvPicPr>
          <p:nvPr/>
        </p:nvPicPr>
        <p:blipFill>
          <a:blip r:embed="rId4"/>
          <a:stretch>
            <a:fillRect/>
          </a:stretch>
        </p:blipFill>
        <p:spPr>
          <a:xfrm>
            <a:off x="80937" y="57912"/>
            <a:ext cx="8624152" cy="6274107"/>
          </a:xfrm>
          <a:prstGeom prst="rect">
            <a:avLst/>
          </a:prstGeom>
        </p:spPr>
      </p:pic>
      <p:pic>
        <p:nvPicPr>
          <p:cNvPr id="8" name="Afbeelding 7">
            <a:extLst>
              <a:ext uri="{FF2B5EF4-FFF2-40B4-BE49-F238E27FC236}">
                <a16:creationId xmlns:a16="http://schemas.microsoft.com/office/drawing/2014/main" id="{9204FF07-0826-77F1-C342-88804A644DB3}"/>
              </a:ext>
            </a:extLst>
          </p:cNvPr>
          <p:cNvPicPr>
            <a:picLocks noChangeAspect="1"/>
          </p:cNvPicPr>
          <p:nvPr/>
        </p:nvPicPr>
        <p:blipFill>
          <a:blip r:embed="rId5"/>
          <a:srcRect l="8590" t="59683" r="39735" b="12867"/>
          <a:stretch>
            <a:fillRect/>
          </a:stretch>
        </p:blipFill>
        <p:spPr>
          <a:xfrm>
            <a:off x="851697" y="4351698"/>
            <a:ext cx="6956343" cy="2081759"/>
          </a:xfrm>
          <a:prstGeom prst="rect">
            <a:avLst/>
          </a:prstGeom>
        </p:spPr>
      </p:pic>
    </p:spTree>
    <p:extLst>
      <p:ext uri="{BB962C8B-B14F-4D97-AF65-F5344CB8AC3E}">
        <p14:creationId xmlns:p14="http://schemas.microsoft.com/office/powerpoint/2010/main" val="2136619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ijdelijke aanduiding voor tekst 11">
            <a:extLst>
              <a:ext uri="{FF2B5EF4-FFF2-40B4-BE49-F238E27FC236}">
                <a16:creationId xmlns:a16="http://schemas.microsoft.com/office/drawing/2014/main" id="{9159D3E7-C818-C996-C39E-E2A5DE149E3D}"/>
              </a:ext>
            </a:extLst>
          </p:cNvPr>
          <p:cNvSpPr>
            <a:spLocks noGrp="1"/>
          </p:cNvSpPr>
          <p:nvPr>
            <p:ph type="body" idx="14"/>
          </p:nvPr>
        </p:nvSpPr>
        <p:spPr/>
        <p:txBody>
          <a:bodyPr/>
          <a:lstStyle/>
          <a:p>
            <a:endParaRPr lang="nl-NL" dirty="0">
              <a:highlight>
                <a:srgbClr val="FFFF00"/>
              </a:highlight>
            </a:endParaRPr>
          </a:p>
        </p:txBody>
      </p:sp>
      <p:sp>
        <p:nvSpPr>
          <p:cNvPr id="11" name="Tijdelijke aanduiding voor tekst 10">
            <a:extLst>
              <a:ext uri="{FF2B5EF4-FFF2-40B4-BE49-F238E27FC236}">
                <a16:creationId xmlns:a16="http://schemas.microsoft.com/office/drawing/2014/main" id="{12E70893-2EE6-DD69-6FFC-66FE3F9E76A7}"/>
              </a:ext>
            </a:extLst>
          </p:cNvPr>
          <p:cNvSpPr>
            <a:spLocks noGrp="1"/>
          </p:cNvSpPr>
          <p:nvPr>
            <p:ph type="body" idx="11"/>
          </p:nvPr>
        </p:nvSpPr>
        <p:spPr/>
        <p:txBody>
          <a:bodyPr/>
          <a:lstStyle/>
          <a:p>
            <a:endParaRPr lang="nl-NL"/>
          </a:p>
        </p:txBody>
      </p:sp>
      <p:pic>
        <p:nvPicPr>
          <p:cNvPr id="4" name="Afbeelding 3">
            <a:extLst>
              <a:ext uri="{FF2B5EF4-FFF2-40B4-BE49-F238E27FC236}">
                <a16:creationId xmlns:a16="http://schemas.microsoft.com/office/drawing/2014/main" id="{E5D6332F-F65F-9D2F-9D07-A68B05A9E3FA}"/>
              </a:ext>
            </a:extLst>
          </p:cNvPr>
          <p:cNvPicPr>
            <a:picLocks noChangeAspect="1"/>
          </p:cNvPicPr>
          <p:nvPr/>
        </p:nvPicPr>
        <p:blipFill>
          <a:blip r:embed="rId3"/>
          <a:stretch>
            <a:fillRect/>
          </a:stretch>
        </p:blipFill>
        <p:spPr>
          <a:xfrm>
            <a:off x="827313" y="424543"/>
            <a:ext cx="9898902" cy="58501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0778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jdelijke aanduiding voor tekst 11">
            <a:extLst>
              <a:ext uri="{FF2B5EF4-FFF2-40B4-BE49-F238E27FC236}">
                <a16:creationId xmlns:a16="http://schemas.microsoft.com/office/drawing/2014/main" id="{9A84A3FA-D578-AB67-7326-A701D9F476CF}"/>
              </a:ext>
            </a:extLst>
          </p:cNvPr>
          <p:cNvSpPr>
            <a:spLocks noGrp="1"/>
          </p:cNvSpPr>
          <p:nvPr>
            <p:ph type="body" idx="14"/>
          </p:nvPr>
        </p:nvSpPr>
        <p:spPr/>
        <p:txBody>
          <a:bodyPr/>
          <a:lstStyle/>
          <a:p>
            <a:r>
              <a:rPr lang="nl-NL"/>
              <a:t>Instructieblad</a:t>
            </a:r>
          </a:p>
        </p:txBody>
      </p:sp>
      <p:pic>
        <p:nvPicPr>
          <p:cNvPr id="3" name="Afbeelding 2">
            <a:extLst>
              <a:ext uri="{FF2B5EF4-FFF2-40B4-BE49-F238E27FC236}">
                <a16:creationId xmlns:a16="http://schemas.microsoft.com/office/drawing/2014/main" id="{9900E7E7-3280-5912-1CE3-6735AEE1180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150189" y="1621971"/>
            <a:ext cx="7891622" cy="47056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90681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afbeelding 12">
            <a:extLst>
              <a:ext uri="{FF2B5EF4-FFF2-40B4-BE49-F238E27FC236}">
                <a16:creationId xmlns:a16="http://schemas.microsoft.com/office/drawing/2014/main" id="{09DE3D5C-FCE8-6147-9873-6402827A8441}"/>
              </a:ext>
            </a:extLst>
          </p:cNvPr>
          <p:cNvPicPr>
            <a:picLocks noGrp="1" noChangeAspect="1"/>
          </p:cNvPicPr>
          <p:nvPr>
            <p:ph type="pic" sz="quarter" idx="10"/>
          </p:nvPr>
        </p:nvPicPr>
        <p:blipFill>
          <a:blip r:embed="rId3" cstate="email">
            <a:alphaModFix/>
            <a:extLst>
              <a:ext uri="{28A0092B-C50C-407E-A947-70E740481C1C}">
                <a14:useLocalDpi xmlns:a14="http://schemas.microsoft.com/office/drawing/2010/main"/>
              </a:ext>
            </a:extLst>
          </a:blip>
          <a:srcRect/>
          <a:stretch>
            <a:fillRect/>
          </a:stretch>
        </p:blipFill>
        <p:spPr>
          <a:effectLst>
            <a:outerShdw blurRad="50800" dist="50800" dir="5400000" algn="ctr" rotWithShape="0">
              <a:srgbClr val="000000">
                <a:alpha val="0"/>
              </a:srgbClr>
            </a:outerShdw>
          </a:effectLst>
        </p:spPr>
      </p:pic>
      <p:sp>
        <p:nvSpPr>
          <p:cNvPr id="3" name="Tijdelijke aanduiding voor tekst 2">
            <a:extLst>
              <a:ext uri="{FF2B5EF4-FFF2-40B4-BE49-F238E27FC236}">
                <a16:creationId xmlns:a16="http://schemas.microsoft.com/office/drawing/2014/main" id="{2A2EF11A-5E84-E34D-AF15-6EE105C05CEC}"/>
              </a:ext>
            </a:extLst>
          </p:cNvPr>
          <p:cNvSpPr>
            <a:spLocks noGrp="1"/>
          </p:cNvSpPr>
          <p:nvPr>
            <p:ph type="body" idx="4294967295"/>
          </p:nvPr>
        </p:nvSpPr>
        <p:spPr>
          <a:xfrm>
            <a:off x="767165" y="4786428"/>
            <a:ext cx="5070109" cy="1826960"/>
          </a:xfrm>
        </p:spPr>
        <p:txBody>
          <a:bodyPr/>
          <a:lstStyle/>
          <a:p>
            <a:endParaRPr lang="nl-NL"/>
          </a:p>
        </p:txBody>
      </p:sp>
      <p:pic>
        <p:nvPicPr>
          <p:cNvPr id="4" name="Graphic 3">
            <a:extLst>
              <a:ext uri="{FF2B5EF4-FFF2-40B4-BE49-F238E27FC236}">
                <a16:creationId xmlns:a16="http://schemas.microsoft.com/office/drawing/2014/main" id="{F8479BCE-D999-FE46-B66A-DB2F7D93DF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3731437"/>
            <a:ext cx="6197600" cy="3138755"/>
          </a:xfrm>
          <a:prstGeom prst="rect">
            <a:avLst/>
          </a:prstGeom>
        </p:spPr>
      </p:pic>
      <p:sp>
        <p:nvSpPr>
          <p:cNvPr id="5" name="Tijdelijke aanduiding voor tekst 2">
            <a:extLst>
              <a:ext uri="{FF2B5EF4-FFF2-40B4-BE49-F238E27FC236}">
                <a16:creationId xmlns:a16="http://schemas.microsoft.com/office/drawing/2014/main" id="{BC5174EE-BB76-A149-9110-14C282B2CECC}"/>
              </a:ext>
            </a:extLst>
          </p:cNvPr>
          <p:cNvSpPr txBox="1">
            <a:spLocks/>
          </p:cNvSpPr>
          <p:nvPr/>
        </p:nvSpPr>
        <p:spPr>
          <a:xfrm>
            <a:off x="334943" y="4579808"/>
            <a:ext cx="5502331" cy="182696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sz="3600" dirty="0"/>
              <a:t>Dankjewel voor het</a:t>
            </a:r>
          </a:p>
          <a:p>
            <a:r>
              <a:rPr lang="nl-NL" sz="3600" dirty="0"/>
              <a:t>invullen van de vragenlijst!</a:t>
            </a:r>
          </a:p>
        </p:txBody>
      </p:sp>
      <p:grpSp>
        <p:nvGrpSpPr>
          <p:cNvPr id="6" name="Graphic 7">
            <a:extLst>
              <a:ext uri="{FF2B5EF4-FFF2-40B4-BE49-F238E27FC236}">
                <a16:creationId xmlns:a16="http://schemas.microsoft.com/office/drawing/2014/main" id="{0F453B3F-6257-5C4D-9950-7558F6090600}"/>
              </a:ext>
            </a:extLst>
          </p:cNvPr>
          <p:cNvGrpSpPr/>
          <p:nvPr/>
        </p:nvGrpSpPr>
        <p:grpSpPr>
          <a:xfrm>
            <a:off x="11159988" y="5743258"/>
            <a:ext cx="791513" cy="870129"/>
            <a:chOff x="11092753" y="5743258"/>
            <a:chExt cx="791513" cy="870129"/>
          </a:xfrm>
        </p:grpSpPr>
        <p:sp>
          <p:nvSpPr>
            <p:cNvPr id="7" name="Vrije vorm 6">
              <a:extLst>
                <a:ext uri="{FF2B5EF4-FFF2-40B4-BE49-F238E27FC236}">
                  <a16:creationId xmlns:a16="http://schemas.microsoft.com/office/drawing/2014/main" id="{506A225A-53CB-E944-8603-0F7C3DD9E845}"/>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8" name="Vrije vorm 7">
              <a:extLst>
                <a:ext uri="{FF2B5EF4-FFF2-40B4-BE49-F238E27FC236}">
                  <a16:creationId xmlns:a16="http://schemas.microsoft.com/office/drawing/2014/main" id="{E7A2A455-AECC-0041-8F8A-C65642A5D12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chemeClr val="bg1"/>
            </a:solidFill>
            <a:ln w="589" cap="flat">
              <a:noFill/>
              <a:prstDash val="solid"/>
              <a:miter/>
            </a:ln>
          </p:spPr>
          <p:txBody>
            <a:bodyPr rtlCol="0" anchor="ctr"/>
            <a:lstStyle/>
            <a:p>
              <a:endParaRPr lang="nl-NL"/>
            </a:p>
          </p:txBody>
        </p:sp>
      </p:grpSp>
      <p:grpSp>
        <p:nvGrpSpPr>
          <p:cNvPr id="9" name="Graphic 12" descr="Aanhalingsteken sluiten">
            <a:extLst>
              <a:ext uri="{FF2B5EF4-FFF2-40B4-BE49-F238E27FC236}">
                <a16:creationId xmlns:a16="http://schemas.microsoft.com/office/drawing/2014/main" id="{8B51234F-F508-A04D-8826-7050CC94C400}"/>
              </a:ext>
            </a:extLst>
          </p:cNvPr>
          <p:cNvGrpSpPr/>
          <p:nvPr/>
        </p:nvGrpSpPr>
        <p:grpSpPr>
          <a:xfrm>
            <a:off x="3222540" y="2825787"/>
            <a:ext cx="2519916" cy="2519916"/>
            <a:chOff x="7853032" y="-1415156"/>
            <a:chExt cx="4714652" cy="4714652"/>
          </a:xfrm>
          <a:solidFill>
            <a:srgbClr val="D2ECFC"/>
          </a:solidFill>
        </p:grpSpPr>
        <p:sp>
          <p:nvSpPr>
            <p:cNvPr id="10" name="Vrije vorm 9">
              <a:extLst>
                <a:ext uri="{FF2B5EF4-FFF2-40B4-BE49-F238E27FC236}">
                  <a16:creationId xmlns:a16="http://schemas.microsoft.com/office/drawing/2014/main" id="{2ACD87F9-2C11-B44E-9F4B-B900AB4A93FA}"/>
                </a:ext>
              </a:extLst>
            </p:cNvPr>
            <p:cNvSpPr/>
            <p:nvPr/>
          </p:nvSpPr>
          <p:spPr>
            <a:xfrm>
              <a:off x="8982584"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0"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sp>
          <p:nvSpPr>
            <p:cNvPr id="11" name="Vrije vorm 10">
              <a:extLst>
                <a:ext uri="{FF2B5EF4-FFF2-40B4-BE49-F238E27FC236}">
                  <a16:creationId xmlns:a16="http://schemas.microsoft.com/office/drawing/2014/main" id="{95AB3528-C47C-1E42-9836-E4C268AEBB19}"/>
                </a:ext>
              </a:extLst>
            </p:cNvPr>
            <p:cNvSpPr/>
            <p:nvPr/>
          </p:nvSpPr>
          <p:spPr>
            <a:xfrm>
              <a:off x="10455912"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1"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grpSp>
      <p:sp>
        <p:nvSpPr>
          <p:cNvPr id="18" name="Tijdelijke aanduiding voor tekst 3">
            <a:extLst>
              <a:ext uri="{FF2B5EF4-FFF2-40B4-BE49-F238E27FC236}">
                <a16:creationId xmlns:a16="http://schemas.microsoft.com/office/drawing/2014/main" id="{70A96B7E-8200-4C31-A5B2-006C99F80CA2}"/>
              </a:ext>
            </a:extLst>
          </p:cNvPr>
          <p:cNvSpPr txBox="1">
            <a:spLocks/>
          </p:cNvSpPr>
          <p:nvPr/>
        </p:nvSpPr>
        <p:spPr>
          <a:xfrm>
            <a:off x="2188009" y="6027580"/>
            <a:ext cx="3009892" cy="7302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350"/>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350"/>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350"/>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dirty="0"/>
              <a:t>Zijn er nog vragen?</a:t>
            </a:r>
          </a:p>
        </p:txBody>
      </p:sp>
      <p:pic>
        <p:nvPicPr>
          <p:cNvPr id="19" name="Afbeelding 18">
            <a:extLst>
              <a:ext uri="{FF2B5EF4-FFF2-40B4-BE49-F238E27FC236}">
                <a16:creationId xmlns:a16="http://schemas.microsoft.com/office/drawing/2014/main" id="{DF6895AB-3AF5-4721-8FD9-EAE017D36A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164" y="5566440"/>
            <a:ext cx="1801951" cy="1211626"/>
          </a:xfrm>
          <a:prstGeom prst="rect">
            <a:avLst/>
          </a:prstGeom>
        </p:spPr>
      </p:pic>
    </p:spTree>
    <p:extLst>
      <p:ext uri="{BB962C8B-B14F-4D97-AF65-F5344CB8AC3E}">
        <p14:creationId xmlns:p14="http://schemas.microsoft.com/office/powerpoint/2010/main" val="61104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01A6101-FA5C-E61C-1F9E-08CE9B11B497}"/>
              </a:ext>
            </a:extLst>
          </p:cNvPr>
          <p:cNvSpPr>
            <a:spLocks noGrp="1"/>
          </p:cNvSpPr>
          <p:nvPr>
            <p:ph type="body" idx="11"/>
          </p:nvPr>
        </p:nvSpPr>
        <p:spPr>
          <a:xfrm>
            <a:off x="827313" y="595745"/>
            <a:ext cx="10365577" cy="5837712"/>
          </a:xfrm>
        </p:spPr>
        <p:txBody>
          <a:bodyPr>
            <a:normAutofit fontScale="85000" lnSpcReduction="20000"/>
          </a:bodyPr>
          <a:lstStyle/>
          <a:p>
            <a:pPr marL="0" indent="0">
              <a:buNone/>
            </a:pPr>
            <a:r>
              <a:rPr lang="nl-NL"/>
              <a:t>De volgende dia kun je met je leerlingen bespreken als jullie het gratis programmaatje ‘</a:t>
            </a:r>
            <a:r>
              <a:rPr lang="nl-NL" err="1"/>
              <a:t>read</a:t>
            </a:r>
            <a:r>
              <a:rPr lang="nl-NL"/>
              <a:t> aloud’ hebben geïnstalleerd. </a:t>
            </a:r>
          </a:p>
          <a:p>
            <a:pPr marL="0" indent="0">
              <a:buNone/>
            </a:pPr>
            <a:endParaRPr lang="nl-NL"/>
          </a:p>
          <a:p>
            <a:pPr marL="0" indent="0">
              <a:buNone/>
            </a:pPr>
            <a:r>
              <a:rPr lang="nl-NL"/>
              <a:t>Zie de handleiding van Zien! hoe dat werkt. </a:t>
            </a:r>
          </a:p>
          <a:p>
            <a:pPr marL="0" indent="0">
              <a:buNone/>
            </a:pPr>
            <a:endParaRPr lang="nl-NL"/>
          </a:p>
          <a:p>
            <a:pPr marL="0" indent="0">
              <a:buNone/>
            </a:pPr>
            <a:r>
              <a:rPr lang="nl-NL" b="1"/>
              <a:t>Voorleesfunctie in Google Chrome inschakelen</a:t>
            </a:r>
          </a:p>
          <a:p>
            <a:pPr marL="0" indent="0">
              <a:buNone/>
            </a:pPr>
            <a:endParaRPr lang="nl-NL"/>
          </a:p>
          <a:p>
            <a:pPr marL="0" indent="0">
              <a:buNone/>
            </a:pPr>
            <a:r>
              <a:rPr lang="nl-NL"/>
              <a:t>1.	Ga naar de Chrome Web Store Extensies: </a:t>
            </a:r>
            <a:r>
              <a:rPr lang="nl-NL">
                <a:hlinkClick r:id="rId2"/>
              </a:rPr>
              <a:t>https://chrome.google.com/webstore/category/extensions?hl=nl</a:t>
            </a:r>
            <a:r>
              <a:rPr lang="nl-NL"/>
              <a:t>  </a:t>
            </a:r>
          </a:p>
          <a:p>
            <a:pPr marL="0" indent="0">
              <a:buNone/>
            </a:pPr>
            <a:endParaRPr lang="nl-NL"/>
          </a:p>
          <a:p>
            <a:pPr marL="0" indent="0">
              <a:buNone/>
            </a:pPr>
            <a:r>
              <a:rPr lang="nl-NL"/>
              <a:t>2.	Typ in het zoekvenster Webwinkel doorzoeken: Read Aloud</a:t>
            </a:r>
          </a:p>
          <a:p>
            <a:pPr marL="0" indent="0">
              <a:buNone/>
            </a:pPr>
            <a:endParaRPr lang="nl-NL"/>
          </a:p>
          <a:p>
            <a:pPr marL="0" indent="0">
              <a:buNone/>
            </a:pPr>
            <a:r>
              <a:rPr lang="nl-NL"/>
              <a:t>3.	Klik op Read Aloud: A </a:t>
            </a:r>
            <a:r>
              <a:rPr lang="nl-NL" err="1"/>
              <a:t>Text</a:t>
            </a:r>
            <a:r>
              <a:rPr lang="nl-NL"/>
              <a:t> </a:t>
            </a:r>
            <a:r>
              <a:rPr lang="nl-NL" err="1"/>
              <a:t>to</a:t>
            </a:r>
            <a:r>
              <a:rPr lang="nl-NL"/>
              <a:t> Speech Voice Reader</a:t>
            </a:r>
          </a:p>
          <a:p>
            <a:pPr marL="0" indent="0">
              <a:buNone/>
            </a:pPr>
            <a:r>
              <a:rPr lang="nl-NL"/>
              <a:t> </a:t>
            </a:r>
          </a:p>
          <a:p>
            <a:pPr marL="0" indent="0">
              <a:buNone/>
            </a:pPr>
            <a:r>
              <a:rPr lang="nl-NL"/>
              <a:t>4.	Klik op: Toevoegen aan Chrome en vervolgens op Extensie toevoegen</a:t>
            </a:r>
          </a:p>
          <a:p>
            <a:pPr marL="0" indent="0">
              <a:buNone/>
            </a:pPr>
            <a:endParaRPr lang="nl-NL"/>
          </a:p>
          <a:p>
            <a:pPr marL="0" indent="0">
              <a:buNone/>
            </a:pPr>
            <a:r>
              <a:rPr lang="nl-NL"/>
              <a:t>5.	Klik nu op het puzzelstukje rechts bovenin Google Chrome. </a:t>
            </a:r>
          </a:p>
          <a:p>
            <a:pPr marL="0" indent="0">
              <a:buNone/>
            </a:pPr>
            <a:r>
              <a:rPr lang="nl-NL"/>
              <a:t>Hier zie je als het goed is Read Aloud tussen staan. Klik op de punaise om de extensie vast te pinnen zodat het altijd naast de adresbalk te vinden is. </a:t>
            </a:r>
          </a:p>
          <a:p>
            <a:pPr marL="0" indent="0">
              <a:buNone/>
            </a:pPr>
            <a:endParaRPr lang="nl-NL"/>
          </a:p>
          <a:p>
            <a:pPr marL="0" indent="0">
              <a:buNone/>
            </a:pPr>
            <a:endParaRPr lang="nl-NL"/>
          </a:p>
          <a:p>
            <a:pPr marL="0" indent="0">
              <a:buNone/>
            </a:pPr>
            <a:endParaRPr lang="nl-NL"/>
          </a:p>
          <a:p>
            <a:endParaRPr lang="nl-NL"/>
          </a:p>
        </p:txBody>
      </p:sp>
      <p:pic>
        <p:nvPicPr>
          <p:cNvPr id="8" name="Afbeelding 7" descr="Afbeelding met tekst&#10;&#10;Automatisch gegenereerde beschrijving">
            <a:extLst>
              <a:ext uri="{FF2B5EF4-FFF2-40B4-BE49-F238E27FC236}">
                <a16:creationId xmlns:a16="http://schemas.microsoft.com/office/drawing/2014/main" id="{5931CA74-D5CB-BE1A-BEFF-E95C6458E8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0101" y="1343240"/>
            <a:ext cx="5760720" cy="1058545"/>
          </a:xfrm>
          <a:prstGeom prst="rect">
            <a:avLst/>
          </a:prstGeom>
        </p:spPr>
      </p:pic>
    </p:spTree>
    <p:extLst>
      <p:ext uri="{BB962C8B-B14F-4D97-AF65-F5344CB8AC3E}">
        <p14:creationId xmlns:p14="http://schemas.microsoft.com/office/powerpoint/2010/main" val="2778001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D3E2017-1517-F92F-2A3A-E75F4AE9346B}"/>
              </a:ext>
            </a:extLst>
          </p:cNvPr>
          <p:cNvSpPr>
            <a:spLocks noGrp="1"/>
          </p:cNvSpPr>
          <p:nvPr>
            <p:ph type="body" idx="14"/>
          </p:nvPr>
        </p:nvSpPr>
        <p:spPr/>
        <p:txBody>
          <a:bodyPr/>
          <a:lstStyle/>
          <a:p>
            <a:r>
              <a:rPr lang="nl-NL"/>
              <a:t>Wil je dat een vraag wordt voorgelezen? </a:t>
            </a:r>
          </a:p>
        </p:txBody>
      </p:sp>
      <p:sp>
        <p:nvSpPr>
          <p:cNvPr id="3" name="Tijdelijke aanduiding voor tekst 2">
            <a:extLst>
              <a:ext uri="{FF2B5EF4-FFF2-40B4-BE49-F238E27FC236}">
                <a16:creationId xmlns:a16="http://schemas.microsoft.com/office/drawing/2014/main" id="{D89A0C8F-10A8-3122-42C7-88FF3C0C73DA}"/>
              </a:ext>
            </a:extLst>
          </p:cNvPr>
          <p:cNvSpPr>
            <a:spLocks noGrp="1"/>
          </p:cNvSpPr>
          <p:nvPr>
            <p:ph type="body" idx="11"/>
          </p:nvPr>
        </p:nvSpPr>
        <p:spPr/>
        <p:txBody>
          <a:bodyPr/>
          <a:lstStyle/>
          <a:p>
            <a:r>
              <a:rPr lang="nl-NL"/>
              <a:t>Selecteer met je muis de vraag en klik daarna rechtsbovenaan het scherm op dit knopje: </a:t>
            </a:r>
          </a:p>
        </p:txBody>
      </p:sp>
      <p:pic>
        <p:nvPicPr>
          <p:cNvPr id="6" name="Afbeelding 5">
            <a:extLst>
              <a:ext uri="{FF2B5EF4-FFF2-40B4-BE49-F238E27FC236}">
                <a16:creationId xmlns:a16="http://schemas.microsoft.com/office/drawing/2014/main" id="{06725E43-CBC6-42C1-3AA7-4EDCB34AC488}"/>
              </a:ext>
            </a:extLst>
          </p:cNvPr>
          <p:cNvPicPr>
            <a:picLocks noChangeAspect="1"/>
          </p:cNvPicPr>
          <p:nvPr/>
        </p:nvPicPr>
        <p:blipFill>
          <a:blip r:embed="rId2"/>
          <a:stretch>
            <a:fillRect/>
          </a:stretch>
        </p:blipFill>
        <p:spPr>
          <a:xfrm>
            <a:off x="8533571" y="2353798"/>
            <a:ext cx="1338519" cy="1301338"/>
          </a:xfrm>
          <a:prstGeom prst="rect">
            <a:avLst/>
          </a:prstGeom>
        </p:spPr>
      </p:pic>
      <p:grpSp>
        <p:nvGrpSpPr>
          <p:cNvPr id="4" name="Groep 3">
            <a:extLst>
              <a:ext uri="{FF2B5EF4-FFF2-40B4-BE49-F238E27FC236}">
                <a16:creationId xmlns:a16="http://schemas.microsoft.com/office/drawing/2014/main" id="{AF3F3DCD-9893-2EDB-AB02-8B4585B93B9F}"/>
              </a:ext>
            </a:extLst>
          </p:cNvPr>
          <p:cNvGrpSpPr/>
          <p:nvPr/>
        </p:nvGrpSpPr>
        <p:grpSpPr>
          <a:xfrm>
            <a:off x="2238960" y="2500922"/>
            <a:ext cx="5201286" cy="4106985"/>
            <a:chOff x="2012314" y="0"/>
            <a:chExt cx="8167372" cy="6858000"/>
          </a:xfrm>
        </p:grpSpPr>
        <p:pic>
          <p:nvPicPr>
            <p:cNvPr id="5" name="Afbeelding 4">
              <a:extLst>
                <a:ext uri="{FF2B5EF4-FFF2-40B4-BE49-F238E27FC236}">
                  <a16:creationId xmlns:a16="http://schemas.microsoft.com/office/drawing/2014/main" id="{056EF83B-C4CF-237B-AE92-0E32504125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12314" y="0"/>
              <a:ext cx="8167372" cy="6858000"/>
            </a:xfrm>
            <a:prstGeom prst="rect">
              <a:avLst/>
            </a:prstGeom>
          </p:spPr>
        </p:pic>
        <p:pic>
          <p:nvPicPr>
            <p:cNvPr id="9" name="Afbeelding 8">
              <a:extLst>
                <a:ext uri="{FF2B5EF4-FFF2-40B4-BE49-F238E27FC236}">
                  <a16:creationId xmlns:a16="http://schemas.microsoft.com/office/drawing/2014/main" id="{D8E55F9F-4ED7-3B38-F4B3-39A5684AE1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0523" y="2897155"/>
              <a:ext cx="6864220" cy="1871192"/>
            </a:xfrm>
            <a:prstGeom prst="rect">
              <a:avLst/>
            </a:prstGeom>
          </p:spPr>
        </p:pic>
        <p:pic>
          <p:nvPicPr>
            <p:cNvPr id="7" name="Afbeelding 6">
              <a:extLst>
                <a:ext uri="{FF2B5EF4-FFF2-40B4-BE49-F238E27FC236}">
                  <a16:creationId xmlns:a16="http://schemas.microsoft.com/office/drawing/2014/main" id="{D5B6E43E-5B1D-B536-00DC-A7E0EFF16F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63783" y="881270"/>
              <a:ext cx="812036" cy="185963"/>
            </a:xfrm>
            <a:prstGeom prst="rect">
              <a:avLst/>
            </a:prstGeom>
          </p:spPr>
        </p:pic>
        <p:pic>
          <p:nvPicPr>
            <p:cNvPr id="10" name="Afbeelding 9">
              <a:extLst>
                <a:ext uri="{FF2B5EF4-FFF2-40B4-BE49-F238E27FC236}">
                  <a16:creationId xmlns:a16="http://schemas.microsoft.com/office/drawing/2014/main" id="{6C6B5766-18DB-FEF7-2FE3-75884792905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74847" y="159908"/>
              <a:ext cx="4672806" cy="680930"/>
            </a:xfrm>
            <a:prstGeom prst="rect">
              <a:avLst/>
            </a:prstGeom>
          </p:spPr>
        </p:pic>
      </p:grpSp>
      <p:pic>
        <p:nvPicPr>
          <p:cNvPr id="12" name="Afbeelding 11">
            <a:extLst>
              <a:ext uri="{FF2B5EF4-FFF2-40B4-BE49-F238E27FC236}">
                <a16:creationId xmlns:a16="http://schemas.microsoft.com/office/drawing/2014/main" id="{2BA47748-051C-0751-6ADE-F8B8F03887B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23183" y="3508538"/>
            <a:ext cx="2975817" cy="552926"/>
          </a:xfrm>
          <a:prstGeom prst="rect">
            <a:avLst/>
          </a:prstGeom>
        </p:spPr>
      </p:pic>
    </p:spTree>
    <p:extLst>
      <p:ext uri="{BB962C8B-B14F-4D97-AF65-F5344CB8AC3E}">
        <p14:creationId xmlns:p14="http://schemas.microsoft.com/office/powerpoint/2010/main" val="2941002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Zin in het werken</a:t>
            </a:r>
          </a:p>
        </p:txBody>
      </p:sp>
      <p:pic>
        <p:nvPicPr>
          <p:cNvPr id="7" name="Afbeelding 6">
            <a:extLst>
              <a:ext uri="{FF2B5EF4-FFF2-40B4-BE49-F238E27FC236}">
                <a16:creationId xmlns:a16="http://schemas.microsoft.com/office/drawing/2014/main" id="{61DBD42D-4804-4916-AD69-7A8A3258359B}"/>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9A7916F9-F5A7-1BB7-53E8-0070DAF765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49816" y="1906883"/>
            <a:ext cx="6174666" cy="41219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88338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dirty="0"/>
              <a:t>Relatie juf of meester</a:t>
            </a:r>
          </a:p>
        </p:txBody>
      </p:sp>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Tijdelijke aanduiding voor inhoud 6">
            <a:extLst>
              <a:ext uri="{FF2B5EF4-FFF2-40B4-BE49-F238E27FC236}">
                <a16:creationId xmlns:a16="http://schemas.microsoft.com/office/drawing/2014/main" id="{0E601318-A54B-BDA1-0096-9FC59B69EA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6261" y="2298701"/>
            <a:ext cx="5862964" cy="3913841"/>
          </a:xfrm>
          <a:prstGeom prst="rect">
            <a:avLst/>
          </a:prstGeom>
          <a:ln>
            <a:noFill/>
          </a:ln>
          <a:effectLst>
            <a:outerShdw blurRad="292100" dist="139700" dir="2700000" algn="tl" rotWithShape="0">
              <a:srgbClr val="333333">
                <a:alpha val="65000"/>
              </a:srgbClr>
            </a:outerShdw>
          </a:effectLst>
          <a:extLst>
            <a:ext uri="{C572A759-6A51-4108-AA02-DFA0A04FC94B}">
              <ma14:wrappingTextBoxFlag xmlns="" xmlns:ma14="http://schemas.microsoft.com/office/mac/drawingml/2011/main" val="1"/>
            </a:ext>
          </a:extLst>
        </p:spPr>
      </p:pic>
    </p:spTree>
    <p:extLst>
      <p:ext uri="{BB962C8B-B14F-4D97-AF65-F5344CB8AC3E}">
        <p14:creationId xmlns:p14="http://schemas.microsoft.com/office/powerpoint/2010/main" val="2533077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Opletten en doorgaan met je werk</a:t>
            </a:r>
          </a:p>
        </p:txBody>
      </p:sp>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77FEE1B2-0F9E-49F3-EFC9-59E30BABD4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35674" y="2078312"/>
            <a:ext cx="5767783" cy="385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8411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Ik kan het!</a:t>
            </a:r>
          </a:p>
        </p:txBody>
      </p:sp>
      <p:pic>
        <p:nvPicPr>
          <p:cNvPr id="7" name="Afbeelding 6">
            <a:extLst>
              <a:ext uri="{FF2B5EF4-FFF2-40B4-BE49-F238E27FC236}">
                <a16:creationId xmlns:a16="http://schemas.microsoft.com/office/drawing/2014/main" id="{61DBD42D-4804-4916-AD69-7A8A3258359B}"/>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EFF2115A-2D0B-384B-99A4-F9FE3281A1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32679" y="1805737"/>
            <a:ext cx="6348211" cy="42377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70045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Relatie andere kinderen</a:t>
            </a:r>
          </a:p>
        </p:txBody>
      </p:sp>
      <p:pic>
        <p:nvPicPr>
          <p:cNvPr id="7" name="Tijdelijke aanduiding voor inhoud 3">
            <a:extLst>
              <a:ext uri="{FF2B5EF4-FFF2-40B4-BE49-F238E27FC236}">
                <a16:creationId xmlns:a16="http://schemas.microsoft.com/office/drawing/2014/main" id="{8C2192CA-6D6B-4DC3-9A9A-00A0FB38EF39}"/>
              </a:ext>
            </a:extLst>
          </p:cNvPr>
          <p:cNvPicPr>
            <a:picLocks noChangeAspect="1"/>
          </p:cNvPicPr>
          <p:nvPr/>
        </p:nvPicPr>
        <p:blipFill>
          <a:blip r:embed="rId3"/>
          <a:srcRect/>
          <a:stretch/>
        </p:blipFill>
        <p:spPr bwMode="auto">
          <a:xfrm>
            <a:off x="2971568" y="1816733"/>
            <a:ext cx="6248864" cy="4388673"/>
          </a:xfrm>
          <a:prstGeom prst="rect">
            <a:avLst/>
          </a:prstGeom>
          <a:ln>
            <a:noFill/>
          </a:ln>
          <a:effectLst>
            <a:outerShdw blurRad="292100" dist="139700" dir="2700000" algn="tl" rotWithShape="0">
              <a:srgbClr val="333333">
                <a:alpha val="65000"/>
              </a:srgbClr>
            </a:outerShdw>
          </a:effectLst>
        </p:spPr>
      </p:pic>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4"/>
          <a:stretch>
            <a:fillRect/>
          </a:stretch>
        </p:blipFill>
        <p:spPr>
          <a:xfrm>
            <a:off x="9688642" y="260016"/>
            <a:ext cx="1801951" cy="1211626"/>
          </a:xfrm>
          <a:prstGeom prst="rect">
            <a:avLst/>
          </a:prstGeom>
        </p:spPr>
      </p:pic>
    </p:spTree>
    <p:extLst>
      <p:ext uri="{BB962C8B-B14F-4D97-AF65-F5344CB8AC3E}">
        <p14:creationId xmlns:p14="http://schemas.microsoft.com/office/powerpoint/2010/main" val="3600427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Kiezen wat je gaat doen</a:t>
            </a:r>
          </a:p>
        </p:txBody>
      </p:sp>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15D4F2C1-D0FF-274A-573D-856A5407C7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6742" y="1621971"/>
            <a:ext cx="4429998" cy="2957259"/>
          </a:xfrm>
          <a:prstGeom prst="rect">
            <a:avLst/>
          </a:prstGeom>
          <a:ln>
            <a:noFill/>
          </a:ln>
          <a:effectLst>
            <a:outerShdw blurRad="292100" dist="139700" dir="2700000" algn="tl" rotWithShape="0">
              <a:srgbClr val="333333">
                <a:alpha val="65000"/>
              </a:srgbClr>
            </a:outerShdw>
          </a:effectLst>
        </p:spPr>
      </p:pic>
      <p:pic>
        <p:nvPicPr>
          <p:cNvPr id="4" name="Afbeelding 3">
            <a:extLst>
              <a:ext uri="{FF2B5EF4-FFF2-40B4-BE49-F238E27FC236}">
                <a16:creationId xmlns:a16="http://schemas.microsoft.com/office/drawing/2014/main" id="{1ED7FE19-616D-2BB9-4432-0CC7794734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31397" y="3100600"/>
            <a:ext cx="4976836" cy="33224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09483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6">
            <a:extLst>
              <a:ext uri="{FF2B5EF4-FFF2-40B4-BE49-F238E27FC236}">
                <a16:creationId xmlns:a16="http://schemas.microsoft.com/office/drawing/2014/main" id="{24283448-7673-A4D9-0782-179E64877DE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566161" y="2059693"/>
            <a:ext cx="5150937" cy="3438525"/>
          </a:xfrm>
          <a:prstGeom prst="rect">
            <a:avLst/>
          </a:prstGeom>
          <a:ln>
            <a:noFill/>
          </a:ln>
          <a:effectLst>
            <a:outerShdw blurRad="292100" dist="139700" dir="2700000" algn="tl" rotWithShape="0">
              <a:srgbClr val="333333">
                <a:alpha val="65000"/>
              </a:srgbClr>
            </a:outerShdw>
          </a:effectLst>
          <a:extLst>
            <a:ext uri="{C572A759-6A51-4108-AA02-DFA0A04FC94B}">
              <ma14:wrappingTextBoxFlag xmlns="" xmlns:ma14="http://schemas.microsoft.com/office/mac/drawingml/2011/main" val="1"/>
            </a:ext>
          </a:extLst>
        </p:spPr>
      </p:pic>
      <p:pic>
        <p:nvPicPr>
          <p:cNvPr id="3" name="Graphic 2">
            <a:extLst>
              <a:ext uri="{FF2B5EF4-FFF2-40B4-BE49-F238E27FC236}">
                <a16:creationId xmlns:a16="http://schemas.microsoft.com/office/drawing/2014/main" id="{FDFFACDB-9633-0744-8683-2F4E14E89D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7123814" cy="6858000"/>
          </a:xfrm>
          <a:prstGeom prst="rect">
            <a:avLst/>
          </a:prstGeom>
          <a:effectLst>
            <a:outerShdw blurRad="304800" dist="38100" dir="9120000" sx="102000" sy="102000" algn="tl" rotWithShape="0">
              <a:srgbClr val="003350">
                <a:alpha val="5000"/>
              </a:srgbClr>
            </a:outerShdw>
          </a:effectLst>
        </p:spPr>
      </p:pic>
      <p:sp>
        <p:nvSpPr>
          <p:cNvPr id="5" name="Tijdelijke aanduiding voor tekst 2">
            <a:extLst>
              <a:ext uri="{FF2B5EF4-FFF2-40B4-BE49-F238E27FC236}">
                <a16:creationId xmlns:a16="http://schemas.microsoft.com/office/drawing/2014/main" id="{D40AF2BB-2352-8044-B71D-F9F69C19D4D3}"/>
              </a:ext>
            </a:extLst>
          </p:cNvPr>
          <p:cNvSpPr txBox="1">
            <a:spLocks/>
          </p:cNvSpPr>
          <p:nvPr/>
        </p:nvSpPr>
        <p:spPr>
          <a:xfrm>
            <a:off x="1017816" y="3093512"/>
            <a:ext cx="5088182" cy="1370889"/>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a:t>Pesten</a:t>
            </a:r>
          </a:p>
        </p:txBody>
      </p:sp>
      <p:grpSp>
        <p:nvGrpSpPr>
          <p:cNvPr id="10" name="Graphic 7">
            <a:extLst>
              <a:ext uri="{FF2B5EF4-FFF2-40B4-BE49-F238E27FC236}">
                <a16:creationId xmlns:a16="http://schemas.microsoft.com/office/drawing/2014/main" id="{327ACA05-2B5D-5D44-BB7F-FE5926EDA3AA}"/>
              </a:ext>
            </a:extLst>
          </p:cNvPr>
          <p:cNvGrpSpPr/>
          <p:nvPr/>
        </p:nvGrpSpPr>
        <p:grpSpPr>
          <a:xfrm>
            <a:off x="11092753" y="5743258"/>
            <a:ext cx="791513" cy="870129"/>
            <a:chOff x="11092753" y="5743258"/>
            <a:chExt cx="791513" cy="870129"/>
          </a:xfrm>
        </p:grpSpPr>
        <p:sp>
          <p:nvSpPr>
            <p:cNvPr id="11" name="Vrije vorm 10">
              <a:extLst>
                <a:ext uri="{FF2B5EF4-FFF2-40B4-BE49-F238E27FC236}">
                  <a16:creationId xmlns:a16="http://schemas.microsoft.com/office/drawing/2014/main" id="{84FAA169-F418-E34B-A882-D833AA92E7F3}"/>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12" name="Vrije vorm 11">
              <a:extLst>
                <a:ext uri="{FF2B5EF4-FFF2-40B4-BE49-F238E27FC236}">
                  <a16:creationId xmlns:a16="http://schemas.microsoft.com/office/drawing/2014/main" id="{05CA66F3-C974-2A4A-B876-CA163078FF09}"/>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pic>
        <p:nvPicPr>
          <p:cNvPr id="9" name="Afbeelding 8">
            <a:extLst>
              <a:ext uri="{FF2B5EF4-FFF2-40B4-BE49-F238E27FC236}">
                <a16:creationId xmlns:a16="http://schemas.microsoft.com/office/drawing/2014/main" id="{5F1AAC1C-9903-4CF1-9DF7-78FD6AC0B192}"/>
              </a:ext>
            </a:extLst>
          </p:cNvPr>
          <p:cNvPicPr>
            <a:picLocks noChangeAspect="1"/>
          </p:cNvPicPr>
          <p:nvPr/>
        </p:nvPicPr>
        <p:blipFill>
          <a:blip r:embed="rId5"/>
          <a:stretch>
            <a:fillRect/>
          </a:stretch>
        </p:blipFill>
        <p:spPr>
          <a:xfrm>
            <a:off x="9688642" y="260016"/>
            <a:ext cx="1801951" cy="1211626"/>
          </a:xfrm>
          <a:prstGeom prst="rect">
            <a:avLst/>
          </a:prstGeom>
        </p:spPr>
      </p:pic>
    </p:spTree>
    <p:extLst>
      <p:ext uri="{BB962C8B-B14F-4D97-AF65-F5344CB8AC3E}">
        <p14:creationId xmlns:p14="http://schemas.microsoft.com/office/powerpoint/2010/main" val="565076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Veiligheidsbeleving</a:t>
            </a:r>
          </a:p>
        </p:txBody>
      </p:sp>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70AF318A-577C-7207-DE6D-74689F2FEE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3673" y="1990643"/>
            <a:ext cx="5122527" cy="3419939"/>
          </a:xfrm>
          <a:prstGeom prst="rect">
            <a:avLst/>
          </a:prstGeom>
          <a:ln>
            <a:noFill/>
          </a:ln>
          <a:effectLst>
            <a:outerShdw blurRad="292100" dist="139700" dir="2700000" algn="tl" rotWithShape="0">
              <a:srgbClr val="333333">
                <a:alpha val="65000"/>
              </a:srgbClr>
            </a:outerShdw>
          </a:effectLst>
        </p:spPr>
      </p:pic>
      <p:pic>
        <p:nvPicPr>
          <p:cNvPr id="4" name="Afbeelding 3">
            <a:extLst>
              <a:ext uri="{FF2B5EF4-FFF2-40B4-BE49-F238E27FC236}">
                <a16:creationId xmlns:a16="http://schemas.microsoft.com/office/drawing/2014/main" id="{B68E6EF9-F19B-AC39-89DC-2416FAE705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39164" y="1999226"/>
            <a:ext cx="5123096" cy="34199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68264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18B7A259-E1A1-D666-BF48-07DFBC7255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364"/>
          <a:stretch/>
        </p:blipFill>
        <p:spPr>
          <a:xfrm flipH="1">
            <a:off x="6105998" y="1532700"/>
            <a:ext cx="4741332" cy="4974072"/>
          </a:xfrm>
          <a:prstGeom prst="rect">
            <a:avLst/>
          </a:prstGeom>
          <a:ln>
            <a:noFill/>
          </a:ln>
          <a:effectLst>
            <a:outerShdw blurRad="292100" dist="139700" dir="2700000" algn="tl" rotWithShape="0">
              <a:srgbClr val="333333">
                <a:alpha val="65000"/>
              </a:srgbClr>
            </a:outerShdw>
          </a:effectLst>
        </p:spPr>
      </p:pic>
      <p:pic>
        <p:nvPicPr>
          <p:cNvPr id="3" name="Graphic 2">
            <a:extLst>
              <a:ext uri="{FF2B5EF4-FFF2-40B4-BE49-F238E27FC236}">
                <a16:creationId xmlns:a16="http://schemas.microsoft.com/office/drawing/2014/main" id="{FDFFACDB-9633-0744-8683-2F4E14E89D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7123814" cy="6858000"/>
          </a:xfrm>
          <a:prstGeom prst="rect">
            <a:avLst/>
          </a:prstGeom>
          <a:effectLst>
            <a:outerShdw blurRad="304800" dist="38100" dir="9120000" sx="102000" sy="102000" algn="tl" rotWithShape="0">
              <a:srgbClr val="003350">
                <a:alpha val="5000"/>
              </a:srgbClr>
            </a:outerShdw>
          </a:effectLst>
        </p:spPr>
      </p:pic>
      <p:sp>
        <p:nvSpPr>
          <p:cNvPr id="5" name="Tijdelijke aanduiding voor tekst 2">
            <a:extLst>
              <a:ext uri="{FF2B5EF4-FFF2-40B4-BE49-F238E27FC236}">
                <a16:creationId xmlns:a16="http://schemas.microsoft.com/office/drawing/2014/main" id="{D40AF2BB-2352-8044-B71D-F9F69C19D4D3}"/>
              </a:ext>
            </a:extLst>
          </p:cNvPr>
          <p:cNvSpPr txBox="1">
            <a:spLocks/>
          </p:cNvSpPr>
          <p:nvPr/>
        </p:nvSpPr>
        <p:spPr>
          <a:xfrm>
            <a:off x="1017816" y="3093512"/>
            <a:ext cx="5088182" cy="1370889"/>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a:t>Je mening geven of ideeën uitvoeren</a:t>
            </a:r>
          </a:p>
        </p:txBody>
      </p:sp>
      <p:grpSp>
        <p:nvGrpSpPr>
          <p:cNvPr id="10" name="Graphic 7">
            <a:extLst>
              <a:ext uri="{FF2B5EF4-FFF2-40B4-BE49-F238E27FC236}">
                <a16:creationId xmlns:a16="http://schemas.microsoft.com/office/drawing/2014/main" id="{327ACA05-2B5D-5D44-BB7F-FE5926EDA3AA}"/>
              </a:ext>
            </a:extLst>
          </p:cNvPr>
          <p:cNvGrpSpPr/>
          <p:nvPr/>
        </p:nvGrpSpPr>
        <p:grpSpPr>
          <a:xfrm>
            <a:off x="11092753" y="5743258"/>
            <a:ext cx="791513" cy="870129"/>
            <a:chOff x="11092753" y="5743258"/>
            <a:chExt cx="791513" cy="870129"/>
          </a:xfrm>
        </p:grpSpPr>
        <p:sp>
          <p:nvSpPr>
            <p:cNvPr id="11" name="Vrije vorm 10">
              <a:extLst>
                <a:ext uri="{FF2B5EF4-FFF2-40B4-BE49-F238E27FC236}">
                  <a16:creationId xmlns:a16="http://schemas.microsoft.com/office/drawing/2014/main" id="{84FAA169-F418-E34B-A882-D833AA92E7F3}"/>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12" name="Vrije vorm 11">
              <a:extLst>
                <a:ext uri="{FF2B5EF4-FFF2-40B4-BE49-F238E27FC236}">
                  <a16:creationId xmlns:a16="http://schemas.microsoft.com/office/drawing/2014/main" id="{05CA66F3-C974-2A4A-B876-CA163078FF09}"/>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pic>
        <p:nvPicPr>
          <p:cNvPr id="9" name="Afbeelding 8">
            <a:extLst>
              <a:ext uri="{FF2B5EF4-FFF2-40B4-BE49-F238E27FC236}">
                <a16:creationId xmlns:a16="http://schemas.microsoft.com/office/drawing/2014/main" id="{879155B7-838D-434B-9CB8-6369B42D5C0C}"/>
              </a:ext>
            </a:extLst>
          </p:cNvPr>
          <p:cNvPicPr>
            <a:picLocks noChangeAspect="1"/>
          </p:cNvPicPr>
          <p:nvPr/>
        </p:nvPicPr>
        <p:blipFill>
          <a:blip r:embed="rId5"/>
          <a:stretch>
            <a:fillRect/>
          </a:stretch>
        </p:blipFill>
        <p:spPr>
          <a:xfrm>
            <a:off x="9490336" y="260016"/>
            <a:ext cx="1801951" cy="1211626"/>
          </a:xfrm>
          <a:prstGeom prst="rect">
            <a:avLst/>
          </a:prstGeom>
        </p:spPr>
      </p:pic>
    </p:spTree>
    <p:extLst>
      <p:ext uri="{BB962C8B-B14F-4D97-AF65-F5344CB8AC3E}">
        <p14:creationId xmlns:p14="http://schemas.microsoft.com/office/powerpoint/2010/main" val="2361026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Contact maken met anderen</a:t>
            </a:r>
          </a:p>
        </p:txBody>
      </p:sp>
      <p:pic>
        <p:nvPicPr>
          <p:cNvPr id="7" name="Afbeelding 6">
            <a:extLst>
              <a:ext uri="{FF2B5EF4-FFF2-40B4-BE49-F238E27FC236}">
                <a16:creationId xmlns:a16="http://schemas.microsoft.com/office/drawing/2014/main" id="{61DBD42D-4804-4916-AD69-7A8A3258359B}"/>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B9AB16EF-3930-178E-CB9F-02AC0764D0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1896" y="1867727"/>
            <a:ext cx="6548208" cy="43712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6759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Je aanpassen als dat gevraagd wordt</a:t>
            </a:r>
          </a:p>
        </p:txBody>
      </p:sp>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884570AD-58FD-EAA8-5440-EDB3B9B506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8898" y="1818543"/>
            <a:ext cx="6329028" cy="42249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59781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8B9054A6-AFD6-07CB-2609-D14C9C4F14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1768" y="1471642"/>
            <a:ext cx="6168054" cy="4117504"/>
          </a:xfrm>
          <a:prstGeom prst="rect">
            <a:avLst/>
          </a:prstGeom>
          <a:ln>
            <a:noFill/>
          </a:ln>
          <a:effectLst>
            <a:outerShdw blurRad="292100" dist="139700" dir="2700000" algn="tl" rotWithShape="0">
              <a:srgbClr val="333333">
                <a:alpha val="65000"/>
              </a:srgbClr>
            </a:outerShdw>
          </a:effectLst>
        </p:spPr>
      </p:pic>
      <p:pic>
        <p:nvPicPr>
          <p:cNvPr id="3" name="Graphic 2">
            <a:extLst>
              <a:ext uri="{FF2B5EF4-FFF2-40B4-BE49-F238E27FC236}">
                <a16:creationId xmlns:a16="http://schemas.microsoft.com/office/drawing/2014/main" id="{FDFFACDB-9633-0744-8683-2F4E14E89D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7123814" cy="6858000"/>
          </a:xfrm>
          <a:prstGeom prst="rect">
            <a:avLst/>
          </a:prstGeom>
          <a:effectLst>
            <a:outerShdw blurRad="304800" dist="38100" dir="9120000" sx="102000" sy="102000" algn="tl" rotWithShape="0">
              <a:srgbClr val="003350">
                <a:alpha val="5000"/>
              </a:srgbClr>
            </a:outerShdw>
          </a:effectLst>
        </p:spPr>
      </p:pic>
      <p:sp>
        <p:nvSpPr>
          <p:cNvPr id="5" name="Tijdelijke aanduiding voor tekst 2">
            <a:extLst>
              <a:ext uri="{FF2B5EF4-FFF2-40B4-BE49-F238E27FC236}">
                <a16:creationId xmlns:a16="http://schemas.microsoft.com/office/drawing/2014/main" id="{D40AF2BB-2352-8044-B71D-F9F69C19D4D3}"/>
              </a:ext>
            </a:extLst>
          </p:cNvPr>
          <p:cNvSpPr txBox="1">
            <a:spLocks/>
          </p:cNvSpPr>
          <p:nvPr/>
        </p:nvSpPr>
        <p:spPr>
          <a:xfrm>
            <a:off x="1017816" y="3093512"/>
            <a:ext cx="5088182" cy="1370889"/>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a:t>Jezelf beheersen</a:t>
            </a:r>
          </a:p>
        </p:txBody>
      </p:sp>
      <p:grpSp>
        <p:nvGrpSpPr>
          <p:cNvPr id="10" name="Graphic 7">
            <a:extLst>
              <a:ext uri="{FF2B5EF4-FFF2-40B4-BE49-F238E27FC236}">
                <a16:creationId xmlns:a16="http://schemas.microsoft.com/office/drawing/2014/main" id="{327ACA05-2B5D-5D44-BB7F-FE5926EDA3AA}"/>
              </a:ext>
            </a:extLst>
          </p:cNvPr>
          <p:cNvGrpSpPr/>
          <p:nvPr/>
        </p:nvGrpSpPr>
        <p:grpSpPr>
          <a:xfrm>
            <a:off x="11092753" y="5743258"/>
            <a:ext cx="791513" cy="870129"/>
            <a:chOff x="11092753" y="5743258"/>
            <a:chExt cx="791513" cy="870129"/>
          </a:xfrm>
        </p:grpSpPr>
        <p:sp>
          <p:nvSpPr>
            <p:cNvPr id="11" name="Vrije vorm 10">
              <a:extLst>
                <a:ext uri="{FF2B5EF4-FFF2-40B4-BE49-F238E27FC236}">
                  <a16:creationId xmlns:a16="http://schemas.microsoft.com/office/drawing/2014/main" id="{84FAA169-F418-E34B-A882-D833AA92E7F3}"/>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12" name="Vrije vorm 11">
              <a:extLst>
                <a:ext uri="{FF2B5EF4-FFF2-40B4-BE49-F238E27FC236}">
                  <a16:creationId xmlns:a16="http://schemas.microsoft.com/office/drawing/2014/main" id="{05CA66F3-C974-2A4A-B876-CA163078FF09}"/>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pic>
        <p:nvPicPr>
          <p:cNvPr id="9" name="Afbeelding 8">
            <a:extLst>
              <a:ext uri="{FF2B5EF4-FFF2-40B4-BE49-F238E27FC236}">
                <a16:creationId xmlns:a16="http://schemas.microsoft.com/office/drawing/2014/main" id="{5F1AAC1C-9903-4CF1-9DF7-78FD6AC0B192}"/>
              </a:ext>
            </a:extLst>
          </p:cNvPr>
          <p:cNvPicPr>
            <a:picLocks noChangeAspect="1"/>
          </p:cNvPicPr>
          <p:nvPr/>
        </p:nvPicPr>
        <p:blipFill>
          <a:blip r:embed="rId5"/>
          <a:stretch>
            <a:fillRect/>
          </a:stretch>
        </p:blipFill>
        <p:spPr>
          <a:xfrm>
            <a:off x="9688642" y="260016"/>
            <a:ext cx="1801951" cy="1211626"/>
          </a:xfrm>
          <a:prstGeom prst="rect">
            <a:avLst/>
          </a:prstGeom>
        </p:spPr>
      </p:pic>
    </p:spTree>
    <p:extLst>
      <p:ext uri="{BB962C8B-B14F-4D97-AF65-F5344CB8AC3E}">
        <p14:creationId xmlns:p14="http://schemas.microsoft.com/office/powerpoint/2010/main" val="195924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Inleven in de ander</a:t>
            </a:r>
          </a:p>
        </p:txBody>
      </p:sp>
      <p:pic>
        <p:nvPicPr>
          <p:cNvPr id="7" name="Tijdelijke aanduiding voor inhoud 3">
            <a:extLst>
              <a:ext uri="{FF2B5EF4-FFF2-40B4-BE49-F238E27FC236}">
                <a16:creationId xmlns:a16="http://schemas.microsoft.com/office/drawing/2014/main" id="{8C2192CA-6D6B-4DC3-9A9A-00A0FB38EF39}"/>
              </a:ext>
            </a:extLst>
          </p:cNvPr>
          <p:cNvPicPr>
            <a:picLocks noChangeAspect="1"/>
          </p:cNvPicPr>
          <p:nvPr/>
        </p:nvPicPr>
        <p:blipFill>
          <a:blip r:embed="rId3"/>
          <a:srcRect/>
          <a:stretch/>
        </p:blipFill>
        <p:spPr bwMode="auto">
          <a:xfrm>
            <a:off x="868472" y="1922786"/>
            <a:ext cx="5836152" cy="4320000"/>
          </a:xfrm>
          <a:prstGeom prst="rect">
            <a:avLst/>
          </a:prstGeom>
          <a:ln>
            <a:noFill/>
          </a:ln>
          <a:effectLst>
            <a:outerShdw blurRad="292100" dist="139700" dir="2700000" algn="tl" rotWithShape="0">
              <a:srgbClr val="333333">
                <a:alpha val="65000"/>
              </a:srgbClr>
            </a:outerShdw>
          </a:effectLst>
        </p:spPr>
      </p:pic>
      <p:pic>
        <p:nvPicPr>
          <p:cNvPr id="4" name="Afbeelding 3">
            <a:extLst>
              <a:ext uri="{FF2B5EF4-FFF2-40B4-BE49-F238E27FC236}">
                <a16:creationId xmlns:a16="http://schemas.microsoft.com/office/drawing/2014/main" id="{1D983F16-5B32-4959-A95C-DCF64DC0C5E9}"/>
              </a:ext>
            </a:extLst>
          </p:cNvPr>
          <p:cNvPicPr>
            <a:picLocks noChangeAspect="1"/>
          </p:cNvPicPr>
          <p:nvPr/>
        </p:nvPicPr>
        <p:blipFill>
          <a:blip r:embed="rId4"/>
          <a:stretch>
            <a:fillRect/>
          </a:stretch>
        </p:blipFill>
        <p:spPr>
          <a:xfrm>
            <a:off x="9688642" y="260016"/>
            <a:ext cx="1801951" cy="1211626"/>
          </a:xfrm>
          <a:prstGeom prst="rect">
            <a:avLst/>
          </a:prstGeom>
        </p:spPr>
      </p:pic>
    </p:spTree>
    <p:extLst>
      <p:ext uri="{BB962C8B-B14F-4D97-AF65-F5344CB8AC3E}">
        <p14:creationId xmlns:p14="http://schemas.microsoft.com/office/powerpoint/2010/main" val="266650507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jabloon Gouwe Academie" id="{C486F0B1-FB91-4A77-AB9D-C8A8EF2EDF10}" vid="{225B0C68-5F7A-4D71-8746-949C186B96CC}"/>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27886670A4734A9243D440CDF8C67F" ma:contentTypeVersion="16" ma:contentTypeDescription="Een nieuw document maken." ma:contentTypeScope="" ma:versionID="aeee375bf8a433b7a1802f7bfae75d8e">
  <xsd:schema xmlns:xsd="http://www.w3.org/2001/XMLSchema" xmlns:xs="http://www.w3.org/2001/XMLSchema" xmlns:p="http://schemas.microsoft.com/office/2006/metadata/properties" xmlns:ns2="60894600-8476-4fd7-b2c5-ff917fc705dd" xmlns:ns3="fbe72611-bf81-487e-b0f6-1ac12b8ec030" targetNamespace="http://schemas.microsoft.com/office/2006/metadata/properties" ma:root="true" ma:fieldsID="12654591819ffe6374fe9948e493d0c1" ns2:_="" ns3:_="">
    <xsd:import namespace="60894600-8476-4fd7-b2c5-ff917fc705dd"/>
    <xsd:import namespace="fbe72611-bf81-487e-b0f6-1ac12b8ec03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MediaServiceObjectDetectorVersions" minOccurs="0"/>
                <xsd:element ref="ns2:MediaServiceSearchProperties" minOccurs="0"/>
                <xsd:element ref="ns2:MediaServiceDateTaken"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894600-8476-4fd7-b2c5-ff917fc705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e72611-bf81-487e-b0f6-1ac12b8ec030"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element name="TaxCatchAll" ma:index="17" nillable="true" ma:displayName="Taxonomy Catch All Column" ma:hidden="true" ma:list="{2623462e-c134-4ecc-bd9b-e36bdd3d65dd}" ma:internalName="TaxCatchAll" ma:showField="CatchAllData" ma:web="fbe72611-bf81-487e-b0f6-1ac12b8ec0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0894600-8476-4fd7-b2c5-ff917fc705dd">
      <Terms xmlns="http://schemas.microsoft.com/office/infopath/2007/PartnerControls"/>
    </lcf76f155ced4ddcb4097134ff3c332f>
    <TaxCatchAll xmlns="fbe72611-bf81-487e-b0f6-1ac12b8ec030" xsi:nil="true"/>
  </documentManagement>
</p:properties>
</file>

<file path=customXml/itemProps1.xml><?xml version="1.0" encoding="utf-8"?>
<ds:datastoreItem xmlns:ds="http://schemas.openxmlformats.org/officeDocument/2006/customXml" ds:itemID="{4185EB89-D63C-4931-B8BF-CDC4AAA8996B}">
  <ds:schemaRefs>
    <ds:schemaRef ds:uri="60894600-8476-4fd7-b2c5-ff917fc705dd"/>
    <ds:schemaRef ds:uri="fbe72611-bf81-487e-b0f6-1ac12b8ec03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B93B65F-B749-4132-82E5-5E00F7869253}">
  <ds:schemaRefs>
    <ds:schemaRef ds:uri="http://schemas.microsoft.com/sharepoint/v3/contenttype/forms"/>
  </ds:schemaRefs>
</ds:datastoreItem>
</file>

<file path=customXml/itemProps3.xml><?xml version="1.0" encoding="utf-8"?>
<ds:datastoreItem xmlns:ds="http://schemas.openxmlformats.org/officeDocument/2006/customXml" ds:itemID="{0D0AE9DA-F385-42EB-AC43-52EFD5BD8627}">
  <ds:schemaRefs>
    <ds:schemaRef ds:uri="60894600-8476-4fd7-b2c5-ff917fc705dd"/>
    <ds:schemaRef ds:uri="fbe72611-bf81-487e-b0f6-1ac12b8ec03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42</TotalTime>
  <Words>4298</Words>
  <Application>Microsoft Office PowerPoint</Application>
  <PresentationFormat>Breedbeeld</PresentationFormat>
  <Paragraphs>312</Paragraphs>
  <Slides>30</Slides>
  <Notes>28</Notes>
  <HiddenSlides>3</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30</vt:i4>
      </vt:variant>
    </vt:vector>
  </HeadingPairs>
  <TitlesOfParts>
    <vt:vector size="35" baseType="lpstr">
      <vt:lpstr>Arial</vt:lpstr>
      <vt:lpstr>Calibri</vt:lpstr>
      <vt:lpstr>Roboto Light</vt:lpstr>
      <vt:lpstr>Wingdings</vt:lpstr>
      <vt:lpstr>Kantoorthema</vt:lpstr>
      <vt:lpstr>Zien!5-8  Leerlingvragenlijst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Microsoft Office User</dc:creator>
  <cp:lastModifiedBy>Jansen-Tigchelaar, Doreanne | Gouwe Academie</cp:lastModifiedBy>
  <cp:revision>12</cp:revision>
  <dcterms:created xsi:type="dcterms:W3CDTF">2021-03-05T08:16:01Z</dcterms:created>
  <dcterms:modified xsi:type="dcterms:W3CDTF">2026-10-09T13:18:09Z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0x0101007227886670A4734A9243D440CDF8C67F</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lpwstr/>
  </property>
  <property fmtid="{D5CDD505-2E9C-101B-9397-08002B2CF9AE}" pid="9" name="MediaServiceImageTags">
    <vt:lpwstr/>
  </property>
</Properties>
</file>