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Lst>
  <p:notesMasterIdLst>
    <p:notesMasterId r:id="rId53"/>
  </p:notesMasterIdLst>
  <p:handoutMasterIdLst>
    <p:handoutMasterId r:id="rId54"/>
  </p:handoutMasterIdLst>
  <p:sldIdLst>
    <p:sldId id="264" r:id="rId6"/>
    <p:sldId id="1284" r:id="rId7"/>
    <p:sldId id="1849" r:id="rId8"/>
    <p:sldId id="271" r:id="rId9"/>
    <p:sldId id="376" r:id="rId10"/>
    <p:sldId id="2620" r:id="rId11"/>
    <p:sldId id="2621" r:id="rId12"/>
    <p:sldId id="2216" r:id="rId13"/>
    <p:sldId id="2217" r:id="rId14"/>
    <p:sldId id="2070" r:id="rId15"/>
    <p:sldId id="1857" r:id="rId16"/>
    <p:sldId id="2713" r:id="rId17"/>
    <p:sldId id="718" r:id="rId18"/>
    <p:sldId id="2059" r:id="rId19"/>
    <p:sldId id="1858" r:id="rId20"/>
    <p:sldId id="2533" r:id="rId21"/>
    <p:sldId id="382" r:id="rId22"/>
    <p:sldId id="2036" r:id="rId23"/>
    <p:sldId id="2037" r:id="rId24"/>
    <p:sldId id="2038" r:id="rId25"/>
    <p:sldId id="2049" r:id="rId26"/>
    <p:sldId id="2040" r:id="rId27"/>
    <p:sldId id="2041" r:id="rId28"/>
    <p:sldId id="2042" r:id="rId29"/>
    <p:sldId id="2043" r:id="rId30"/>
    <p:sldId id="2044" r:id="rId31"/>
    <p:sldId id="2045" r:id="rId32"/>
    <p:sldId id="2721" r:id="rId33"/>
    <p:sldId id="2046" r:id="rId34"/>
    <p:sldId id="2100" r:id="rId35"/>
    <p:sldId id="2048" r:id="rId36"/>
    <p:sldId id="2058" r:id="rId37"/>
    <p:sldId id="2083" r:id="rId38"/>
    <p:sldId id="2665" r:id="rId39"/>
    <p:sldId id="2687" r:id="rId40"/>
    <p:sldId id="2688" r:id="rId41"/>
    <p:sldId id="484" r:id="rId42"/>
    <p:sldId id="2681" r:id="rId43"/>
    <p:sldId id="2480" r:id="rId44"/>
    <p:sldId id="2488" r:id="rId45"/>
    <p:sldId id="290" r:id="rId46"/>
    <p:sldId id="291" r:id="rId47"/>
    <p:sldId id="2489" r:id="rId48"/>
    <p:sldId id="2490" r:id="rId49"/>
    <p:sldId id="2491" r:id="rId50"/>
    <p:sldId id="1386" r:id="rId51"/>
    <p:sldId id="2720" r:id="rId5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Presentatie" id="{D1A71C9D-B6DE-AB4E-9887-06671BE82916}">
          <p14:sldIdLst>
            <p14:sldId id="264"/>
          </p14:sldIdLst>
        </p14:section>
        <p14:section name="Zien!1-16" id="{8CE70CD5-5ED7-B94F-A2B0-2C33ABD56734}">
          <p14:sldIdLst>
            <p14:sldId id="1284"/>
            <p14:sldId id="1849"/>
            <p14:sldId id="271"/>
            <p14:sldId id="376"/>
            <p14:sldId id="2620"/>
            <p14:sldId id="2621"/>
            <p14:sldId id="2216"/>
            <p14:sldId id="2217"/>
            <p14:sldId id="2070"/>
            <p14:sldId id="1857"/>
            <p14:sldId id="2713"/>
            <p14:sldId id="718"/>
            <p14:sldId id="2059"/>
            <p14:sldId id="1858"/>
            <p14:sldId id="2533"/>
          </p14:sldIdLst>
        </p14:section>
        <p14:section name="techniek" id="{8384FB4D-3992-4D1B-99CE-C94415ED3E2A}">
          <p14:sldIdLst>
            <p14:sldId id="382"/>
            <p14:sldId id="2036"/>
            <p14:sldId id="2037"/>
            <p14:sldId id="2038"/>
            <p14:sldId id="2049"/>
            <p14:sldId id="2040"/>
            <p14:sldId id="2041"/>
            <p14:sldId id="2042"/>
            <p14:sldId id="2043"/>
            <p14:sldId id="2044"/>
            <p14:sldId id="2045"/>
            <p14:sldId id="2721"/>
            <p14:sldId id="2046"/>
            <p14:sldId id="2100"/>
            <p14:sldId id="2048"/>
            <p14:sldId id="2058"/>
            <p14:sldId id="2083"/>
            <p14:sldId id="2665"/>
            <p14:sldId id="2687"/>
            <p14:sldId id="2688"/>
            <p14:sldId id="484"/>
            <p14:sldId id="2681"/>
            <p14:sldId id="2480"/>
            <p14:sldId id="2488"/>
            <p14:sldId id="290"/>
            <p14:sldId id="291"/>
            <p14:sldId id="2489"/>
            <p14:sldId id="2490"/>
            <p14:sldId id="2491"/>
            <p14:sldId id="1386"/>
            <p14:sldId id="27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0"/>
    <a:srgbClr val="71CCFF"/>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A19D3-3422-4954-A33A-EED3A5CAF2F0}" v="2" dt="2024-08-27T07:44:40.9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22" autoAdjust="0"/>
  </p:normalViewPr>
  <p:slideViewPr>
    <p:cSldViewPr snapToGrid="0">
      <p:cViewPr varScale="1">
        <p:scale>
          <a:sx n="90" d="100"/>
          <a:sy n="90" d="100"/>
        </p:scale>
        <p:origin x="1594" y="72"/>
      </p:cViewPr>
      <p:guideLst/>
    </p:cSldViewPr>
  </p:slideViewPr>
  <p:notesTextViewPr>
    <p:cViewPr>
      <p:scale>
        <a:sx n="3" d="2"/>
        <a:sy n="3" d="2"/>
      </p:scale>
      <p:origin x="0" y="0"/>
    </p:cViewPr>
  </p:notesTextViewPr>
  <p:sorterViewPr>
    <p:cViewPr varScale="1">
      <p:scale>
        <a:sx n="1" d="1"/>
        <a:sy n="1" d="1"/>
      </p:scale>
      <p:origin x="0" y="-1578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en-Tigchelaar, D." userId="d18c6e0a-433c-494b-8521-0f48ebc560b2" providerId="ADAL" clId="{08683077-03A8-45B1-8D81-56C429D64130}"/>
    <pc:docChg chg="undo custSel modSld">
      <pc:chgData name="Jansen-Tigchelaar, D." userId="d18c6e0a-433c-494b-8521-0f48ebc560b2" providerId="ADAL" clId="{08683077-03A8-45B1-8D81-56C429D64130}" dt="2024-01-16T13:03:20.856" v="2796" actId="1076"/>
      <pc:docMkLst>
        <pc:docMk/>
      </pc:docMkLst>
      <pc:sldChg chg="modNotesTx">
        <pc:chgData name="Jansen-Tigchelaar, D." userId="d18c6e0a-433c-494b-8521-0f48ebc560b2" providerId="ADAL" clId="{08683077-03A8-45B1-8D81-56C429D64130}" dt="2024-01-16T12:46:26.320" v="288" actId="20577"/>
        <pc:sldMkLst>
          <pc:docMk/>
          <pc:sldMk cId="3758918132" sldId="271"/>
        </pc:sldMkLst>
      </pc:sldChg>
      <pc:sldChg chg="modNotesTx">
        <pc:chgData name="Jansen-Tigchelaar, D." userId="d18c6e0a-433c-494b-8521-0f48ebc560b2" providerId="ADAL" clId="{08683077-03A8-45B1-8D81-56C429D64130}" dt="2024-01-16T12:45:52.258" v="130" actId="20577"/>
        <pc:sldMkLst>
          <pc:docMk/>
          <pc:sldMk cId="3952431163" sldId="376"/>
        </pc:sldMkLst>
      </pc:sldChg>
      <pc:sldChg chg="modSp mod modNotesTx">
        <pc:chgData name="Jansen-Tigchelaar, D." userId="d18c6e0a-433c-494b-8521-0f48ebc560b2" providerId="ADAL" clId="{08683077-03A8-45B1-8D81-56C429D64130}" dt="2024-01-16T12:47:55.610" v="542" actId="20577"/>
        <pc:sldMkLst>
          <pc:docMk/>
          <pc:sldMk cId="2477737146" sldId="1849"/>
        </pc:sldMkLst>
        <pc:spChg chg="mod">
          <ac:chgData name="Jansen-Tigchelaar, D." userId="d18c6e0a-433c-494b-8521-0f48ebc560b2" providerId="ADAL" clId="{08683077-03A8-45B1-8D81-56C429D64130}" dt="2024-01-16T12:46:40.278" v="289" actId="313"/>
          <ac:spMkLst>
            <pc:docMk/>
            <pc:sldMk cId="2477737146" sldId="1849"/>
            <ac:spMk id="3" creationId="{8F84B129-545D-48FB-8458-73CAB7E91363}"/>
          </ac:spMkLst>
        </pc:spChg>
      </pc:sldChg>
      <pc:sldChg chg="modNotesTx">
        <pc:chgData name="Jansen-Tigchelaar, D." userId="d18c6e0a-433c-494b-8521-0f48ebc560b2" providerId="ADAL" clId="{08683077-03A8-45B1-8D81-56C429D64130}" dt="2024-01-16T12:56:41.895" v="2684" actId="20577"/>
        <pc:sldMkLst>
          <pc:docMk/>
          <pc:sldMk cId="418354084" sldId="1857"/>
        </pc:sldMkLst>
      </pc:sldChg>
      <pc:sldChg chg="modNotesTx">
        <pc:chgData name="Jansen-Tigchelaar, D." userId="d18c6e0a-433c-494b-8521-0f48ebc560b2" providerId="ADAL" clId="{08683077-03A8-45B1-8D81-56C429D64130}" dt="2023-11-02T10:41:45.540" v="2" actId="6549"/>
        <pc:sldMkLst>
          <pc:docMk/>
          <pc:sldMk cId="2638540430" sldId="2042"/>
        </pc:sldMkLst>
      </pc:sldChg>
      <pc:sldChg chg="modNotesTx">
        <pc:chgData name="Jansen-Tigchelaar, D." userId="d18c6e0a-433c-494b-8521-0f48ebc560b2" providerId="ADAL" clId="{08683077-03A8-45B1-8D81-56C429D64130}" dt="2023-11-02T10:41:40.406" v="0" actId="6549"/>
        <pc:sldMkLst>
          <pc:docMk/>
          <pc:sldMk cId="4224324504" sldId="2044"/>
        </pc:sldMkLst>
      </pc:sldChg>
      <pc:sldChg chg="modNotesTx">
        <pc:chgData name="Jansen-Tigchelaar, D." userId="d18c6e0a-433c-494b-8521-0f48ebc560b2" providerId="ADAL" clId="{08683077-03A8-45B1-8D81-56C429D64130}" dt="2023-11-02T10:41:42.624" v="1" actId="6549"/>
        <pc:sldMkLst>
          <pc:docMk/>
          <pc:sldMk cId="1064827485" sldId="2045"/>
        </pc:sldMkLst>
      </pc:sldChg>
      <pc:sldChg chg="modNotesTx">
        <pc:chgData name="Jansen-Tigchelaar, D." userId="d18c6e0a-433c-494b-8521-0f48ebc560b2" providerId="ADAL" clId="{08683077-03A8-45B1-8D81-56C429D64130}" dt="2023-11-02T10:41:49.180" v="3" actId="6549"/>
        <pc:sldMkLst>
          <pc:docMk/>
          <pc:sldMk cId="3235257490" sldId="2046"/>
        </pc:sldMkLst>
      </pc:sldChg>
      <pc:sldChg chg="delSp modSp mod">
        <pc:chgData name="Jansen-Tigchelaar, D." userId="d18c6e0a-433c-494b-8521-0f48ebc560b2" providerId="ADAL" clId="{08683077-03A8-45B1-8D81-56C429D64130}" dt="2024-01-16T13:02:50.352" v="2791" actId="20577"/>
        <pc:sldMkLst>
          <pc:docMk/>
          <pc:sldMk cId="2550821257" sldId="2048"/>
        </pc:sldMkLst>
        <pc:spChg chg="mod">
          <ac:chgData name="Jansen-Tigchelaar, D." userId="d18c6e0a-433c-494b-8521-0f48ebc560b2" providerId="ADAL" clId="{08683077-03A8-45B1-8D81-56C429D64130}" dt="2024-01-16T13:02:50.352" v="2791" actId="20577"/>
          <ac:spMkLst>
            <pc:docMk/>
            <pc:sldMk cId="2550821257" sldId="2048"/>
            <ac:spMk id="3" creationId="{B61B5F35-826C-4175-AA2C-36E74565AE9B}"/>
          </ac:spMkLst>
        </pc:spChg>
        <pc:picChg chg="del">
          <ac:chgData name="Jansen-Tigchelaar, D." userId="d18c6e0a-433c-494b-8521-0f48ebc560b2" providerId="ADAL" clId="{08683077-03A8-45B1-8D81-56C429D64130}" dt="2024-01-16T13:01:58.361" v="2761" actId="478"/>
          <ac:picMkLst>
            <pc:docMk/>
            <pc:sldMk cId="2550821257" sldId="2048"/>
            <ac:picMk id="6" creationId="{3807DDE9-FC9E-486C-99EC-739F480F4856}"/>
          </ac:picMkLst>
        </pc:picChg>
      </pc:sldChg>
      <pc:sldChg chg="addSp delSp modSp mod">
        <pc:chgData name="Jansen-Tigchelaar, D." userId="d18c6e0a-433c-494b-8521-0f48ebc560b2" providerId="ADAL" clId="{08683077-03A8-45B1-8D81-56C429D64130}" dt="2024-01-16T13:03:20.856" v="2796" actId="1076"/>
        <pc:sldMkLst>
          <pc:docMk/>
          <pc:sldMk cId="77046660" sldId="2058"/>
        </pc:sldMkLst>
        <pc:picChg chg="add mod">
          <ac:chgData name="Jansen-Tigchelaar, D." userId="d18c6e0a-433c-494b-8521-0f48ebc560b2" providerId="ADAL" clId="{08683077-03A8-45B1-8D81-56C429D64130}" dt="2024-01-16T13:03:20.856" v="2796" actId="1076"/>
          <ac:picMkLst>
            <pc:docMk/>
            <pc:sldMk cId="77046660" sldId="2058"/>
            <ac:picMk id="5" creationId="{4B327F41-0721-9D1E-7864-9EE39DC61AA5}"/>
          </ac:picMkLst>
        </pc:picChg>
        <pc:picChg chg="del">
          <ac:chgData name="Jansen-Tigchelaar, D." userId="d18c6e0a-433c-494b-8521-0f48ebc560b2" providerId="ADAL" clId="{08683077-03A8-45B1-8D81-56C429D64130}" dt="2024-01-16T13:03:13.064" v="2792" actId="478"/>
          <ac:picMkLst>
            <pc:docMk/>
            <pc:sldMk cId="77046660" sldId="2058"/>
            <ac:picMk id="6" creationId="{61103E60-718B-A9FB-2DB4-47F3E18E5C91}"/>
          </ac:picMkLst>
        </pc:picChg>
      </pc:sldChg>
      <pc:sldChg chg="modNotesTx">
        <pc:chgData name="Jansen-Tigchelaar, D." userId="d18c6e0a-433c-494b-8521-0f48ebc560b2" providerId="ADAL" clId="{08683077-03A8-45B1-8D81-56C429D64130}" dt="2024-01-16T12:56:03.757" v="2604" actId="20577"/>
        <pc:sldMkLst>
          <pc:docMk/>
          <pc:sldMk cId="1735687957" sldId="2070"/>
        </pc:sldMkLst>
      </pc:sldChg>
      <pc:sldChg chg="modNotesTx">
        <pc:chgData name="Jansen-Tigchelaar, D." userId="d18c6e0a-433c-494b-8521-0f48ebc560b2" providerId="ADAL" clId="{08683077-03A8-45B1-8D81-56C429D64130}" dt="2023-11-02T10:41:52.393" v="4" actId="6549"/>
        <pc:sldMkLst>
          <pc:docMk/>
          <pc:sldMk cId="3430124792" sldId="2100"/>
        </pc:sldMkLst>
      </pc:sldChg>
      <pc:sldChg chg="modNotesTx">
        <pc:chgData name="Jansen-Tigchelaar, D." userId="d18c6e0a-433c-494b-8521-0f48ebc560b2" providerId="ADAL" clId="{08683077-03A8-45B1-8D81-56C429D64130}" dt="2024-01-16T12:55:03.803" v="2329" actId="20577"/>
        <pc:sldMkLst>
          <pc:docMk/>
          <pc:sldMk cId="3540070476" sldId="2216"/>
        </pc:sldMkLst>
      </pc:sldChg>
      <pc:sldChg chg="modNotesTx">
        <pc:chgData name="Jansen-Tigchelaar, D." userId="d18c6e0a-433c-494b-8521-0f48ebc560b2" providerId="ADAL" clId="{08683077-03A8-45B1-8D81-56C429D64130}" dt="2024-01-16T12:50:36.670" v="1339" actId="404"/>
        <pc:sldMkLst>
          <pc:docMk/>
          <pc:sldMk cId="622860776" sldId="2620"/>
        </pc:sldMkLst>
      </pc:sldChg>
      <pc:sldChg chg="modNotesTx">
        <pc:chgData name="Jansen-Tigchelaar, D." userId="d18c6e0a-433c-494b-8521-0f48ebc560b2" providerId="ADAL" clId="{08683077-03A8-45B1-8D81-56C429D64130}" dt="2024-01-16T12:53:25.931" v="1937" actId="20577"/>
        <pc:sldMkLst>
          <pc:docMk/>
          <pc:sldMk cId="825786660" sldId="2621"/>
        </pc:sldMkLst>
      </pc:sldChg>
      <pc:sldChg chg="addSp delSp modSp mod modTransition modClrScheme chgLayout">
        <pc:chgData name="Jansen-Tigchelaar, D." userId="d18c6e0a-433c-494b-8521-0f48ebc560b2" providerId="ADAL" clId="{08683077-03A8-45B1-8D81-56C429D64130}" dt="2024-01-16T13:00:18.312" v="2744" actId="1076"/>
        <pc:sldMkLst>
          <pc:docMk/>
          <pc:sldMk cId="496666928" sldId="2687"/>
        </pc:sldMkLst>
        <pc:spChg chg="add del mod">
          <ac:chgData name="Jansen-Tigchelaar, D." userId="d18c6e0a-433c-494b-8521-0f48ebc560b2" providerId="ADAL" clId="{08683077-03A8-45B1-8D81-56C429D64130}" dt="2024-01-16T12:59:21.012" v="2723" actId="6549"/>
          <ac:spMkLst>
            <pc:docMk/>
            <pc:sldMk cId="496666928" sldId="2687"/>
            <ac:spMk id="2" creationId="{38DCD484-ACEB-20D4-E267-E980D1A4ADE6}"/>
          </ac:spMkLst>
        </pc:spChg>
        <pc:spChg chg="add del mod">
          <ac:chgData name="Jansen-Tigchelaar, D." userId="d18c6e0a-433c-494b-8521-0f48ebc560b2" providerId="ADAL" clId="{08683077-03A8-45B1-8D81-56C429D64130}" dt="2024-01-16T13:00:14.857" v="2743" actId="1076"/>
          <ac:spMkLst>
            <pc:docMk/>
            <pc:sldMk cId="496666928" sldId="2687"/>
            <ac:spMk id="3" creationId="{2B15CABE-8539-6466-4468-7ECE66A2F69E}"/>
          </ac:spMkLst>
        </pc:spChg>
        <pc:picChg chg="add mod">
          <ac:chgData name="Jansen-Tigchelaar, D." userId="d18c6e0a-433c-494b-8521-0f48ebc560b2" providerId="ADAL" clId="{08683077-03A8-45B1-8D81-56C429D64130}" dt="2024-01-16T13:00:18.312" v="2744" actId="1076"/>
          <ac:picMkLst>
            <pc:docMk/>
            <pc:sldMk cId="496666928" sldId="2687"/>
            <ac:picMk id="5" creationId="{BF9AAA88-D970-A89E-2629-8005D50195D4}"/>
          </ac:picMkLst>
        </pc:picChg>
        <pc:picChg chg="del">
          <ac:chgData name="Jansen-Tigchelaar, D." userId="d18c6e0a-433c-494b-8521-0f48ebc560b2" providerId="ADAL" clId="{08683077-03A8-45B1-8D81-56C429D64130}" dt="2024-01-16T12:58:57.284" v="2708" actId="478"/>
          <ac:picMkLst>
            <pc:docMk/>
            <pc:sldMk cId="496666928" sldId="2687"/>
            <ac:picMk id="6" creationId="{8D6E4761-4CEA-C0A7-783F-0F57FD46381C}"/>
          </ac:picMkLst>
        </pc:picChg>
      </pc:sldChg>
      <pc:sldChg chg="modSp mod">
        <pc:chgData name="Jansen-Tigchelaar, D." userId="d18c6e0a-433c-494b-8521-0f48ebc560b2" providerId="ADAL" clId="{08683077-03A8-45B1-8D81-56C429D64130}" dt="2024-01-16T12:57:22.174" v="2707" actId="20577"/>
        <pc:sldMkLst>
          <pc:docMk/>
          <pc:sldMk cId="186910559" sldId="2713"/>
        </pc:sldMkLst>
        <pc:spChg chg="mod">
          <ac:chgData name="Jansen-Tigchelaar, D." userId="d18c6e0a-433c-494b-8521-0f48ebc560b2" providerId="ADAL" clId="{08683077-03A8-45B1-8D81-56C429D64130}" dt="2024-01-16T12:57:22.174" v="2707" actId="20577"/>
          <ac:spMkLst>
            <pc:docMk/>
            <pc:sldMk cId="186910559" sldId="2713"/>
            <ac:spMk id="5" creationId="{68C025AC-F02A-4882-8594-8AA9B9CD8937}"/>
          </ac:spMkLst>
        </pc:spChg>
      </pc:sldChg>
    </pc:docChg>
  </pc:docChgLst>
  <pc:docChgLst>
    <pc:chgData name="Jansen-Tigchelaar, Doreanne | Gouwe Academie" userId="d18c6e0a-433c-494b-8521-0f48ebc560b2" providerId="ADAL" clId="{9EEA19D3-3422-4954-A33A-EED3A5CAF2F0}"/>
    <pc:docChg chg="undo custSel addSld modSld modSection">
      <pc:chgData name="Jansen-Tigchelaar, Doreanne | Gouwe Academie" userId="d18c6e0a-433c-494b-8521-0f48ebc560b2" providerId="ADAL" clId="{9EEA19D3-3422-4954-A33A-EED3A5CAF2F0}" dt="2024-08-27T07:45:36.177" v="1395" actId="207"/>
      <pc:docMkLst>
        <pc:docMk/>
      </pc:docMkLst>
      <pc:sldChg chg="addSp delSp modSp mod">
        <pc:chgData name="Jansen-Tigchelaar, Doreanne | Gouwe Academie" userId="d18c6e0a-433c-494b-8521-0f48ebc560b2" providerId="ADAL" clId="{9EEA19D3-3422-4954-A33A-EED3A5CAF2F0}" dt="2024-08-27T07:44:56.039" v="1391" actId="1076"/>
        <pc:sldMkLst>
          <pc:docMk/>
          <pc:sldMk cId="3221509057" sldId="1386"/>
        </pc:sldMkLst>
        <pc:spChg chg="mod">
          <ac:chgData name="Jansen-Tigchelaar, Doreanne | Gouwe Academie" userId="d18c6e0a-433c-494b-8521-0f48ebc560b2" providerId="ADAL" clId="{9EEA19D3-3422-4954-A33A-EED3A5CAF2F0}" dt="2024-08-27T07:44:49.541" v="1389" actId="1076"/>
          <ac:spMkLst>
            <pc:docMk/>
            <pc:sldMk cId="3221509057" sldId="1386"/>
            <ac:spMk id="3" creationId="{01EBE273-1452-4729-AF34-C75D4F3294FD}"/>
          </ac:spMkLst>
        </pc:spChg>
        <pc:picChg chg="del">
          <ac:chgData name="Jansen-Tigchelaar, Doreanne | Gouwe Academie" userId="d18c6e0a-433c-494b-8521-0f48ebc560b2" providerId="ADAL" clId="{9EEA19D3-3422-4954-A33A-EED3A5CAF2F0}" dt="2024-08-27T07:43:53.844" v="1371" actId="478"/>
          <ac:picMkLst>
            <pc:docMk/>
            <pc:sldMk cId="3221509057" sldId="1386"/>
            <ac:picMk id="4" creationId="{C9509364-A24B-12B8-5243-CAF766288896}"/>
          </ac:picMkLst>
        </pc:picChg>
        <pc:picChg chg="del">
          <ac:chgData name="Jansen-Tigchelaar, Doreanne | Gouwe Academie" userId="d18c6e0a-433c-494b-8521-0f48ebc560b2" providerId="ADAL" clId="{9EEA19D3-3422-4954-A33A-EED3A5CAF2F0}" dt="2024-08-27T07:44:20.528" v="1377" actId="478"/>
          <ac:picMkLst>
            <pc:docMk/>
            <pc:sldMk cId="3221509057" sldId="1386"/>
            <ac:picMk id="5" creationId="{55920135-74C9-9422-4088-F132D488FA76}"/>
          </ac:picMkLst>
        </pc:picChg>
        <pc:picChg chg="add mod">
          <ac:chgData name="Jansen-Tigchelaar, Doreanne | Gouwe Academie" userId="d18c6e0a-433c-494b-8521-0f48ebc560b2" providerId="ADAL" clId="{9EEA19D3-3422-4954-A33A-EED3A5CAF2F0}" dt="2024-08-27T07:44:53.541" v="1390" actId="1076"/>
          <ac:picMkLst>
            <pc:docMk/>
            <pc:sldMk cId="3221509057" sldId="1386"/>
            <ac:picMk id="6" creationId="{17FDAABB-15FA-2AF1-1C3C-5C8FE0BE0D8B}"/>
          </ac:picMkLst>
        </pc:picChg>
        <pc:picChg chg="add mod">
          <ac:chgData name="Jansen-Tigchelaar, Doreanne | Gouwe Academie" userId="d18c6e0a-433c-494b-8521-0f48ebc560b2" providerId="ADAL" clId="{9EEA19D3-3422-4954-A33A-EED3A5CAF2F0}" dt="2024-08-27T07:44:56.039" v="1391" actId="1076"/>
          <ac:picMkLst>
            <pc:docMk/>
            <pc:sldMk cId="3221509057" sldId="1386"/>
            <ac:picMk id="8" creationId="{17210369-F029-CDAE-0507-DD58F6B2402B}"/>
          </ac:picMkLst>
        </pc:picChg>
      </pc:sldChg>
      <pc:sldChg chg="modNotesTx">
        <pc:chgData name="Jansen-Tigchelaar, Doreanne | Gouwe Academie" userId="d18c6e0a-433c-494b-8521-0f48ebc560b2" providerId="ADAL" clId="{9EEA19D3-3422-4954-A33A-EED3A5CAF2F0}" dt="2024-08-27T07:29:26.419" v="23" actId="20577"/>
        <pc:sldMkLst>
          <pc:docMk/>
          <pc:sldMk cId="418354084" sldId="1857"/>
        </pc:sldMkLst>
      </pc:sldChg>
      <pc:sldChg chg="modNotesTx">
        <pc:chgData name="Jansen-Tigchelaar, Doreanne | Gouwe Academie" userId="d18c6e0a-433c-494b-8521-0f48ebc560b2" providerId="ADAL" clId="{9EEA19D3-3422-4954-A33A-EED3A5CAF2F0}" dt="2024-08-27T07:30:47.232" v="317" actId="20577"/>
        <pc:sldMkLst>
          <pc:docMk/>
          <pc:sldMk cId="2326497270" sldId="2036"/>
        </pc:sldMkLst>
      </pc:sldChg>
      <pc:sldChg chg="addSp delSp modSp mod">
        <pc:chgData name="Jansen-Tigchelaar, Doreanne | Gouwe Academie" userId="d18c6e0a-433c-494b-8521-0f48ebc560b2" providerId="ADAL" clId="{9EEA19D3-3422-4954-A33A-EED3A5CAF2F0}" dt="2024-08-27T07:32:28.084" v="376" actId="1076"/>
        <pc:sldMkLst>
          <pc:docMk/>
          <pc:sldMk cId="4224324504" sldId="2044"/>
        </pc:sldMkLst>
        <pc:spChg chg="mod">
          <ac:chgData name="Jansen-Tigchelaar, Doreanne | Gouwe Academie" userId="d18c6e0a-433c-494b-8521-0f48ebc560b2" providerId="ADAL" clId="{9EEA19D3-3422-4954-A33A-EED3A5CAF2F0}" dt="2024-08-27T07:32:28.084" v="376" actId="1076"/>
          <ac:spMkLst>
            <pc:docMk/>
            <pc:sldMk cId="4224324504" sldId="2044"/>
            <ac:spMk id="2" creationId="{6BCF2A53-B30B-698D-0DD7-D2FF68300DA1}"/>
          </ac:spMkLst>
        </pc:spChg>
        <pc:spChg chg="mod">
          <ac:chgData name="Jansen-Tigchelaar, Doreanne | Gouwe Academie" userId="d18c6e0a-433c-494b-8521-0f48ebc560b2" providerId="ADAL" clId="{9EEA19D3-3422-4954-A33A-EED3A5CAF2F0}" dt="2024-08-27T07:32:19.952" v="375" actId="20577"/>
          <ac:spMkLst>
            <pc:docMk/>
            <pc:sldMk cId="4224324504" sldId="2044"/>
            <ac:spMk id="3" creationId="{00000000-0000-0000-0000-000000000000}"/>
          </ac:spMkLst>
        </pc:spChg>
        <pc:picChg chg="del">
          <ac:chgData name="Jansen-Tigchelaar, Doreanne | Gouwe Academie" userId="d18c6e0a-433c-494b-8521-0f48ebc560b2" providerId="ADAL" clId="{9EEA19D3-3422-4954-A33A-EED3A5CAF2F0}" dt="2024-08-27T07:31:52.927" v="318" actId="478"/>
          <ac:picMkLst>
            <pc:docMk/>
            <pc:sldMk cId="4224324504" sldId="2044"/>
            <ac:picMk id="5" creationId="{2D41EDBA-7983-F128-E7C2-00602020260A}"/>
          </ac:picMkLst>
        </pc:picChg>
        <pc:picChg chg="add mod ord">
          <ac:chgData name="Jansen-Tigchelaar, Doreanne | Gouwe Academie" userId="d18c6e0a-433c-494b-8521-0f48ebc560b2" providerId="ADAL" clId="{9EEA19D3-3422-4954-A33A-EED3A5CAF2F0}" dt="2024-08-27T07:32:06.196" v="326" actId="1076"/>
          <ac:picMkLst>
            <pc:docMk/>
            <pc:sldMk cId="4224324504" sldId="2044"/>
            <ac:picMk id="6" creationId="{27270D8F-32FA-BF99-1195-423C7D6B1676}"/>
          </ac:picMkLst>
        </pc:picChg>
      </pc:sldChg>
      <pc:sldChg chg="addSp delSp modSp mod">
        <pc:chgData name="Jansen-Tigchelaar, Doreanne | Gouwe Academie" userId="d18c6e0a-433c-494b-8521-0f48ebc560b2" providerId="ADAL" clId="{9EEA19D3-3422-4954-A33A-EED3A5CAF2F0}" dt="2024-08-27T07:33:54.345" v="416" actId="1076"/>
        <pc:sldMkLst>
          <pc:docMk/>
          <pc:sldMk cId="1064827485" sldId="2045"/>
        </pc:sldMkLst>
        <pc:spChg chg="mod">
          <ac:chgData name="Jansen-Tigchelaar, Doreanne | Gouwe Academie" userId="d18c6e0a-433c-494b-8521-0f48ebc560b2" providerId="ADAL" clId="{9EEA19D3-3422-4954-A33A-EED3A5CAF2F0}" dt="2024-08-27T07:33:54.345" v="416" actId="1076"/>
          <ac:spMkLst>
            <pc:docMk/>
            <pc:sldMk cId="1064827485" sldId="2045"/>
            <ac:spMk id="3" creationId="{00000000-0000-0000-0000-000000000000}"/>
          </ac:spMkLst>
        </pc:spChg>
        <pc:picChg chg="add mod ord">
          <ac:chgData name="Jansen-Tigchelaar, Doreanne | Gouwe Academie" userId="d18c6e0a-433c-494b-8521-0f48ebc560b2" providerId="ADAL" clId="{9EEA19D3-3422-4954-A33A-EED3A5CAF2F0}" dt="2024-08-27T07:33:51.758" v="415" actId="1076"/>
          <ac:picMkLst>
            <pc:docMk/>
            <pc:sldMk cId="1064827485" sldId="2045"/>
            <ac:picMk id="4" creationId="{DAD14C91-3011-9A5C-5FAC-0E69C790D257}"/>
          </ac:picMkLst>
        </pc:picChg>
        <pc:picChg chg="del">
          <ac:chgData name="Jansen-Tigchelaar, Doreanne | Gouwe Academie" userId="d18c6e0a-433c-494b-8521-0f48ebc560b2" providerId="ADAL" clId="{9EEA19D3-3422-4954-A33A-EED3A5CAF2F0}" dt="2024-08-27T07:33:13.675" v="379" actId="478"/>
          <ac:picMkLst>
            <pc:docMk/>
            <pc:sldMk cId="1064827485" sldId="2045"/>
            <ac:picMk id="5" creationId="{423189A5-A68D-48FD-3D21-751C4A8C40D3}"/>
          </ac:picMkLst>
        </pc:picChg>
      </pc:sldChg>
      <pc:sldChg chg="addSp delSp modSp mod">
        <pc:chgData name="Jansen-Tigchelaar, Doreanne | Gouwe Academie" userId="d18c6e0a-433c-494b-8521-0f48ebc560b2" providerId="ADAL" clId="{9EEA19D3-3422-4954-A33A-EED3A5CAF2F0}" dt="2024-08-27T07:38:57.206" v="1101" actId="1076"/>
        <pc:sldMkLst>
          <pc:docMk/>
          <pc:sldMk cId="3235257490" sldId="2046"/>
        </pc:sldMkLst>
        <pc:spChg chg="mod">
          <ac:chgData name="Jansen-Tigchelaar, Doreanne | Gouwe Academie" userId="d18c6e0a-433c-494b-8521-0f48ebc560b2" providerId="ADAL" clId="{9EEA19D3-3422-4954-A33A-EED3A5CAF2F0}" dt="2024-08-27T07:38:57.206" v="1101" actId="1076"/>
          <ac:spMkLst>
            <pc:docMk/>
            <pc:sldMk cId="3235257490" sldId="2046"/>
            <ac:spMk id="3" creationId="{00000000-0000-0000-0000-000000000000}"/>
          </ac:spMkLst>
        </pc:spChg>
        <pc:picChg chg="del">
          <ac:chgData name="Jansen-Tigchelaar, Doreanne | Gouwe Academie" userId="d18c6e0a-433c-494b-8521-0f48ebc560b2" providerId="ADAL" clId="{9EEA19D3-3422-4954-A33A-EED3A5CAF2F0}" dt="2024-08-27T07:38:23.181" v="1093" actId="478"/>
          <ac:picMkLst>
            <pc:docMk/>
            <pc:sldMk cId="3235257490" sldId="2046"/>
            <ac:picMk id="4" creationId="{5FF04945-DC56-C08F-7F45-26702054406B}"/>
          </ac:picMkLst>
        </pc:picChg>
        <pc:picChg chg="add mod ord">
          <ac:chgData name="Jansen-Tigchelaar, Doreanne | Gouwe Academie" userId="d18c6e0a-433c-494b-8521-0f48ebc560b2" providerId="ADAL" clId="{9EEA19D3-3422-4954-A33A-EED3A5CAF2F0}" dt="2024-08-27T07:38:28.063" v="1098" actId="1076"/>
          <ac:picMkLst>
            <pc:docMk/>
            <pc:sldMk cId="3235257490" sldId="2046"/>
            <ac:picMk id="5" creationId="{EB3D1D6D-FBB6-D50A-F90E-CB1170760298}"/>
          </ac:picMkLst>
        </pc:picChg>
      </pc:sldChg>
      <pc:sldChg chg="addSp delSp modSp mod modNotesTx">
        <pc:chgData name="Jansen-Tigchelaar, Doreanne | Gouwe Academie" userId="d18c6e0a-433c-494b-8521-0f48ebc560b2" providerId="ADAL" clId="{9EEA19D3-3422-4954-A33A-EED3A5CAF2F0}" dt="2024-08-27T07:40:18.245" v="1160" actId="478"/>
        <pc:sldMkLst>
          <pc:docMk/>
          <pc:sldMk cId="77046660" sldId="2058"/>
        </pc:sldMkLst>
        <pc:spChg chg="del">
          <ac:chgData name="Jansen-Tigchelaar, Doreanne | Gouwe Academie" userId="d18c6e0a-433c-494b-8521-0f48ebc560b2" providerId="ADAL" clId="{9EEA19D3-3422-4954-A33A-EED3A5CAF2F0}" dt="2024-08-27T07:40:18.245" v="1160" actId="478"/>
          <ac:spMkLst>
            <pc:docMk/>
            <pc:sldMk cId="77046660" sldId="2058"/>
            <ac:spMk id="8" creationId="{115CC592-09AA-8421-638B-A19358B321A9}"/>
          </ac:spMkLst>
        </pc:spChg>
        <pc:picChg chg="del">
          <ac:chgData name="Jansen-Tigchelaar, Doreanne | Gouwe Academie" userId="d18c6e0a-433c-494b-8521-0f48ebc560b2" providerId="ADAL" clId="{9EEA19D3-3422-4954-A33A-EED3A5CAF2F0}" dt="2024-08-27T07:39:56.776" v="1102" actId="478"/>
          <ac:picMkLst>
            <pc:docMk/>
            <pc:sldMk cId="77046660" sldId="2058"/>
            <ac:picMk id="5" creationId="{4B327F41-0721-9D1E-7864-9EE39DC61AA5}"/>
          </ac:picMkLst>
        </pc:picChg>
        <pc:picChg chg="add mod">
          <ac:chgData name="Jansen-Tigchelaar, Doreanne | Gouwe Academie" userId="d18c6e0a-433c-494b-8521-0f48ebc560b2" providerId="ADAL" clId="{9EEA19D3-3422-4954-A33A-EED3A5CAF2F0}" dt="2024-08-27T07:40:01.008" v="1104" actId="1440"/>
          <ac:picMkLst>
            <pc:docMk/>
            <pc:sldMk cId="77046660" sldId="2058"/>
            <ac:picMk id="6" creationId="{EF067228-0D49-E765-7E40-495E93FAB070}"/>
          </ac:picMkLst>
        </pc:picChg>
      </pc:sldChg>
      <pc:sldChg chg="addSp delSp modSp mod modNotesTx">
        <pc:chgData name="Jansen-Tigchelaar, Doreanne | Gouwe Academie" userId="d18c6e0a-433c-494b-8521-0f48ebc560b2" providerId="ADAL" clId="{9EEA19D3-3422-4954-A33A-EED3A5CAF2F0}" dt="2024-08-27T07:41:49.160" v="1365" actId="20577"/>
        <pc:sldMkLst>
          <pc:docMk/>
          <pc:sldMk cId="3445271951" sldId="2083"/>
        </pc:sldMkLst>
        <pc:picChg chg="add mod">
          <ac:chgData name="Jansen-Tigchelaar, Doreanne | Gouwe Academie" userId="d18c6e0a-433c-494b-8521-0f48ebc560b2" providerId="ADAL" clId="{9EEA19D3-3422-4954-A33A-EED3A5CAF2F0}" dt="2024-08-27T07:41:10.552" v="1164" actId="1076"/>
          <ac:picMkLst>
            <pc:docMk/>
            <pc:sldMk cId="3445271951" sldId="2083"/>
            <ac:picMk id="5" creationId="{00A96C82-6F99-0375-5CC7-AA4E5485F4D5}"/>
          </ac:picMkLst>
        </pc:picChg>
        <pc:picChg chg="del">
          <ac:chgData name="Jansen-Tigchelaar, Doreanne | Gouwe Academie" userId="d18c6e0a-433c-494b-8521-0f48ebc560b2" providerId="ADAL" clId="{9EEA19D3-3422-4954-A33A-EED3A5CAF2F0}" dt="2024-08-27T07:41:04.029" v="1161" actId="478"/>
          <ac:picMkLst>
            <pc:docMk/>
            <pc:sldMk cId="3445271951" sldId="2083"/>
            <ac:picMk id="6" creationId="{B9363B9B-3B1B-7166-9A86-6BA48206A6F8}"/>
          </ac:picMkLst>
        </pc:picChg>
      </pc:sldChg>
      <pc:sldChg chg="addSp delSp modSp mod">
        <pc:chgData name="Jansen-Tigchelaar, Doreanne | Gouwe Academie" userId="d18c6e0a-433c-494b-8521-0f48ebc560b2" providerId="ADAL" clId="{9EEA19D3-3422-4954-A33A-EED3A5CAF2F0}" dt="2024-08-27T07:42:22.654" v="1370" actId="1076"/>
        <pc:sldMkLst>
          <pc:docMk/>
          <pc:sldMk cId="1794738926" sldId="2665"/>
        </pc:sldMkLst>
        <pc:picChg chg="add mod">
          <ac:chgData name="Jansen-Tigchelaar, Doreanne | Gouwe Academie" userId="d18c6e0a-433c-494b-8521-0f48ebc560b2" providerId="ADAL" clId="{9EEA19D3-3422-4954-A33A-EED3A5CAF2F0}" dt="2024-08-27T07:42:22.654" v="1370" actId="1076"/>
          <ac:picMkLst>
            <pc:docMk/>
            <pc:sldMk cId="1794738926" sldId="2665"/>
            <ac:picMk id="5" creationId="{8F4A68FC-45E9-525E-1FBA-07E779068CEE}"/>
          </ac:picMkLst>
        </pc:picChg>
        <pc:picChg chg="del">
          <ac:chgData name="Jansen-Tigchelaar, Doreanne | Gouwe Academie" userId="d18c6e0a-433c-494b-8521-0f48ebc560b2" providerId="ADAL" clId="{9EEA19D3-3422-4954-A33A-EED3A5CAF2F0}" dt="2024-08-27T07:42:14.106" v="1366" actId="478"/>
          <ac:picMkLst>
            <pc:docMk/>
            <pc:sldMk cId="1794738926" sldId="2665"/>
            <ac:picMk id="6" creationId="{82D70D3D-8AC8-8EDF-11C3-0E20418BE617}"/>
          </ac:picMkLst>
        </pc:picChg>
      </pc:sldChg>
      <pc:sldChg chg="modSp mod">
        <pc:chgData name="Jansen-Tigchelaar, Doreanne | Gouwe Academie" userId="d18c6e0a-433c-494b-8521-0f48ebc560b2" providerId="ADAL" clId="{9EEA19D3-3422-4954-A33A-EED3A5CAF2F0}" dt="2024-08-27T07:45:36.177" v="1395" actId="207"/>
        <pc:sldMkLst>
          <pc:docMk/>
          <pc:sldMk cId="1392433174" sldId="2720"/>
        </pc:sldMkLst>
        <pc:spChg chg="mod">
          <ac:chgData name="Jansen-Tigchelaar, Doreanne | Gouwe Academie" userId="d18c6e0a-433c-494b-8521-0f48ebc560b2" providerId="ADAL" clId="{9EEA19D3-3422-4954-A33A-EED3A5CAF2F0}" dt="2024-08-27T07:45:36.177" v="1395" actId="207"/>
          <ac:spMkLst>
            <pc:docMk/>
            <pc:sldMk cId="1392433174" sldId="2720"/>
            <ac:spMk id="2" creationId="{EB8E6837-6EF5-FDD4-6AF7-43837F403060}"/>
          </ac:spMkLst>
        </pc:spChg>
      </pc:sldChg>
      <pc:sldChg chg="addSp delSp modSp add mod modNotesTx">
        <pc:chgData name="Jansen-Tigchelaar, Doreanne | Gouwe Academie" userId="d18c6e0a-433c-494b-8521-0f48ebc560b2" providerId="ADAL" clId="{9EEA19D3-3422-4954-A33A-EED3A5CAF2F0}" dt="2024-08-27T07:38:46.674" v="1100" actId="1076"/>
        <pc:sldMkLst>
          <pc:docMk/>
          <pc:sldMk cId="1941981455" sldId="2721"/>
        </pc:sldMkLst>
        <pc:spChg chg="mod">
          <ac:chgData name="Jansen-Tigchelaar, Doreanne | Gouwe Academie" userId="d18c6e0a-433c-494b-8521-0f48ebc560b2" providerId="ADAL" clId="{9EEA19D3-3422-4954-A33A-EED3A5CAF2F0}" dt="2024-08-27T07:37:48.194" v="1092" actId="1076"/>
          <ac:spMkLst>
            <pc:docMk/>
            <pc:sldMk cId="1941981455" sldId="2721"/>
            <ac:spMk id="3" creationId="{00000000-0000-0000-0000-000000000000}"/>
          </ac:spMkLst>
        </pc:spChg>
        <pc:spChg chg="add del mod">
          <ac:chgData name="Jansen-Tigchelaar, Doreanne | Gouwe Academie" userId="d18c6e0a-433c-494b-8521-0f48ebc560b2" providerId="ADAL" clId="{9EEA19D3-3422-4954-A33A-EED3A5CAF2F0}" dt="2024-08-27T07:36:05.264" v="645" actId="478"/>
          <ac:spMkLst>
            <pc:docMk/>
            <pc:sldMk cId="1941981455" sldId="2721"/>
            <ac:spMk id="6" creationId="{042C3C70-D67E-5B1C-B5AF-F5445F1FF76A}"/>
          </ac:spMkLst>
        </pc:spChg>
        <pc:picChg chg="del">
          <ac:chgData name="Jansen-Tigchelaar, Doreanne | Gouwe Academie" userId="d18c6e0a-433c-494b-8521-0f48ebc560b2" providerId="ADAL" clId="{9EEA19D3-3422-4954-A33A-EED3A5CAF2F0}" dt="2024-08-27T07:34:26.990" v="418" actId="478"/>
          <ac:picMkLst>
            <pc:docMk/>
            <pc:sldMk cId="1941981455" sldId="2721"/>
            <ac:picMk id="4" creationId="{DAD14C91-3011-9A5C-5FAC-0E69C790D257}"/>
          </ac:picMkLst>
        </pc:picChg>
        <pc:picChg chg="add mod">
          <ac:chgData name="Jansen-Tigchelaar, Doreanne | Gouwe Academie" userId="d18c6e0a-433c-494b-8521-0f48ebc560b2" providerId="ADAL" clId="{9EEA19D3-3422-4954-A33A-EED3A5CAF2F0}" dt="2024-08-27T07:38:46.674" v="1100" actId="1076"/>
          <ac:picMkLst>
            <pc:docMk/>
            <pc:sldMk cId="1941981455" sldId="2721"/>
            <ac:picMk id="5" creationId="{101983D5-FB9C-9C30-B5AF-F14B25636C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02066A-DEB3-4220-B046-931658E4E6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11EBD38-FC2D-41DB-B9B5-3119D2CC292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9826E9-D6B9-41D1-84D5-989E21D0069A}" type="datetimeFigureOut">
              <a:rPr lang="nl-NL" smtClean="0"/>
              <a:t>27-8-2024</a:t>
            </a:fld>
            <a:endParaRPr lang="nl-NL"/>
          </a:p>
        </p:txBody>
      </p:sp>
      <p:sp>
        <p:nvSpPr>
          <p:cNvPr id="4" name="Tijdelijke aanduiding voor voettekst 3">
            <a:extLst>
              <a:ext uri="{FF2B5EF4-FFF2-40B4-BE49-F238E27FC236}">
                <a16:creationId xmlns:a16="http://schemas.microsoft.com/office/drawing/2014/main" id="{3F9DF1BC-E1DE-4D09-A57E-67A6789C818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116023B-C9DC-4625-A694-22195359C79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B94AC5A-610F-4CA5-9960-D0246AB96AAC}" type="slidenum">
              <a:rPr lang="nl-NL" smtClean="0"/>
              <a:t>‹nr.›</a:t>
            </a:fld>
            <a:endParaRPr lang="nl-NL"/>
          </a:p>
        </p:txBody>
      </p:sp>
    </p:spTree>
    <p:extLst>
      <p:ext uri="{BB962C8B-B14F-4D97-AF65-F5344CB8AC3E}">
        <p14:creationId xmlns:p14="http://schemas.microsoft.com/office/powerpoint/2010/main" val="285212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72E54F-DD2B-7B42-BBC8-AC4CFBE2854A}" type="datetimeFigureOut">
              <a:rPr lang="nl-NL" smtClean="0"/>
              <a:t>27-8-2024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Zien! kun je toepassen om allen vanuit dezelfde ‘Zien! bril’ naar jezelf, je leerlingen en de groep te kijken. Door dezelfde taal te gebruiken, en het hier met elkaar over te hebben, worden de observaties objectiever.</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8680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151251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Log in met je gebruikersnaam en wachtwoord. Zien! herkent de gebruikersnaam en filtert hierbij automatisch de juiste Instelling. Mocht je niet de juiste instelling in de lijst vinden, kijk dan even goed of je je gebruikersnaam goed hebt. Let op: Zien! is hoofdlettergevoelig.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280588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20</a:t>
            </a:fld>
            <a:endParaRPr lang="nl-NL"/>
          </a:p>
        </p:txBody>
      </p:sp>
    </p:spTree>
    <p:extLst>
      <p:ext uri="{BB962C8B-B14F-4D97-AF65-F5344CB8AC3E}">
        <p14:creationId xmlns:p14="http://schemas.microsoft.com/office/powerpoint/2010/main" val="48735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24</a:t>
            </a:fld>
            <a:endParaRPr lang="nl-NL"/>
          </a:p>
        </p:txBody>
      </p:sp>
    </p:spTree>
    <p:extLst>
      <p:ext uri="{BB962C8B-B14F-4D97-AF65-F5344CB8AC3E}">
        <p14:creationId xmlns:p14="http://schemas.microsoft.com/office/powerpoint/2010/main" val="122378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26</a:t>
            </a:fld>
            <a:endParaRPr lang="nl-NL"/>
          </a:p>
        </p:txBody>
      </p:sp>
    </p:spTree>
    <p:extLst>
      <p:ext uri="{BB962C8B-B14F-4D97-AF65-F5344CB8AC3E}">
        <p14:creationId xmlns:p14="http://schemas.microsoft.com/office/powerpoint/2010/main" val="142812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27</a:t>
            </a:fld>
            <a:endParaRPr lang="nl-NL"/>
          </a:p>
        </p:txBody>
      </p:sp>
    </p:spTree>
    <p:extLst>
      <p:ext uri="{BB962C8B-B14F-4D97-AF65-F5344CB8AC3E}">
        <p14:creationId xmlns:p14="http://schemas.microsoft.com/office/powerpoint/2010/main" val="27610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2 versies van de leerlingvragenlijsten: </a:t>
            </a:r>
          </a:p>
          <a:p>
            <a:pPr marL="228600" indent="-228600">
              <a:buAutoNum type="arabicPeriod"/>
            </a:pPr>
            <a:r>
              <a:rPr lang="nl-NL" dirty="0"/>
              <a:t>De totale vragenlijst. Deze hoef je niet helemaal in te (laten) vullen. Alleen de resultaten van de vragen die je invult, verschijnen op de cockpit.</a:t>
            </a:r>
          </a:p>
          <a:p>
            <a:pPr marL="228600" indent="-228600">
              <a:buAutoNum type="arabicPeriod"/>
            </a:pPr>
            <a:r>
              <a:rPr lang="nl-NL" dirty="0"/>
              <a:t>Alleen de MSV-vragen uit de leerlingvragenlijst. Hierbij krijg je alleen de vragen over welbevinden, veiligheidsbeleving en aantasting van de veiligheid te zien.</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28</a:t>
            </a:fld>
            <a:endParaRPr lang="nl-NL"/>
          </a:p>
        </p:txBody>
      </p:sp>
    </p:spTree>
    <p:extLst>
      <p:ext uri="{BB962C8B-B14F-4D97-AF65-F5344CB8AC3E}">
        <p14:creationId xmlns:p14="http://schemas.microsoft.com/office/powerpoint/2010/main" val="284245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29</a:t>
            </a:fld>
            <a:endParaRPr lang="nl-NL"/>
          </a:p>
        </p:txBody>
      </p:sp>
    </p:spTree>
    <p:extLst>
      <p:ext uri="{BB962C8B-B14F-4D97-AF65-F5344CB8AC3E}">
        <p14:creationId xmlns:p14="http://schemas.microsoft.com/office/powerpoint/2010/main" val="131873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30</a:t>
            </a:fld>
            <a:endParaRPr lang="nl-NL"/>
          </a:p>
        </p:txBody>
      </p:sp>
    </p:spTree>
    <p:extLst>
      <p:ext uri="{BB962C8B-B14F-4D97-AF65-F5344CB8AC3E}">
        <p14:creationId xmlns:p14="http://schemas.microsoft.com/office/powerpoint/2010/main" val="91084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vind je onder ‘handleidingen’ op onze website https://www.gouwe-academie.nl/downloadszien!1-16/handleidingen-en-leerkrachtvragenlijst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32</a:t>
            </a:fld>
            <a:endParaRPr lang="nl-NL"/>
          </a:p>
        </p:txBody>
      </p:sp>
    </p:spTree>
    <p:extLst>
      <p:ext uri="{BB962C8B-B14F-4D97-AF65-F5344CB8AC3E}">
        <p14:creationId xmlns:p14="http://schemas.microsoft.com/office/powerpoint/2010/main" val="39338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de 7 Zien! dimensies. In het midden de twee graadmeters: Betrokkenheid en Welbevinden. Daar omheen 5 sociale vaardigheden.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a:t>
            </a:fld>
            <a:endParaRPr lang="nl-NL"/>
          </a:p>
        </p:txBody>
      </p:sp>
    </p:spTree>
    <p:extLst>
      <p:ext uri="{BB962C8B-B14F-4D97-AF65-F5344CB8AC3E}">
        <p14:creationId xmlns:p14="http://schemas.microsoft.com/office/powerpoint/2010/main" val="1574143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op de gekleurde vakjes in de cockpit om op dit scherm te komen. Hier kun je een hoofd- en subdoel kiezen. Wanneer je verder gaat, zie je dat het handelingsplan gevuld is met handelingssuggesties.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33</a:t>
            </a:fld>
            <a:endParaRPr lang="nl-NL"/>
          </a:p>
        </p:txBody>
      </p:sp>
    </p:spTree>
    <p:extLst>
      <p:ext uri="{BB962C8B-B14F-4D97-AF65-F5344CB8AC3E}">
        <p14:creationId xmlns:p14="http://schemas.microsoft.com/office/powerpoint/2010/main" val="391069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35</a:t>
            </a:fld>
            <a:endParaRPr lang="nl-NL"/>
          </a:p>
        </p:txBody>
      </p:sp>
    </p:spTree>
    <p:extLst>
      <p:ext uri="{BB962C8B-B14F-4D97-AF65-F5344CB8AC3E}">
        <p14:creationId xmlns:p14="http://schemas.microsoft.com/office/powerpoint/2010/main" val="66982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dat het boekje er zo uit ziet. </a:t>
            </a:r>
          </a:p>
          <a:p>
            <a:r>
              <a:rPr lang="nl-NL" dirty="0"/>
              <a:t>De bedoeling is dat ze per vraag één kruisje zetten, in de kolom die van toepassing. </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40</a:t>
            </a:fld>
            <a:endParaRPr lang="nl-NL"/>
          </a:p>
        </p:txBody>
      </p:sp>
    </p:spTree>
    <p:extLst>
      <p:ext uri="{BB962C8B-B14F-4D97-AF65-F5344CB8AC3E}">
        <p14:creationId xmlns:p14="http://schemas.microsoft.com/office/powerpoint/2010/main" val="420540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effectLst/>
                <a:latin typeface="+mn-lt"/>
                <a:ea typeface="+mn-ea"/>
                <a:cs typeface="+mn-cs"/>
                <a:sym typeface="Helvetica Neue"/>
              </a:rPr>
              <a:t>Bespreek met de leerlingen het verschil tussen de vier antwoordmogelijkheden.</a:t>
            </a:r>
          </a:p>
          <a:p>
            <a:r>
              <a:rPr lang="nl-NL" sz="1200">
                <a:effectLst/>
                <a:latin typeface="+mn-lt"/>
                <a:ea typeface="+mn-ea"/>
                <a:cs typeface="+mn-cs"/>
                <a:sym typeface="Helvetica Neue"/>
              </a:rPr>
              <a:t>Gebruik hiervoor een voorbeeldstelling:  </a:t>
            </a:r>
            <a:r>
              <a:rPr lang="nl-NL" sz="1200" i="1">
                <a:effectLst/>
                <a:latin typeface="+mn-lt"/>
                <a:ea typeface="+mn-ea"/>
                <a:cs typeface="+mn-cs"/>
                <a:sym typeface="Helvetica Neue"/>
              </a:rPr>
              <a:t>Ik kan moeilijke opdrachten/werkjes maken.</a:t>
            </a:r>
          </a:p>
          <a:p>
            <a:endParaRPr lang="nl-NL" sz="1200" i="1">
              <a:effectLst/>
              <a:latin typeface="+mn-lt"/>
              <a:ea typeface="+mn-ea"/>
              <a:cs typeface="+mn-cs"/>
              <a:sym typeface="Helvetica Neue"/>
            </a:endParaRPr>
          </a:p>
          <a:p>
            <a:pPr marL="171450" indent="-171450">
              <a:buFontTx/>
              <a:buChar char="-"/>
            </a:pPr>
            <a:r>
              <a:rPr lang="nl-NL" sz="1200" baseline="0"/>
              <a:t>‘dit klopt (bijna) altijd’: Het lukt/gebeurt altijd of bijna altijd</a:t>
            </a:r>
          </a:p>
          <a:p>
            <a:pPr marL="171450" indent="-171450">
              <a:buFontTx/>
              <a:buChar char="-"/>
            </a:pPr>
            <a:r>
              <a:rPr lang="nl-NL" sz="1200" baseline="0"/>
              <a:t>‘dit is vaak zo’: &gt; Vaak lukt het me om …, maar nog niet als … (</a:t>
            </a:r>
            <a:r>
              <a:rPr lang="nl-NL" sz="1200" baseline="0" err="1"/>
              <a:t>bijv</a:t>
            </a:r>
            <a:r>
              <a:rPr lang="nl-NL" sz="1200" baseline="0"/>
              <a:t>: het heel druk is in de klas of ik ben iets leuks aan het doen) </a:t>
            </a:r>
          </a:p>
          <a:p>
            <a:pPr marL="171450" indent="-171450">
              <a:buFontTx/>
              <a:buChar char="-"/>
            </a:pPr>
            <a:r>
              <a:rPr lang="nl-NL" sz="1200" baseline="0"/>
              <a:t>Dit is soms zo: bijvoorbeeld 1x per dag lukt het me om er om te denken dat … maar de meeste keren vergeet ik het nog</a:t>
            </a:r>
          </a:p>
          <a:p>
            <a:pPr marL="171450" indent="-171450">
              <a:buFontTx/>
              <a:buChar char="-"/>
            </a:pPr>
            <a:r>
              <a:rPr lang="nl-NL" sz="1200" baseline="0"/>
              <a:t>Dit is (bijna) nooit zo:  Sinds de 20 dagen vanaf de vakantie ben ik twee keer (bijv. door gegaan met een opdracht toen ik het moeilijk vond). Meestal (</a:t>
            </a:r>
            <a:r>
              <a:rPr lang="nl-NL" sz="1200" baseline="0" err="1"/>
              <a:t>bijv</a:t>
            </a:r>
            <a:r>
              <a:rPr lang="nl-NL" sz="1200" baseline="0"/>
              <a:t> moet de juf me helpen)</a:t>
            </a:r>
          </a:p>
          <a:p>
            <a:endParaRPr lang="nl-NL" sz="120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41</a:t>
            </a:fld>
            <a:endParaRPr lang="nl-NL"/>
          </a:p>
        </p:txBody>
      </p:sp>
    </p:spTree>
    <p:extLst>
      <p:ext uri="{BB962C8B-B14F-4D97-AF65-F5344CB8AC3E}">
        <p14:creationId xmlns:p14="http://schemas.microsoft.com/office/powerpoint/2010/main" val="35842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Wijs de leerlingen op het instructieblad dat ze per persoon hebben gekregen. </a:t>
            </a:r>
            <a:br>
              <a:rPr lang="nl-NL"/>
            </a:br>
            <a:r>
              <a:rPr lang="nl-NL"/>
              <a:t>Het is heel belangrijk dat ze de antwoordopties gebruiken zoals daar beschreven staat. </a:t>
            </a:r>
          </a:p>
          <a:p>
            <a:r>
              <a:rPr lang="nl-NL"/>
              <a:t>4 betekent ‘dit is (bijna) altijd zo’, enzovoort. </a:t>
            </a:r>
          </a:p>
          <a:p>
            <a:endParaRPr lang="nl-NL"/>
          </a:p>
          <a:p>
            <a:r>
              <a:rPr lang="nl-NL"/>
              <a:t>Bespreek dat ze op het scherm </a:t>
            </a:r>
            <a:r>
              <a:rPr lang="nl-NL" u="sng"/>
              <a:t>alle</a:t>
            </a:r>
            <a:r>
              <a:rPr lang="nl-NL"/>
              <a:t> stellingen zien. </a:t>
            </a:r>
          </a:p>
          <a:p>
            <a:r>
              <a:rPr lang="nl-NL"/>
              <a:t>Jij geeft als leerkracht telkens aan welke stellingen ze mogen invullen. </a:t>
            </a:r>
          </a:p>
          <a:p>
            <a:r>
              <a:rPr lang="nl-NL"/>
              <a:t>Tussendoor heb je telkens een gesprekje met de leerlingen. Dus ze moeten niet doorgaan met invullen.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42</a:t>
            </a:fld>
            <a:endParaRPr lang="nl-NL"/>
          </a:p>
        </p:txBody>
      </p:sp>
    </p:spTree>
    <p:extLst>
      <p:ext uri="{BB962C8B-B14F-4D97-AF65-F5344CB8AC3E}">
        <p14:creationId xmlns:p14="http://schemas.microsoft.com/office/powerpoint/2010/main" val="1622176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Hoe werkt het?</a:t>
            </a:r>
            <a:r>
              <a:rPr lang="nl-NL" sz="1200">
                <a:effectLst/>
                <a:latin typeface="+mn-lt"/>
                <a:ea typeface="+mn-ea"/>
                <a:cs typeface="+mn-cs"/>
                <a:sym typeface="Helvetica Neue"/>
              </a:rPr>
              <a:t> </a:t>
            </a:r>
          </a:p>
          <a:p>
            <a:r>
              <a:rPr lang="nl-NL" sz="120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a:effectLst/>
                <a:latin typeface="+mn-lt"/>
                <a:ea typeface="+mn-ea"/>
                <a:cs typeface="+mn-cs"/>
                <a:sym typeface="Helvetica Neue"/>
              </a:rPr>
              <a:t> klein groepje)</a:t>
            </a:r>
            <a:r>
              <a:rPr lang="nl-NL" sz="1200">
                <a:effectLst/>
                <a:latin typeface="+mn-lt"/>
                <a:ea typeface="+mn-ea"/>
                <a:cs typeface="+mn-cs"/>
                <a:sym typeface="Helvetica Neue"/>
              </a:rPr>
              <a:t>.</a:t>
            </a:r>
          </a:p>
          <a:p>
            <a:endParaRPr lang="nl-NL"/>
          </a:p>
          <a:p>
            <a:r>
              <a:rPr lang="nl-NL"/>
              <a:t>De </a:t>
            </a:r>
            <a:r>
              <a:rPr lang="nl-NL" baseline="0" err="1"/>
              <a:t>leerlingvragenlijst</a:t>
            </a:r>
            <a:r>
              <a:rPr lang="nl-NL" baseline="0"/>
              <a:t> ziet er op papier net zo uit als op de afbeelding van deze dia. Het bestand is te downloaden vanuit Informatief op het startscherm van Zien!</a:t>
            </a:r>
          </a:p>
          <a:p>
            <a:endParaRPr lang="nl-NL" baseline="0"/>
          </a:p>
          <a:p>
            <a:r>
              <a:rPr lang="nl-NL" baseline="0"/>
              <a:t>N.B. De vragenlijst bestaat uit meerdere pagina’s. Het advies is om deze pagina’s op te printen als A5boekje.</a:t>
            </a:r>
          </a:p>
          <a:p>
            <a:endParaRPr lang="nl-NL" baseline="0"/>
          </a:p>
          <a:p>
            <a:r>
              <a:rPr lang="nl-NL"/>
              <a:t>Vertel dat het boekje er zo uit ziet. </a:t>
            </a:r>
          </a:p>
          <a:p>
            <a:r>
              <a:rPr lang="nl-NL"/>
              <a:t>De bedoeling is dat ze per vraag één rondje zetten om het antwoord dat van toepassing is.</a:t>
            </a:r>
          </a:p>
          <a:p>
            <a:br>
              <a:rPr lang="nl-NL"/>
            </a:br>
            <a:r>
              <a:rPr lang="nl-NL"/>
              <a:t>Vertel wat ze moeten doen als ze een antwoord willen wijzigen:</a:t>
            </a:r>
          </a:p>
          <a:p>
            <a:pPr marL="171450" indent="-171450">
              <a:buFontTx/>
              <a:buChar char="-"/>
            </a:pPr>
            <a:r>
              <a:rPr lang="nl-NL"/>
              <a:t>uitgummen? (als ze een potlood gebruiken)</a:t>
            </a:r>
          </a:p>
          <a:p>
            <a:pPr marL="171450" indent="-171450">
              <a:buFontTx/>
              <a:buChar char="-"/>
            </a:pPr>
            <a:r>
              <a:rPr lang="nl-NL"/>
              <a:t>Doorstrepen? </a:t>
            </a:r>
          </a:p>
          <a:p>
            <a:pPr marL="171450" indent="-171450">
              <a:buFontTx/>
              <a:buChar char="-"/>
            </a:pPr>
            <a:r>
              <a:rPr lang="nl-NL"/>
              <a:t>…?</a:t>
            </a:r>
          </a:p>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43</a:t>
            </a:fld>
            <a:endParaRPr lang="nl-NL"/>
          </a:p>
        </p:txBody>
      </p:sp>
    </p:spTree>
    <p:extLst>
      <p:ext uri="{BB962C8B-B14F-4D97-AF65-F5344CB8AC3E}">
        <p14:creationId xmlns:p14="http://schemas.microsoft.com/office/powerpoint/2010/main" val="2594437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Hoe werkt het?</a:t>
            </a:r>
            <a:r>
              <a:rPr lang="nl-NL" sz="1200">
                <a:effectLst/>
                <a:latin typeface="+mn-lt"/>
                <a:ea typeface="+mn-ea"/>
                <a:cs typeface="+mn-cs"/>
                <a:sym typeface="Helvetica Neue"/>
              </a:rPr>
              <a:t> </a:t>
            </a:r>
          </a:p>
          <a:p>
            <a:r>
              <a:rPr lang="nl-NL" sz="120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a:effectLst/>
                <a:latin typeface="+mn-lt"/>
                <a:ea typeface="+mn-ea"/>
                <a:cs typeface="+mn-cs"/>
                <a:sym typeface="Helvetica Neue"/>
              </a:rPr>
              <a:t> klein groepje)</a:t>
            </a:r>
            <a:r>
              <a:rPr lang="nl-NL" sz="1200">
                <a:effectLst/>
                <a:latin typeface="+mn-lt"/>
                <a:ea typeface="+mn-ea"/>
                <a:cs typeface="+mn-cs"/>
                <a:sym typeface="Helvetica Neue"/>
              </a:rPr>
              <a:t>.</a:t>
            </a:r>
          </a:p>
          <a:p>
            <a:endParaRPr lang="nl-NL"/>
          </a:p>
          <a:p>
            <a:r>
              <a:rPr lang="nl-NL"/>
              <a:t>De </a:t>
            </a:r>
            <a:r>
              <a:rPr lang="nl-NL" baseline="0" err="1"/>
              <a:t>leerlingvragenlijst</a:t>
            </a:r>
            <a:r>
              <a:rPr lang="nl-NL" baseline="0"/>
              <a:t> ziet er op papier net zo uit als op de afbeelding van deze dia. Het bestand is te downloaden vanuit Informatief in het startscherm van Zien!.</a:t>
            </a:r>
          </a:p>
          <a:p>
            <a:endParaRPr lang="nl-NL" baseline="0"/>
          </a:p>
          <a:p>
            <a:pPr marL="0" marR="0" lvl="0" indent="0" defTabSz="241101" eaLnBrk="1" fontAlgn="auto" latinLnBrk="0" hangingPunct="1">
              <a:lnSpc>
                <a:spcPct val="117999"/>
              </a:lnSpc>
              <a:spcBef>
                <a:spcPts val="0"/>
              </a:spcBef>
              <a:spcAft>
                <a:spcPts val="0"/>
              </a:spcAft>
              <a:buClrTx/>
              <a:buSzTx/>
              <a:buFontTx/>
              <a:buNone/>
              <a:tabLst/>
              <a:defRPr/>
            </a:pPr>
            <a:r>
              <a:rPr lang="nl-NL" baseline="0"/>
              <a:t>N.B. De vragenlijst bestaat uit meerdere pagina’s. Het advies is om deze pagina’s te printen als A5boekje</a:t>
            </a:r>
            <a:endParaRPr lang="nl-NL"/>
          </a:p>
          <a:p>
            <a:endParaRPr lang="nl-NL"/>
          </a:p>
          <a:p>
            <a:r>
              <a:rPr lang="nl-NL"/>
              <a:t>Vertel dat het boekje er zo uit ziet. </a:t>
            </a:r>
          </a:p>
          <a:p>
            <a:r>
              <a:rPr lang="nl-NL"/>
              <a:t>De bedoeling is dat ze per vraag één rondje zetten om het antwoord dat van toepassing is.</a:t>
            </a:r>
          </a:p>
          <a:p>
            <a:br>
              <a:rPr lang="nl-NL"/>
            </a:br>
            <a:r>
              <a:rPr lang="nl-NL"/>
              <a:t>Vertel wat ze moeten doen als ze een antwoord willen wijzigen:</a:t>
            </a:r>
          </a:p>
          <a:p>
            <a:pPr marL="171450" indent="-171450">
              <a:buFontTx/>
              <a:buChar char="-"/>
            </a:pPr>
            <a:r>
              <a:rPr lang="nl-NL"/>
              <a:t>uitgummen? (als ze een potlood gebruiken)</a:t>
            </a:r>
          </a:p>
          <a:p>
            <a:pPr marL="171450" indent="-171450">
              <a:buFontTx/>
              <a:buChar char="-"/>
            </a:pPr>
            <a:r>
              <a:rPr lang="nl-NL"/>
              <a:t>Doorstrepen? </a:t>
            </a:r>
          </a:p>
          <a:p>
            <a:pPr marL="171450" indent="-171450">
              <a:buFontTx/>
              <a:buChar char="-"/>
            </a:pPr>
            <a:r>
              <a:rPr lang="nl-NL"/>
              <a:t>…?</a:t>
            </a:r>
          </a:p>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44</a:t>
            </a:fld>
            <a:endParaRPr lang="nl-NL"/>
          </a:p>
        </p:txBody>
      </p:sp>
    </p:spTree>
    <p:extLst>
      <p:ext uri="{BB962C8B-B14F-4D97-AF65-F5344CB8AC3E}">
        <p14:creationId xmlns:p14="http://schemas.microsoft.com/office/powerpoint/2010/main" val="2229954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Hoe werkt het?</a:t>
            </a:r>
            <a:r>
              <a:rPr lang="nl-NL" sz="1200">
                <a:effectLst/>
                <a:latin typeface="+mn-lt"/>
                <a:ea typeface="+mn-ea"/>
                <a:cs typeface="+mn-cs"/>
                <a:sym typeface="Helvetica Neue"/>
              </a:rPr>
              <a:t> </a:t>
            </a:r>
          </a:p>
          <a:p>
            <a:r>
              <a:rPr lang="nl-NL" sz="120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a:effectLst/>
                <a:latin typeface="+mn-lt"/>
                <a:ea typeface="+mn-ea"/>
                <a:cs typeface="+mn-cs"/>
                <a:sym typeface="Helvetica Neue"/>
              </a:rPr>
              <a:t> klein groepje)</a:t>
            </a:r>
            <a:r>
              <a:rPr lang="nl-NL" sz="1200">
                <a:effectLst/>
                <a:latin typeface="+mn-lt"/>
                <a:ea typeface="+mn-ea"/>
                <a:cs typeface="+mn-cs"/>
                <a:sym typeface="Helvetica Neue"/>
              </a:rPr>
              <a:t>.</a:t>
            </a:r>
          </a:p>
          <a:p>
            <a:endParaRPr lang="nl-NL"/>
          </a:p>
          <a:p>
            <a:r>
              <a:rPr lang="nl-NL"/>
              <a:t>De </a:t>
            </a:r>
            <a:r>
              <a:rPr lang="nl-NL" baseline="0" err="1"/>
              <a:t>leerlingvragenlijst</a:t>
            </a:r>
            <a:r>
              <a:rPr lang="nl-NL" baseline="0"/>
              <a:t> ziet er op papier net zo uit als op de afbeelding van deze dia. Het bestand is te downloaden vanuit Informatief in het startscherm van Zien!.</a:t>
            </a:r>
          </a:p>
          <a:p>
            <a:endParaRPr lang="nl-NL" baseline="0"/>
          </a:p>
          <a:p>
            <a:pPr marL="0" marR="0" lvl="0" indent="0" defTabSz="241101" eaLnBrk="1" fontAlgn="auto" latinLnBrk="0" hangingPunct="1">
              <a:lnSpc>
                <a:spcPct val="117999"/>
              </a:lnSpc>
              <a:spcBef>
                <a:spcPts val="0"/>
              </a:spcBef>
              <a:spcAft>
                <a:spcPts val="0"/>
              </a:spcAft>
              <a:buClrTx/>
              <a:buSzTx/>
              <a:buFontTx/>
              <a:buNone/>
              <a:tabLst/>
              <a:defRPr/>
            </a:pPr>
            <a:r>
              <a:rPr lang="nl-NL" baseline="0"/>
              <a:t>N.B. De vragenlijst bestaat uit meerdere pagina’s. Het is mogelijk om deze pagina’s te printen als A5boekje.</a:t>
            </a:r>
            <a:endParaRPr lang="nl-NL"/>
          </a:p>
          <a:p>
            <a:endParaRPr lang="nl-NL"/>
          </a:p>
          <a:p>
            <a:r>
              <a:rPr lang="nl-NL"/>
              <a:t>Vertel dat het boekje er zo uit ziet. </a:t>
            </a:r>
          </a:p>
          <a:p>
            <a:r>
              <a:rPr lang="nl-NL"/>
              <a:t>De bedoeling is dat ze per vraag één rondje zetten om het antwoord dat van toepassing is.</a:t>
            </a:r>
          </a:p>
          <a:p>
            <a:br>
              <a:rPr lang="nl-NL"/>
            </a:br>
            <a:r>
              <a:rPr lang="nl-NL"/>
              <a:t>Vertel wat ze moeten doen als ze een antwoord willen wijzigen:</a:t>
            </a:r>
          </a:p>
          <a:p>
            <a:pPr marL="171450" indent="-171450">
              <a:buFontTx/>
              <a:buChar char="-"/>
            </a:pPr>
            <a:r>
              <a:rPr lang="nl-NL"/>
              <a:t>uitgummen? (als ze een potlood gebruiken)</a:t>
            </a:r>
          </a:p>
          <a:p>
            <a:pPr marL="171450" indent="-171450">
              <a:buFontTx/>
              <a:buChar char="-"/>
            </a:pPr>
            <a:r>
              <a:rPr lang="nl-NL"/>
              <a:t>Doorstrepen? </a:t>
            </a:r>
          </a:p>
          <a:p>
            <a:pPr marL="171450" indent="-171450">
              <a:buFontTx/>
              <a:buChar char="-"/>
            </a:pPr>
            <a:r>
              <a:rPr lang="nl-NL"/>
              <a:t>…?</a:t>
            </a:r>
          </a:p>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45</a:t>
            </a:fld>
            <a:endParaRPr lang="nl-NL"/>
          </a:p>
        </p:txBody>
      </p:sp>
    </p:spTree>
    <p:extLst>
      <p:ext uri="{BB962C8B-B14F-4D97-AF65-F5344CB8AC3E}">
        <p14:creationId xmlns:p14="http://schemas.microsoft.com/office/powerpoint/2010/main" val="1226029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47</a:t>
            </a:fld>
            <a:endParaRPr lang="nl-NL"/>
          </a:p>
        </p:txBody>
      </p:sp>
    </p:spTree>
    <p:extLst>
      <p:ext uri="{BB962C8B-B14F-4D97-AF65-F5344CB8AC3E}">
        <p14:creationId xmlns:p14="http://schemas.microsoft.com/office/powerpoint/2010/main" val="101867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 = Sociale Autonomie</a:t>
            </a:r>
          </a:p>
          <a:p>
            <a:r>
              <a:rPr lang="nl-NL" dirty="0"/>
              <a:t>SI = Sociaal Initiatief</a:t>
            </a:r>
          </a:p>
          <a:p>
            <a:r>
              <a:rPr lang="nl-NL" dirty="0"/>
              <a:t>SF = Sociale Flexibiliteit</a:t>
            </a:r>
          </a:p>
          <a:p>
            <a:r>
              <a:rPr lang="nl-NL" dirty="0"/>
              <a:t>IB = Impulsbeheersing</a:t>
            </a:r>
          </a:p>
          <a:p>
            <a:r>
              <a:rPr lang="nl-NL" dirty="0"/>
              <a:t>IL = Inlevingsvermogen</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5</a:t>
            </a:fld>
            <a:endParaRPr lang="nl-NL"/>
          </a:p>
        </p:txBody>
      </p:sp>
    </p:spTree>
    <p:extLst>
      <p:ext uri="{BB962C8B-B14F-4D97-AF65-F5344CB8AC3E}">
        <p14:creationId xmlns:p14="http://schemas.microsoft.com/office/powerpoint/2010/main" val="204528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a:t>Voorbeeldprofiel </a:t>
            </a:r>
            <a:r>
              <a:rPr lang="nl-NL" sz="1050" dirty="0" err="1"/>
              <a:t>Herrald</a:t>
            </a:r>
            <a:r>
              <a:rPr lang="nl-NL" sz="1050" dirty="0"/>
              <a:t>. Deze kun je gebruiken om met elkaar de verschillende dimensies door te nemen en te analyseren wat dit profiel je zegt. Hierboven zie je dat het Welbevinden van </a:t>
            </a:r>
            <a:r>
              <a:rPr lang="nl-NL" sz="1050" dirty="0" err="1"/>
              <a:t>Herrald</a:t>
            </a:r>
            <a:r>
              <a:rPr lang="nl-NL" sz="1050" dirty="0"/>
              <a:t> weinig aanwezig is. Hij laat het soms in makkelijke situaties zien, maar vrijwel niet.</a:t>
            </a:r>
          </a:p>
          <a:p>
            <a:r>
              <a:rPr lang="nl-NL" sz="1050" dirty="0"/>
              <a:t>De betrokkenheid laat hij wel altijd in makkelijke situaties zien, en belangstelling zelfs ook af en toe in moeilijkere situaties. </a:t>
            </a:r>
          </a:p>
          <a:p>
            <a:r>
              <a:rPr lang="nl-NL" sz="1050" dirty="0"/>
              <a:t>Wat zou je doen als dit een leerling uit je groep is? Ben je tevreden? Of zou je inzetten op welbevinden? Er is geen goed of fout antwoord, het gaat erom dat jij de leerkracht bent en de regie hebt. Je kiest weloverwogen (normaal zul je bij het analyseren ook je achtergrondkennis over de leerling erbij betrekken. Die weet je nu bij deze </a:t>
            </a:r>
            <a:r>
              <a:rPr lang="nl-NL" sz="1050" dirty="0" err="1"/>
              <a:t>voorbeeldleerling</a:t>
            </a:r>
            <a:r>
              <a:rPr lang="nl-NL" sz="1050" dirty="0"/>
              <a:t> niet, dat maakt het lastig).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6</a:t>
            </a:fld>
            <a:endParaRPr lang="nl-NL"/>
          </a:p>
        </p:txBody>
      </p:sp>
    </p:spTree>
    <p:extLst>
      <p:ext uri="{BB962C8B-B14F-4D97-AF65-F5344CB8AC3E}">
        <p14:creationId xmlns:p14="http://schemas.microsoft.com/office/powerpoint/2010/main" val="5755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de sociale vaardigheden. Links staan de ruimtenemende vaardigheden (SA en SI) en rechts de ruimtegevende vaardigheden. Je ziet dat deze ruimtegevende vaardigheden in hogere mate aanwezig zijn dan de ruimtenemende. Waarschijnlijk komt het gedrag van </a:t>
            </a:r>
            <a:r>
              <a:rPr lang="nl-NL" dirty="0" err="1"/>
              <a:t>Herrald</a:t>
            </a:r>
            <a:r>
              <a:rPr lang="nl-NL" dirty="0"/>
              <a:t> als rustig, meegaand, flexibel over. Hij heeft oog voor zijn medeleerlingen, en uit ook regelmatig zijn mening (SA). Initiatief nemen vindt </a:t>
            </a:r>
            <a:r>
              <a:rPr lang="nl-NL" dirty="0" err="1"/>
              <a:t>Herrald</a:t>
            </a:r>
            <a:r>
              <a:rPr lang="nl-NL" dirty="0"/>
              <a:t> lastig, hier heeft hij ondersteuning bij nodig. De scores laten zien dat hij het zelfs in makkelijke situaties nog niet laat zien.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7</a:t>
            </a:fld>
            <a:endParaRPr lang="nl-NL"/>
          </a:p>
        </p:txBody>
      </p:sp>
    </p:spTree>
    <p:extLst>
      <p:ext uri="{BB962C8B-B14F-4D97-AF65-F5344CB8AC3E}">
        <p14:creationId xmlns:p14="http://schemas.microsoft.com/office/powerpoint/2010/main" val="76150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tweede rapportage van een andere leerling. Als je naar de volgende slide gaat, zie je dat zij een hogere betrokkenheid en welbevinden laat zien. Heeft dat invloed op je keuze als leerkracht om al of niet te gaan handelen? Hoe zie je de scores als een kind lekker in z’n vel zit?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8</a:t>
            </a:fld>
            <a:endParaRPr lang="nl-NL"/>
          </a:p>
        </p:txBody>
      </p:sp>
    </p:spTree>
    <p:extLst>
      <p:ext uri="{BB962C8B-B14F-4D97-AF65-F5344CB8AC3E}">
        <p14:creationId xmlns:p14="http://schemas.microsoft.com/office/powerpoint/2010/main" val="81599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werkvorm kun je gebruiken om met een score optie 1234 of met – en + aan te geven in welke mate je het gedrag van jezelf/je groep/een leerling ziet, los van de vragenlijst. De indeling van de vakken zijn hetzelfde als op de rapportages van de slides hiervoor.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10</a:t>
            </a:fld>
            <a:endParaRPr lang="nl-NL"/>
          </a:p>
        </p:txBody>
      </p:sp>
    </p:spTree>
    <p:extLst>
      <p:ext uri="{BB962C8B-B14F-4D97-AF65-F5344CB8AC3E}">
        <p14:creationId xmlns:p14="http://schemas.microsoft.com/office/powerpoint/2010/main" val="244660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bijlage bij de rapportages van Zien! vind je onder de downloads van ‘ouders’: https://www.gouwe-academie.nl/downloadszien!1-16/ouders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69589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Laat een leerling het gedrag niet zien, dan kies je een score 1.</a:t>
            </a:r>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973EFE-E8EC-46B1-BE2C-A5F5AC6E9185}" type="slidenum">
              <a:rPr lang="nl-NL" altLang="nl-NL" smtClean="0"/>
              <a:pPr/>
              <a:t>13</a:t>
            </a:fld>
            <a:endParaRPr lang="nl-NL" altLang="nl-NL"/>
          </a:p>
        </p:txBody>
      </p:sp>
    </p:spTree>
    <p:extLst>
      <p:ext uri="{BB962C8B-B14F-4D97-AF65-F5344CB8AC3E}">
        <p14:creationId xmlns:p14="http://schemas.microsoft.com/office/powerpoint/2010/main" val="851398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5.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37.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svg"/><Relationship Id="rId5" Type="http://schemas.openxmlformats.org/officeDocument/2006/relationships/image" Target="../media/image4.png"/><Relationship Id="rId4" Type="http://schemas.openxmlformats.org/officeDocument/2006/relationships/image" Target="../media/image3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 Text">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6134401" y="6539760"/>
            <a:ext cx="314991" cy="229069"/>
          </a:xfrm>
          <a:prstGeom prst="rect">
            <a:avLst/>
          </a:prstGeom>
        </p:spPr>
        <p:txBody>
          <a:bodyPr/>
          <a:lstStyle>
            <a:lvl1pPr>
              <a:defRPr>
                <a:solidFill>
                  <a:schemeClr val="bg1"/>
                </a:solidFill>
              </a:defRPr>
            </a:lvl1pPr>
          </a:lstStyle>
          <a:p>
            <a:fld id="{86CB4B4D-7CA3-9044-876B-883B54F8677D}" type="slidenum">
              <a:rPr lang="nl-NL" smtClean="0"/>
              <a:pPr/>
              <a:t>‹nr.›</a:t>
            </a:fld>
            <a:endParaRPr lang="nl-NL"/>
          </a:p>
        </p:txBody>
      </p:sp>
      <p:sp>
        <p:nvSpPr>
          <p:cNvPr id="5" name="Shape 60"/>
          <p:cNvSpPr>
            <a:spLocks noGrp="1"/>
          </p:cNvSpPr>
          <p:nvPr>
            <p:ph type="title"/>
          </p:nvPr>
        </p:nvSpPr>
        <p:spPr>
          <a:xfrm>
            <a:off x="769347" y="381505"/>
            <a:ext cx="10713243" cy="1328036"/>
          </a:xfrm>
          <a:prstGeom prst="rect">
            <a:avLst/>
          </a:prstGeom>
        </p:spPr>
        <p:txBody>
          <a:bodyPr/>
          <a:lstStyle/>
          <a:p>
            <a:r>
              <a:rPr lang="en-US" err="1"/>
              <a:t>Titelstijl</a:t>
            </a:r>
            <a:r>
              <a:rPr lang="en-US"/>
              <a:t> van model </a:t>
            </a:r>
            <a:r>
              <a:rPr lang="en-US" err="1"/>
              <a:t>bewerken</a:t>
            </a:r>
            <a:endParaRPr/>
          </a:p>
        </p:txBody>
      </p:sp>
      <p:sp>
        <p:nvSpPr>
          <p:cNvPr id="6" name="Shape 69"/>
          <p:cNvSpPr>
            <a:spLocks noGrp="1"/>
          </p:cNvSpPr>
          <p:nvPr>
            <p:ph type="body" idx="1"/>
          </p:nvPr>
        </p:nvSpPr>
        <p:spPr>
          <a:xfrm>
            <a:off x="769347" y="2037713"/>
            <a:ext cx="10713243" cy="3984204"/>
          </a:xfrm>
          <a:prstGeom prst="rect">
            <a:avLst/>
          </a:prstGeom>
        </p:spPr>
        <p:txBody>
          <a:bodyPr>
            <a:normAutofit/>
          </a:bodyPr>
          <a:lstStyle>
            <a:lvl1pPr marL="455989" indent="-455989" algn="l">
              <a:spcBef>
                <a:spcPts val="32"/>
              </a:spcBef>
              <a:buSzPct val="75000"/>
              <a:buFontTx/>
              <a:buBlip>
                <a:blip r:embed="rId2"/>
              </a:buBlip>
              <a:defRPr sz="2400"/>
            </a:lvl1pPr>
            <a:lvl2pPr marL="988775" indent="-379191"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a:p>
        </p:txBody>
      </p:sp>
    </p:spTree>
    <p:extLst>
      <p:ext uri="{BB962C8B-B14F-4D97-AF65-F5344CB8AC3E}">
        <p14:creationId xmlns:p14="http://schemas.microsoft.com/office/powerpoint/2010/main" val="259545937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 fotos slide">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572529"/>
          </a:xfrm>
        </p:spPr>
        <p:txBody>
          <a:bodyPr wrap="square" anchor="t" anchorCtr="0">
            <a:spAutoFit/>
          </a:bodyPr>
          <a:lstStyle>
            <a:lvl1pPr algn="l">
              <a:defRPr lang="nl-NL" sz="3467" b="1" i="0" kern="1200" dirty="0">
                <a:solidFill>
                  <a:schemeClr val="tx1"/>
                </a:solidFill>
                <a:latin typeface="+mn-lt"/>
                <a:ea typeface="+mn-ea"/>
                <a:cs typeface="+mn-cs"/>
              </a:defRPr>
            </a:lvl1pPr>
          </a:lstStyle>
          <a:p>
            <a:r>
              <a:rPr lang="nl-NL"/>
              <a:t>Klik om de stijl te bewerken</a:t>
            </a:r>
          </a:p>
        </p:txBody>
      </p:sp>
      <p:sp>
        <p:nvSpPr>
          <p:cNvPr id="3" name="Tijdelijke aanduiding voor inhoud 2"/>
          <p:cNvSpPr>
            <a:spLocks noGrp="1"/>
          </p:cNvSpPr>
          <p:nvPr>
            <p:ph idx="1"/>
          </p:nvPr>
        </p:nvSpPr>
        <p:spPr>
          <a:xfrm>
            <a:off x="719016" y="1540748"/>
            <a:ext cx="7346461" cy="4585417"/>
          </a:xfrm>
        </p:spPr>
        <p:txBody>
          <a:bodyPr tIns="0">
            <a:noAutofit/>
          </a:bodyPr>
          <a:lstStyle>
            <a:lvl1pPr marL="0" indent="0" algn="l" defTabSz="609585" rtl="0" eaLnBrk="1" latinLnBrk="0" hangingPunct="1">
              <a:spcBef>
                <a:spcPct val="20000"/>
              </a:spcBef>
              <a:buFont typeface="Arial"/>
              <a:buNone/>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09585" rtl="0" eaLnBrk="1" latinLnBrk="0" hangingPunct="1">
              <a:spcBef>
                <a:spcPct val="20000"/>
              </a:spcBef>
              <a:buFont typeface="Arial"/>
              <a:buNone/>
              <a:defRPr lang="nl-NL" sz="3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41294" indent="-241294"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4"/>
          <p:cNvSpPr>
            <a:spLocks noGrp="1"/>
          </p:cNvSpPr>
          <p:nvPr>
            <p:ph type="pic" sz="quarter" idx="11"/>
          </p:nvPr>
        </p:nvSpPr>
        <p:spPr>
          <a:xfrm>
            <a:off x="8483069" y="3912160"/>
            <a:ext cx="3079235" cy="2214005"/>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5" name="Tijdelijke aanduiding voor afbeelding 4"/>
          <p:cNvSpPr>
            <a:spLocks noGrp="1"/>
          </p:cNvSpPr>
          <p:nvPr>
            <p:ph type="pic" sz="quarter" idx="10"/>
          </p:nvPr>
        </p:nvSpPr>
        <p:spPr>
          <a:xfrm>
            <a:off x="8483069" y="1540745"/>
            <a:ext cx="3079235" cy="2212800"/>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44" name="Rechthoek 4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5" name="Vrije vorm 44"/>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grpSp>
        <p:nvGrpSpPr>
          <p:cNvPr id="46" name="Groep 45"/>
          <p:cNvGrpSpPr/>
          <p:nvPr userDrawn="1"/>
        </p:nvGrpSpPr>
        <p:grpSpPr>
          <a:xfrm>
            <a:off x="12539261" y="-5444"/>
            <a:ext cx="2916641" cy="6868888"/>
            <a:chOff x="9316379" y="-5444"/>
            <a:chExt cx="2609094" cy="6868888"/>
          </a:xfrm>
        </p:grpSpPr>
        <p:pic>
          <p:nvPicPr>
            <p:cNvPr id="4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Instructie Afbeelding &amp; Dia Herstellen"/>
            <p:cNvGrpSpPr/>
            <p:nvPr userDrawn="1"/>
          </p:nvGrpSpPr>
          <p:grpSpPr>
            <a:xfrm>
              <a:off x="9316379" y="-5444"/>
              <a:ext cx="2609094" cy="6868888"/>
              <a:chOff x="12470972" y="-5444"/>
              <a:chExt cx="2609094" cy="6868888"/>
            </a:xfrm>
          </p:grpSpPr>
          <p:sp>
            <p:nvSpPr>
              <p:cNvPr id="84" name="Rechthoek 83"/>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8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8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88" name="Ovaal 87"/>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89" name="Ovaal 88"/>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90" name="Rechte verbindingslijn 89"/>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91" name="Rechte verbindingslijn 90"/>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92" name="Rechte verbindingslijn 91"/>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93"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9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95" name="Ovaal 94"/>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96" name="Rechte verbindingslijn 95"/>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97" name="Groep 96"/>
              <p:cNvGrpSpPr/>
              <p:nvPr/>
            </p:nvGrpSpPr>
            <p:grpSpPr>
              <a:xfrm>
                <a:off x="12483705" y="3745117"/>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4" name="Tekstvak 113"/>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115" name="Rechte verbindingslijn 114"/>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116" name="Gelijkbenige driehoek 115"/>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8" name="Groep 97"/>
              <p:cNvGrpSpPr/>
              <p:nvPr/>
            </p:nvGrpSpPr>
            <p:grpSpPr>
              <a:xfrm>
                <a:off x="13317310" y="6137670"/>
                <a:ext cx="1750842" cy="564707"/>
                <a:chOff x="13098875" y="6031678"/>
                <a:chExt cx="1969277" cy="635161"/>
              </a:xfrm>
            </p:grpSpPr>
            <p:sp>
              <p:nvSpPr>
                <p:cNvPr id="99" name="Rechthoek 98"/>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0" name="Groep 99"/>
                <p:cNvGrpSpPr/>
                <p:nvPr/>
              </p:nvGrpSpPr>
              <p:grpSpPr>
                <a:xfrm>
                  <a:off x="13098875" y="6031679"/>
                  <a:ext cx="1969277" cy="542924"/>
                  <a:chOff x="13164976" y="6054428"/>
                  <a:chExt cx="1969277" cy="542924"/>
                </a:xfrm>
              </p:grpSpPr>
              <p:sp>
                <p:nvSpPr>
                  <p:cNvPr id="103" name="Rechthoek 102"/>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hthoek 107"/>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echthoek 108"/>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hthoek 109"/>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echthoek 110"/>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Rechthoek 111"/>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5" name="Rechthoek 104"/>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106" name="Gelijkbenige driehoek 105"/>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1" name="Afgeronde rechthoek 100"/>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10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8" name="Tijdelijke aanduiding voor inhoud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82873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Groen">
    <p:spTree>
      <p:nvGrpSpPr>
        <p:cNvPr id="1" name=""/>
        <p:cNvGrpSpPr/>
        <p:nvPr/>
      </p:nvGrpSpPr>
      <p:grpSpPr>
        <a:xfrm>
          <a:off x="0" y="0"/>
          <a:ext cx="0" cy="0"/>
          <a:chOff x="0" y="0"/>
          <a:chExt cx="0" cy="0"/>
        </a:xfrm>
      </p:grpSpPr>
      <p:sp>
        <p:nvSpPr>
          <p:cNvPr id="10" name="Rechthoek 9"/>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3" name="Afgeronde rechthoek 12"/>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4" name="Gelijkbenige driehoek 13"/>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7" name="Shape 60"/>
          <p:cNvSpPr>
            <a:spLocks noGrp="1"/>
          </p:cNvSpPr>
          <p:nvPr>
            <p:ph type="title"/>
          </p:nvPr>
        </p:nvSpPr>
        <p:spPr>
          <a:xfrm>
            <a:off x="769347" y="381505"/>
            <a:ext cx="10713243" cy="1328036"/>
          </a:xfrm>
          <a:prstGeom prst="rect">
            <a:avLst/>
          </a:prstGeom>
        </p:spPr>
        <p:txBody>
          <a:bodyPr/>
          <a:lstStyle>
            <a:lvl1pPr>
              <a:defRPr>
                <a:solidFill>
                  <a:srgbClr val="FFFFFF"/>
                </a:solidFill>
              </a:defRPr>
            </a:lvl1pPr>
          </a:lstStyle>
          <a:p>
            <a:r>
              <a:rPr lang="en-US" err="1"/>
              <a:t>Titelstijl</a:t>
            </a:r>
            <a:r>
              <a:rPr lang="en-US"/>
              <a:t> van model </a:t>
            </a:r>
            <a:r>
              <a:rPr lang="en-US" err="1"/>
              <a:t>bewerken</a:t>
            </a:r>
            <a:endParaRPr/>
          </a:p>
        </p:txBody>
      </p:sp>
      <p:sp>
        <p:nvSpPr>
          <p:cNvPr id="11" name="Shape 69"/>
          <p:cNvSpPr>
            <a:spLocks noGrp="1"/>
          </p:cNvSpPr>
          <p:nvPr>
            <p:ph type="body" idx="1"/>
          </p:nvPr>
        </p:nvSpPr>
        <p:spPr>
          <a:xfrm>
            <a:off x="769347" y="2037713"/>
            <a:ext cx="10713243" cy="3984204"/>
          </a:xfrm>
          <a:prstGeom prst="rect">
            <a:avLst/>
          </a:prstGeom>
        </p:spPr>
        <p:txBody>
          <a:bodyPr>
            <a:normAutofit/>
          </a:bodyPr>
          <a:lstStyle>
            <a:lvl1pPr marL="0" indent="0" algn="ctr">
              <a:spcBef>
                <a:spcPts val="32"/>
              </a:spcBef>
              <a:buClr>
                <a:srgbClr val="BA385A"/>
              </a:buClr>
              <a:buSzPct val="75000"/>
              <a:buFont typeface="Wingdings" charset="2"/>
              <a:buNone/>
              <a:defRPr sz="2400">
                <a:solidFill>
                  <a:schemeClr val="bg1"/>
                </a:solidFill>
                <a:latin typeface="Calibri"/>
                <a:cs typeface="Calibri"/>
              </a:defRPr>
            </a:lvl1pPr>
            <a:lvl2pPr marL="609585" indent="0" algn="l">
              <a:spcBef>
                <a:spcPts val="32"/>
              </a:spcBef>
              <a:buClr>
                <a:srgbClr val="BA385A"/>
              </a:buClr>
              <a:buSzPct val="75000"/>
              <a:buFont typeface="Wingdings" charset="2"/>
              <a:buNone/>
              <a:defRPr sz="2133">
                <a:solidFill>
                  <a:schemeClr val="bg1"/>
                </a:solidFill>
              </a:defRPr>
            </a:lvl2pPr>
            <a:lvl3pPr marL="1219170" indent="0" algn="l">
              <a:spcBef>
                <a:spcPts val="32"/>
              </a:spcBef>
              <a:buClr>
                <a:srgbClr val="BA385A"/>
              </a:buClr>
              <a:buSzPct val="75000"/>
              <a:buFont typeface="Wingdings" charset="2"/>
              <a:buNone/>
              <a:defRPr sz="1867">
                <a:solidFill>
                  <a:schemeClr val="bg1"/>
                </a:solidFill>
              </a:defRPr>
            </a:lvl3pPr>
            <a:lvl4pPr marL="1828754" indent="0" algn="l">
              <a:spcBef>
                <a:spcPts val="32"/>
              </a:spcBef>
              <a:buClr>
                <a:srgbClr val="BA385A"/>
              </a:buClr>
              <a:buSzPct val="75000"/>
              <a:buFont typeface="Wingdings" charset="2"/>
              <a:buNone/>
              <a:defRPr sz="1600">
                <a:solidFill>
                  <a:schemeClr val="bg1"/>
                </a:solidFill>
              </a:defRPr>
            </a:lvl4pPr>
            <a:lvl5pPr marL="2438339" indent="0" algn="l">
              <a:spcBef>
                <a:spcPts val="32"/>
              </a:spcBef>
              <a:buClr>
                <a:srgbClr val="BA385A"/>
              </a:buClr>
              <a:buSzPct val="75000"/>
              <a:buFont typeface="Wingdings" charset="2"/>
              <a:buNone/>
              <a:defRPr sz="1467">
                <a:solidFill>
                  <a:schemeClr val="bg1"/>
                </a:solidFill>
              </a:defRPr>
            </a:lvl5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a:p>
        </p:txBody>
      </p:sp>
      <p:pic>
        <p:nvPicPr>
          <p:cNvPr id="15" name="Afbeelding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9" name="Tekstvak 8">
            <a:extLst>
              <a:ext uri="{FF2B5EF4-FFF2-40B4-BE49-F238E27FC236}">
                <a16:creationId xmlns:a16="http://schemas.microsoft.com/office/drawing/2014/main" id="{480BE913-72C5-4BD2-A961-E4520FB191A4}"/>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7629536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A3418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a:off x="6187592" y="4066178"/>
            <a:ext cx="5294997"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13" name="Ovaal 12"/>
          <p:cNvSpPr/>
          <p:nvPr userDrawn="1"/>
        </p:nvSpPr>
        <p:spPr>
          <a:xfrm>
            <a:off x="-1450932" y="-378608"/>
            <a:ext cx="5966589"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4" name="Afbeelding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EAAE792C-CA5C-4A2F-876C-326546618C62}"/>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0506790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e-Geel">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F0B43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2" name="Ovaal 1"/>
          <p:cNvSpPr/>
          <p:nvPr userDrawn="1"/>
        </p:nvSpPr>
        <p:spPr>
          <a:xfrm>
            <a:off x="3255717" y="-957271"/>
            <a:ext cx="5697291"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C1DA30DD-BCD6-4867-89E0-2D652A2FBB56}"/>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5283425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e-Groen">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1" name="Afgeronde rechthoek 10"/>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30C1C46F-0056-4631-B681-52883706CC53}"/>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9555282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 Text - Image">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60"/>
          <p:cNvSpPr>
            <a:spLocks noGrp="1"/>
          </p:cNvSpPr>
          <p:nvPr>
            <p:ph type="title"/>
          </p:nvPr>
        </p:nvSpPr>
        <p:spPr>
          <a:xfrm>
            <a:off x="769347" y="381505"/>
            <a:ext cx="10713243" cy="1328036"/>
          </a:xfrm>
          <a:prstGeom prst="rect">
            <a:avLst/>
          </a:prstGeom>
        </p:spPr>
        <p:txBody>
          <a:bodyPr/>
          <a:lstStyle/>
          <a:p>
            <a:r>
              <a:rPr lang="en-US"/>
              <a:t>Titelstijl van model bewerken</a:t>
            </a:r>
            <a:endParaRPr/>
          </a:p>
        </p:txBody>
      </p:sp>
      <p:sp>
        <p:nvSpPr>
          <p:cNvPr id="6" name="Shape 69"/>
          <p:cNvSpPr>
            <a:spLocks noGrp="1"/>
          </p:cNvSpPr>
          <p:nvPr>
            <p:ph type="body" idx="1" hasCustomPrompt="1"/>
          </p:nvPr>
        </p:nvSpPr>
        <p:spPr>
          <a:xfrm>
            <a:off x="769347" y="2037714"/>
            <a:ext cx="5157320" cy="4058287"/>
          </a:xfrm>
          <a:prstGeom prst="rect">
            <a:avLst/>
          </a:prstGeom>
        </p:spPr>
        <p:txBody>
          <a:bodyPr>
            <a:normAutofit/>
          </a:bodyPr>
          <a:lstStyle>
            <a:lvl1pPr marL="455989" indent="-455989" algn="l">
              <a:spcBef>
                <a:spcPts val="32"/>
              </a:spcBef>
              <a:buSzPct val="75000"/>
              <a:buFontTx/>
              <a:buBlip>
                <a:blip r:embed="rId2"/>
              </a:buBlip>
              <a:defRPr sz="2400"/>
            </a:lvl1pPr>
            <a:lvl2pPr marL="988775" indent="-307192"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7" name="Tijdelijke aanduiding voor afbeelding 5"/>
          <p:cNvSpPr>
            <a:spLocks noGrp="1"/>
          </p:cNvSpPr>
          <p:nvPr>
            <p:ph type="pic" sz="quarter" idx="10"/>
          </p:nvPr>
        </p:nvSpPr>
        <p:spPr>
          <a:xfrm>
            <a:off x="6358035" y="2037712"/>
            <a:ext cx="5124555" cy="4058288"/>
          </a:xfrm>
        </p:spPr>
      </p:sp>
    </p:spTree>
    <p:extLst>
      <p:ext uri="{BB962C8B-B14F-4D97-AF65-F5344CB8AC3E}">
        <p14:creationId xmlns:p14="http://schemas.microsoft.com/office/powerpoint/2010/main" val="18258431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6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12" name="Content Placeholder 2"/>
          <p:cNvSpPr>
            <a:spLocks noGrp="1"/>
          </p:cNvSpPr>
          <p:nvPr>
            <p:ph sz="quarter" idx="13"/>
          </p:nvPr>
        </p:nvSpPr>
        <p:spPr>
          <a:xfrm>
            <a:off x="685801" y="2063396"/>
            <a:ext cx="10394707" cy="33111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6DBD967-1B7E-40AA-AAF7-BA98E0E039F7}" type="datetimeFigureOut">
              <a:rPr lang="en-US" dirty="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127795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2299B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2" name="Afgeronde rechthoek 1"/>
          <p:cNvSpPr/>
          <p:nvPr userDrawn="1"/>
        </p:nvSpPr>
        <p:spPr>
          <a:xfrm rot="20302011">
            <a:off x="5706729" y="4152856"/>
            <a:ext cx="6587979"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98FC4D2A-A56F-48CA-BFEB-1ED161F28019}"/>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6807021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e-Blauw">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27B8A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4" name="Gelijkbenige driehoek 3"/>
          <p:cNvSpPr/>
          <p:nvPr userDrawn="1"/>
        </p:nvSpPr>
        <p:spPr>
          <a:xfrm rot="5400000">
            <a:off x="-1232874" y="2238495"/>
            <a:ext cx="6182340"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55FE2A13-1104-4A5A-AE8B-A1188212C708}"/>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739692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364604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47498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pic>
        <p:nvPicPr>
          <p:cNvPr id="6" name="Afbeelding 5" descr="ParnasSys_Academy-LOGO_DEF-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375200"/>
            <a:ext cx="3288451" cy="1396601"/>
          </a:xfrm>
          <a:prstGeom prst="rect">
            <a:avLst/>
          </a:prstGeom>
        </p:spPr>
      </p:pic>
      <p:pic>
        <p:nvPicPr>
          <p:cNvPr id="7" name="Afbeelding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68935" y="6205596"/>
            <a:ext cx="2437352" cy="471677"/>
          </a:xfrm>
          <a:prstGeom prst="rect">
            <a:avLst/>
          </a:prstGeom>
        </p:spPr>
      </p:pic>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a:t>
            </a:r>
            <a:r>
              <a:rPr kumimoji="0" lang="nl-NL" sz="1067" b="0" i="0" u="none" strike="noStrike" cap="none" spc="0" normalizeH="0" baseline="0" err="1">
                <a:ln>
                  <a:noFill/>
                </a:ln>
                <a:solidFill>
                  <a:schemeClr val="bg1"/>
                </a:solidFill>
                <a:effectLst/>
                <a:uFillTx/>
                <a:latin typeface="Arial"/>
                <a:ea typeface="+mn-ea"/>
                <a:cs typeface="Arial"/>
                <a:sym typeface="Helvetica Neue"/>
              </a:rPr>
              <a:t>ParnasSys</a:t>
            </a:r>
            <a:r>
              <a:rPr kumimoji="0" lang="nl-NL" sz="1067" b="0" i="0" u="none" strike="noStrike" cap="none" spc="0" normalizeH="0" baseline="0">
                <a:ln>
                  <a:noFill/>
                </a:ln>
                <a:solidFill>
                  <a:schemeClr val="bg1"/>
                </a:solidFill>
                <a:effectLst/>
                <a:uFillTx/>
                <a:latin typeface="Arial"/>
                <a:ea typeface="+mn-ea"/>
                <a:cs typeface="Arial"/>
                <a:sym typeface="Helvetica Neue"/>
              </a:rPr>
              <a:t> Academie</a:t>
            </a:r>
          </a:p>
        </p:txBody>
      </p:sp>
    </p:spTree>
    <p:extLst>
      <p:ext uri="{BB962C8B-B14F-4D97-AF65-F5344CB8AC3E}">
        <p14:creationId xmlns:p14="http://schemas.microsoft.com/office/powerpoint/2010/main" val="6471743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oto slide">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0" y="1"/>
            <a:ext cx="12192000" cy="6857999"/>
          </a:xfrm>
          <a:solidFill>
            <a:schemeClr val="bg1">
              <a:lumMod val="85000"/>
            </a:schemeClr>
          </a:solidFill>
        </p:spPr>
        <p:txBody>
          <a:bodyPr bIns="684000" anchor="ctr">
            <a:normAutofit/>
          </a:bodyPr>
          <a:lstStyle>
            <a:lvl1pPr marL="0" indent="0" algn="ctr">
              <a:buNone/>
              <a:defRPr lang="nl-NL" sz="2133" i="1" kern="1200" dirty="0">
                <a:solidFill>
                  <a:schemeClr val="tx1"/>
                </a:solidFill>
                <a:latin typeface="+mn-lt"/>
                <a:ea typeface="+mn-ea"/>
                <a:cs typeface="+mn-cs"/>
              </a:defRPr>
            </a:lvl1pPr>
          </a:lstStyle>
          <a:p>
            <a:endParaRPr lang="nl-NL"/>
          </a:p>
        </p:txBody>
      </p:sp>
      <p:sp>
        <p:nvSpPr>
          <p:cNvPr id="11" name="Tijdelijke aanduiding voor tekst 10"/>
          <p:cNvSpPr>
            <a:spLocks noGrp="1"/>
          </p:cNvSpPr>
          <p:nvPr>
            <p:ph type="body" sz="quarter" idx="11" hasCustomPrompt="1"/>
          </p:nvPr>
        </p:nvSpPr>
        <p:spPr>
          <a:xfrm flipH="1">
            <a:off x="1" y="2859723"/>
            <a:ext cx="5459284" cy="3998277"/>
          </a:xfrm>
          <a:custGeom>
            <a:avLst/>
            <a:gdLst>
              <a:gd name="connsiteX0" fmla="*/ 3244902 w 4094463"/>
              <a:gd name="connsiteY0" fmla="*/ 286 h 2998708"/>
              <a:gd name="connsiteX1" fmla="*/ 0 w 4094463"/>
              <a:gd name="connsiteY1" fmla="*/ 1349890 h 2998708"/>
              <a:gd name="connsiteX2" fmla="*/ 766930 w 4094463"/>
              <a:gd name="connsiteY2" fmla="*/ 2998708 h 2998708"/>
              <a:gd name="connsiteX3" fmla="*/ 4094463 w 4094463"/>
              <a:gd name="connsiteY3" fmla="*/ 2998708 h 2998708"/>
              <a:gd name="connsiteX4" fmla="*/ 4094463 w 4094463"/>
              <a:gd name="connsiteY4" fmla="*/ 87472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2295217" y="-10230"/>
                  <a:pt x="1087266" y="266857"/>
                  <a:pt x="0" y="1349890"/>
                </a:cubicBezTo>
                <a:lnTo>
                  <a:pt x="766930" y="2998708"/>
                </a:lnTo>
                <a:lnTo>
                  <a:pt x="4094463" y="2998708"/>
                </a:lnTo>
                <a:lnTo>
                  <a:pt x="4094463" y="87472"/>
                </a:lnTo>
                <a:cubicBezTo>
                  <a:pt x="3849329" y="39253"/>
                  <a:pt x="3561464" y="3791"/>
                  <a:pt x="3244902" y="286"/>
                </a:cubicBezTo>
                <a:close/>
              </a:path>
            </a:pathLst>
          </a:custGeom>
          <a:solidFill>
            <a:srgbClr val="C9496A">
              <a:alpha val="90000"/>
            </a:srgbClr>
          </a:solidFill>
          <a:ln w="3175">
            <a:noFill/>
          </a:ln>
        </p:spPr>
        <p:txBody>
          <a:bodyPr wrap="square" anchor="ctr">
            <a:noAutofit/>
          </a:bodyPr>
          <a:lstStyle>
            <a:lvl1pPr marL="0" indent="0" algn="ctr">
              <a:buNone/>
              <a:defRPr sz="133">
                <a:solidFill>
                  <a:srgbClr val="6EB12D"/>
                </a:solidFill>
              </a:defRPr>
            </a:lvl1pPr>
          </a:lstStyle>
          <a:p>
            <a:pPr lvl="0"/>
            <a:r>
              <a:rPr lang="nl-NL"/>
              <a:t>-</a:t>
            </a:r>
          </a:p>
        </p:txBody>
      </p:sp>
      <p:sp>
        <p:nvSpPr>
          <p:cNvPr id="8" name="Titel 1"/>
          <p:cNvSpPr>
            <a:spLocks noGrp="1"/>
          </p:cNvSpPr>
          <p:nvPr>
            <p:ph type="ctrTitle" hasCustomPrompt="1"/>
          </p:nvPr>
        </p:nvSpPr>
        <p:spPr>
          <a:xfrm>
            <a:off x="610171" y="4347895"/>
            <a:ext cx="4119252" cy="470627"/>
          </a:xfrm>
        </p:spPr>
        <p:txBody>
          <a:bodyPr tIns="0" anchor="t" anchorCtr="0">
            <a:noAutofit/>
          </a:bodyPr>
          <a:lstStyle>
            <a:lvl1pPr algn="l">
              <a:defRPr sz="3200" i="1">
                <a:solidFill>
                  <a:schemeClr val="bg1"/>
                </a:solidFill>
              </a:defRPr>
            </a:lvl1pPr>
          </a:lstStyle>
          <a:p>
            <a:r>
              <a:rPr lang="nl-NL"/>
              <a:t>Titel</a:t>
            </a:r>
          </a:p>
        </p:txBody>
      </p:sp>
      <p:sp>
        <p:nvSpPr>
          <p:cNvPr id="9" name="Tijdelijke aanduiding voor tekst 6"/>
          <p:cNvSpPr>
            <a:spLocks noGrp="1"/>
          </p:cNvSpPr>
          <p:nvPr>
            <p:ph type="body" sz="quarter" idx="12" hasCustomPrompt="1"/>
          </p:nvPr>
        </p:nvSpPr>
        <p:spPr>
          <a:xfrm>
            <a:off x="610171" y="4839262"/>
            <a:ext cx="4119252" cy="451447"/>
          </a:xfrm>
        </p:spPr>
        <p:txBody>
          <a:bodyPr anchor="t" anchorCtr="0">
            <a:noAutofit/>
          </a:bodyPr>
          <a:lstStyle>
            <a:lvl1pPr marL="0" indent="0">
              <a:buNone/>
              <a:defRPr sz="2133" b="1" i="1">
                <a:solidFill>
                  <a:schemeClr val="bg1"/>
                </a:solidFill>
              </a:defRPr>
            </a:lvl1pPr>
          </a:lstStyle>
          <a:p>
            <a:pPr lvl="0"/>
            <a:r>
              <a:rPr lang="nl-NL"/>
              <a:t>Ondertitel</a:t>
            </a:r>
          </a:p>
        </p:txBody>
      </p:sp>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92774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to slide">
    <p:spTree>
      <p:nvGrpSpPr>
        <p:cNvPr id="1" name=""/>
        <p:cNvGrpSpPr/>
        <p:nvPr/>
      </p:nvGrpSpPr>
      <p:grpSpPr>
        <a:xfrm>
          <a:off x="0" y="0"/>
          <a:ext cx="0" cy="0"/>
          <a:chOff x="0" y="0"/>
          <a:chExt cx="0" cy="0"/>
        </a:xfrm>
      </p:grpSpPr>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908462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lleen titel">
    <p:spTree>
      <p:nvGrpSpPr>
        <p:cNvPr id="1" name=""/>
        <p:cNvGrpSpPr/>
        <p:nvPr/>
      </p:nvGrpSpPr>
      <p:grpSpPr>
        <a:xfrm>
          <a:off x="0" y="0"/>
          <a:ext cx="0" cy="0"/>
          <a:chOff x="0" y="0"/>
          <a:chExt cx="0" cy="0"/>
        </a:xfrm>
      </p:grpSpPr>
      <p:sp>
        <p:nvSpPr>
          <p:cNvPr id="3" name="Rectangle 5"/>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TextBox 7"/>
          <p:cNvSpPr txBox="1">
            <a:spLocks noChangeArrowheads="1"/>
          </p:cNvSpPr>
          <p:nvPr/>
        </p:nvSpPr>
        <p:spPr bwMode="auto">
          <a:xfrm>
            <a:off x="298451" y="228600"/>
            <a:ext cx="347133" cy="553998"/>
          </a:xfrm>
          <a:prstGeom prst="rect">
            <a:avLst/>
          </a:prstGeom>
          <a:noFill/>
          <a:ln>
            <a:noFill/>
          </a:ln>
        </p:spPr>
        <p:txBody>
          <a:bodyPr lIns="0" tIns="0" rIns="0" bIns="0">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defRPr/>
            </a:pPr>
            <a:r>
              <a:rPr lang="nl-NL" sz="3600" b="1">
                <a:solidFill>
                  <a:srgbClr val="B870B8"/>
                </a:solidFill>
              </a:rPr>
              <a:t>+</a:t>
            </a:r>
          </a:p>
        </p:txBody>
      </p:sp>
      <p:sp>
        <p:nvSpPr>
          <p:cNvPr id="2" name="Title 1"/>
          <p:cNvSpPr>
            <a:spLocks noGrp="1"/>
          </p:cNvSpPr>
          <p:nvPr>
            <p:ph type="title"/>
          </p:nvPr>
        </p:nvSpPr>
        <p:spPr/>
        <p:txBody>
          <a:bodyPr/>
          <a:lstStyle/>
          <a:p>
            <a:r>
              <a:rPr lang="en-US"/>
              <a:t>Titelstijl van model bewerken</a:t>
            </a:r>
            <a:endParaRPr/>
          </a:p>
        </p:txBody>
      </p:sp>
      <p:sp>
        <p:nvSpPr>
          <p:cNvPr id="5" name="Date Placeholder 2"/>
          <p:cNvSpPr>
            <a:spLocks noGrp="1"/>
          </p:cNvSpPr>
          <p:nvPr>
            <p:ph type="dt" sz="half" idx="10"/>
          </p:nvPr>
        </p:nvSpPr>
        <p:spPr/>
        <p:txBody>
          <a:bodyPr/>
          <a:lstStyle>
            <a:lvl1pPr>
              <a:defRPr/>
            </a:lvl1pPr>
          </a:lstStyle>
          <a:p>
            <a:pPr>
              <a:defRPr/>
            </a:pPr>
            <a:fld id="{7CC7B79D-7B23-49AC-9100-9131A1F6B475}" type="datetimeFigureOut">
              <a:rPr lang="en-US"/>
              <a:pPr>
                <a:defRPr/>
              </a:pPr>
              <a:t>8/27/2024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4602E2D-7576-4CDE-B2F5-4AE9A4F44687}" type="slidenum">
              <a:rPr lang="en-US"/>
              <a:pPr>
                <a:defRPr/>
              </a:pPr>
              <a:t>‹nr.›</a:t>
            </a:fld>
            <a:endParaRPr lang="en-US"/>
          </a:p>
        </p:txBody>
      </p:sp>
    </p:spTree>
    <p:extLst>
      <p:ext uri="{BB962C8B-B14F-4D97-AF65-F5344CB8AC3E}">
        <p14:creationId xmlns:p14="http://schemas.microsoft.com/office/powerpoint/2010/main" val="2991531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ind">
    <p:spTree>
      <p:nvGrpSpPr>
        <p:cNvPr id="1" name=""/>
        <p:cNvGrpSpPr/>
        <p:nvPr/>
      </p:nvGrpSpPr>
      <p:grpSpPr>
        <a:xfrm>
          <a:off x="0" y="0"/>
          <a:ext cx="0" cy="0"/>
          <a:chOff x="0" y="0"/>
          <a:chExt cx="0" cy="0"/>
        </a:xfrm>
      </p:grpSpPr>
      <p:pic>
        <p:nvPicPr>
          <p:cNvPr id="8" name="Afbeelding 7" descr="Plein-Magenta-Cruv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ParnasSys Academie.</a:t>
            </a:r>
          </a:p>
        </p:txBody>
      </p:sp>
      <p:pic>
        <p:nvPicPr>
          <p:cNvPr id="6" name="Afbeelding 5" descr="ParnasSys-Academie-logo-diapositief.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3847" y="4253612"/>
            <a:ext cx="3204307" cy="1262981"/>
          </a:xfrm>
          <a:prstGeom prst="rect">
            <a:avLst/>
          </a:prstGeom>
        </p:spPr>
      </p:pic>
      <p:pic>
        <p:nvPicPr>
          <p:cNvPr id="7" name="Afbeelding 6">
            <a:extLst>
              <a:ext uri="{FF2B5EF4-FFF2-40B4-BE49-F238E27FC236}">
                <a16:creationId xmlns:a16="http://schemas.microsoft.com/office/drawing/2014/main" id="{25723620-D623-41DB-89B5-62744154CD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spTree>
    <p:extLst>
      <p:ext uri="{BB962C8B-B14F-4D97-AF65-F5344CB8AC3E}">
        <p14:creationId xmlns:p14="http://schemas.microsoft.com/office/powerpoint/2010/main" val="339470646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Kolom Ro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hasCustomPrompt="1"/>
          </p:nvPr>
        </p:nvSpPr>
        <p:spPr>
          <a:xfrm>
            <a:off x="1577161" y="2279222"/>
            <a:ext cx="8257955" cy="3887108"/>
          </a:xfrm>
        </p:spPr>
        <p:txBody>
          <a:bodyPr>
            <a:normAutofit/>
          </a:bodyPr>
          <a:lstStyle>
            <a:lvl1pPr marL="171446" indent="-171446">
              <a:buClr>
                <a:schemeClr val="tx2"/>
              </a:buClr>
              <a:buFont typeface="Arial" panose="020B0604020202020204" pitchFamily="34" charset="0"/>
              <a:buChar char="•"/>
              <a:defRPr sz="20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endParaRPr lang="en-US"/>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2977A8-0E13-884B-AF5A-9DA31BCFF080}" type="slidenum">
              <a:rPr lang="nl-NL" smtClean="0"/>
              <a:t>‹nr.›</a:t>
            </a:fld>
            <a:endParaRPr lang="nl-NL"/>
          </a:p>
        </p:txBody>
      </p:sp>
      <p:sp>
        <p:nvSpPr>
          <p:cNvPr id="8" name="Rechthoek 7">
            <a:extLst>
              <a:ext uri="{FF2B5EF4-FFF2-40B4-BE49-F238E27FC236}">
                <a16:creationId xmlns:a16="http://schemas.microsoft.com/office/drawing/2014/main" id="{82591C18-7B05-9243-9615-A8BD5AE9E61A}"/>
              </a:ext>
            </a:extLst>
          </p:cNvPr>
          <p:cNvSpPr/>
          <p:nvPr userDrawn="1"/>
        </p:nvSpPr>
        <p:spPr>
          <a:xfrm>
            <a:off x="11199627" y="1"/>
            <a:ext cx="993595" cy="2040835"/>
          </a:xfrm>
          <a:custGeom>
            <a:avLst/>
            <a:gdLst>
              <a:gd name="connsiteX0" fmla="*/ 0 w 992374"/>
              <a:gd name="connsiteY0" fmla="*/ 0 h 2040835"/>
              <a:gd name="connsiteX1" fmla="*/ 992374 w 992374"/>
              <a:gd name="connsiteY1" fmla="*/ 0 h 2040835"/>
              <a:gd name="connsiteX2" fmla="*/ 992374 w 992374"/>
              <a:gd name="connsiteY2" fmla="*/ 204083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92374 w 992374"/>
              <a:gd name="connsiteY2" fmla="*/ 1775792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5811"/>
              <a:gd name="connsiteY0" fmla="*/ 0 h 2040835"/>
              <a:gd name="connsiteX1" fmla="*/ 992374 w 995811"/>
              <a:gd name="connsiteY1" fmla="*/ 0 h 2040835"/>
              <a:gd name="connsiteX2" fmla="*/ 993371 w 995811"/>
              <a:gd name="connsiteY2" fmla="*/ 1974575 h 2040835"/>
              <a:gd name="connsiteX3" fmla="*/ 0 w 995811"/>
              <a:gd name="connsiteY3" fmla="*/ 2040835 h 2040835"/>
              <a:gd name="connsiteX4" fmla="*/ 0 w 995811"/>
              <a:gd name="connsiteY4" fmla="*/ 0 h 2040835"/>
              <a:gd name="connsiteX0" fmla="*/ 0 w 995811"/>
              <a:gd name="connsiteY0" fmla="*/ 0 h 2040835"/>
              <a:gd name="connsiteX1" fmla="*/ 992374 w 995811"/>
              <a:gd name="connsiteY1" fmla="*/ 0 h 2040835"/>
              <a:gd name="connsiteX2" fmla="*/ 993371 w 995811"/>
              <a:gd name="connsiteY2" fmla="*/ 1981451 h 2040835"/>
              <a:gd name="connsiteX3" fmla="*/ 0 w 995811"/>
              <a:gd name="connsiteY3" fmla="*/ 2040835 h 2040835"/>
              <a:gd name="connsiteX4" fmla="*/ 0 w 99581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5812"/>
              <a:gd name="connsiteY0" fmla="*/ 0 h 2040835"/>
              <a:gd name="connsiteX1" fmla="*/ 992374 w 995812"/>
              <a:gd name="connsiteY1" fmla="*/ 0 h 2040835"/>
              <a:gd name="connsiteX2" fmla="*/ 993371 w 995812"/>
              <a:gd name="connsiteY2" fmla="*/ 1981451 h 2040835"/>
              <a:gd name="connsiteX3" fmla="*/ 0 w 995812"/>
              <a:gd name="connsiteY3" fmla="*/ 2040835 h 2040835"/>
              <a:gd name="connsiteX4" fmla="*/ 0 w 995812"/>
              <a:gd name="connsiteY4" fmla="*/ 0 h 2040835"/>
              <a:gd name="connsiteX0" fmla="*/ 0 w 993594"/>
              <a:gd name="connsiteY0" fmla="*/ 0 h 2040835"/>
              <a:gd name="connsiteX1" fmla="*/ 992374 w 993594"/>
              <a:gd name="connsiteY1" fmla="*/ 0 h 2040835"/>
              <a:gd name="connsiteX2" fmla="*/ 993371 w 993594"/>
              <a:gd name="connsiteY2" fmla="*/ 1981451 h 2040835"/>
              <a:gd name="connsiteX3" fmla="*/ 0 w 993594"/>
              <a:gd name="connsiteY3" fmla="*/ 2040835 h 2040835"/>
              <a:gd name="connsiteX4" fmla="*/ 0 w 993594"/>
              <a:gd name="connsiteY4" fmla="*/ 0 h 204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94" h="2040835">
                <a:moveTo>
                  <a:pt x="0" y="0"/>
                </a:moveTo>
                <a:lnTo>
                  <a:pt x="992374" y="0"/>
                </a:lnTo>
                <a:cubicBezTo>
                  <a:pt x="983539" y="658192"/>
                  <a:pt x="995331" y="1378259"/>
                  <a:pt x="993371" y="1981451"/>
                </a:cubicBezTo>
                <a:cubicBezTo>
                  <a:pt x="663176" y="2028251"/>
                  <a:pt x="354909" y="2035224"/>
                  <a:pt x="0" y="2040835"/>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0"/>
          </a:p>
        </p:txBody>
      </p:sp>
    </p:spTree>
    <p:extLst>
      <p:ext uri="{BB962C8B-B14F-4D97-AF65-F5344CB8AC3E}">
        <p14:creationId xmlns:p14="http://schemas.microsoft.com/office/powerpoint/2010/main" val="202580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36B90-9E6D-4473-9ED5-3E31B8C5743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4E847E-182B-45AB-892E-F1D3E66DA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55AC3E-669C-4AF5-9094-9F7E04CA9E5C}"/>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68B06FEE-E92A-4D25-9857-94EB14311B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924EF-D994-4520-8139-3FEEB5C026CC}"/>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33664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EFAAA-80D8-4C54-B38D-A52F359AA3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9D4C11-04F6-4794-957E-6FD38BF9349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26A21C-8197-408E-A303-F86BCE2C71CC}"/>
              </a:ext>
            </a:extLst>
          </p:cNvPr>
          <p:cNvSpPr>
            <a:spLocks noGrp="1"/>
          </p:cNvSpPr>
          <p:nvPr>
            <p:ph type="dt" sz="half" idx="10"/>
          </p:nvPr>
        </p:nvSpPr>
        <p:spPr/>
        <p:txBody>
          <a:bodyPr/>
          <a:lstStyle/>
          <a:p>
            <a:fld id="{F40DDFEF-30E5-4A94-9355-AE350C467168}"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40C58155-9620-4BEA-9612-37A8FE8586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250D7B-E161-4E15-9F9F-58393513DA6B}"/>
              </a:ext>
            </a:extLst>
          </p:cNvPr>
          <p:cNvSpPr>
            <a:spLocks noGrp="1"/>
          </p:cNvSpPr>
          <p:nvPr>
            <p:ph type="sldNum" sz="quarter" idx="12"/>
          </p:nvPr>
        </p:nvSpPr>
        <p:spPr/>
        <p:txBody>
          <a:bodyPr/>
          <a:lstStyle/>
          <a:p>
            <a:fld id="{08A80A90-98CD-4DBD-BD0C-9F4D9E117493}" type="slidenum">
              <a:rPr lang="nl-NL" smtClean="0"/>
              <a:t>‹nr.›</a:t>
            </a:fld>
            <a:endParaRPr lang="nl-NL"/>
          </a:p>
        </p:txBody>
      </p:sp>
    </p:spTree>
    <p:extLst>
      <p:ext uri="{BB962C8B-B14F-4D97-AF65-F5344CB8AC3E}">
        <p14:creationId xmlns:p14="http://schemas.microsoft.com/office/powerpoint/2010/main" val="32034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l="-1" r="30633"/>
          <a:stretch/>
        </p:blipFill>
        <p:spPr>
          <a:xfrm>
            <a:off x="597565" y="351238"/>
            <a:ext cx="2240886"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817D1-F9D8-421B-8025-41131289A8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420293-FDF0-4476-A4B7-0D578AE73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5F3B2E8-83C4-4A06-9151-0486258D1560}"/>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EBE53469-CAE1-405F-8F0E-5243E8ACD6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42694A-2E81-48F5-8806-E37DD18F77BD}"/>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71157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12E2D-5378-4B4A-AD4E-E2B079E831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9140A9-3F4B-4FC8-8689-721186B07B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E8A6B9B-1A30-4830-BBD4-9CA5388561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F55F3FC-87FE-43E6-9D4E-B80F6FB98C18}"/>
              </a:ext>
            </a:extLst>
          </p:cNvPr>
          <p:cNvSpPr>
            <a:spLocks noGrp="1"/>
          </p:cNvSpPr>
          <p:nvPr>
            <p:ph type="dt" sz="half" idx="10"/>
          </p:nvPr>
        </p:nvSpPr>
        <p:spPr/>
        <p:txBody>
          <a:bodyPr/>
          <a:lstStyle/>
          <a:p>
            <a:fld id="{0B660480-2A01-45C5-A909-E186FC86C344}" type="datetimeFigureOut">
              <a:rPr lang="nl-NL" smtClean="0"/>
              <a:t>27-8-2024</a:t>
            </a:fld>
            <a:endParaRPr lang="nl-NL"/>
          </a:p>
        </p:txBody>
      </p:sp>
      <p:sp>
        <p:nvSpPr>
          <p:cNvPr id="6" name="Tijdelijke aanduiding voor voettekst 5">
            <a:extLst>
              <a:ext uri="{FF2B5EF4-FFF2-40B4-BE49-F238E27FC236}">
                <a16:creationId xmlns:a16="http://schemas.microsoft.com/office/drawing/2014/main" id="{5072BCB2-6AD8-48FA-96D4-9D060C3C10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9FF28F-1F2A-4DC0-B0E5-31DA6157DEE3}"/>
              </a:ext>
            </a:extLst>
          </p:cNvPr>
          <p:cNvSpPr>
            <a:spLocks noGrp="1"/>
          </p:cNvSpPr>
          <p:nvPr>
            <p:ph type="sldNum" sz="quarter" idx="12"/>
          </p:nvPr>
        </p:nvSpPr>
        <p:spPr/>
        <p:txBody>
          <a:bodyPr/>
          <a:lstStyle/>
          <a:p>
            <a:fld id="{A48F7E9D-8311-4730-ABE4-43C5B073579E}" type="slidenum">
              <a:rPr lang="nl-NL" smtClean="0"/>
              <a:t>‹nr.›</a:t>
            </a:fld>
            <a:endParaRPr lang="nl-NL"/>
          </a:p>
        </p:txBody>
      </p:sp>
    </p:spTree>
    <p:extLst>
      <p:ext uri="{BB962C8B-B14F-4D97-AF65-F5344CB8AC3E}">
        <p14:creationId xmlns:p14="http://schemas.microsoft.com/office/powerpoint/2010/main" val="2280252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5DD16-C6A5-43D8-A0E8-E002FEB1D3D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3559725-CF75-4BEE-BFA1-3420A69F0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28052CD-3D81-4712-8EBE-1A3703F350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63C556A-1346-4BF3-8377-2E36EC275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458756-69FD-4222-8F9A-64E5B46ACD9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6ADEC2-43CA-4196-88C6-F0BF9A6B90AC}"/>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8" name="Tijdelijke aanduiding voor voettekst 7">
            <a:extLst>
              <a:ext uri="{FF2B5EF4-FFF2-40B4-BE49-F238E27FC236}">
                <a16:creationId xmlns:a16="http://schemas.microsoft.com/office/drawing/2014/main" id="{5FF06CAC-377F-429F-AF64-0742F647DAF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595DD66-E371-4A3E-A078-7C0BA573248B}"/>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3165745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66FAA-B2ED-4772-84CB-73E5DBF7EC3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A66DC4-57AD-4A35-8C0D-C2763F65951D}"/>
              </a:ext>
            </a:extLst>
          </p:cNvPr>
          <p:cNvSpPr>
            <a:spLocks noGrp="1"/>
          </p:cNvSpPr>
          <p:nvPr>
            <p:ph type="dt" sz="half" idx="10"/>
          </p:nvPr>
        </p:nvSpPr>
        <p:spPr/>
        <p:txBody>
          <a:bodyPr/>
          <a:lstStyle/>
          <a:p>
            <a:pPr>
              <a:defRPr/>
            </a:pPr>
            <a:fld id="{7CC7B79D-7B23-49AC-9100-9131A1F6B475}" type="datetimeFigureOut">
              <a:rPr lang="en-US" smtClean="0"/>
              <a:pPr>
                <a:defRPr/>
              </a:pPr>
              <a:t>8/27/2024</a:t>
            </a:fld>
            <a:endParaRPr lang="en-US"/>
          </a:p>
        </p:txBody>
      </p:sp>
      <p:sp>
        <p:nvSpPr>
          <p:cNvPr id="4" name="Tijdelijke aanduiding voor voettekst 3">
            <a:extLst>
              <a:ext uri="{FF2B5EF4-FFF2-40B4-BE49-F238E27FC236}">
                <a16:creationId xmlns:a16="http://schemas.microsoft.com/office/drawing/2014/main" id="{B9EA9CEA-17B7-4057-8AD5-75DDC77478A9}"/>
              </a:ext>
            </a:extLst>
          </p:cNvPr>
          <p:cNvSpPr>
            <a:spLocks noGrp="1"/>
          </p:cNvSpPr>
          <p:nvPr>
            <p:ph type="ftr" sz="quarter" idx="11"/>
          </p:nvPr>
        </p:nvSpPr>
        <p:spPr/>
        <p:txBody>
          <a:bodyPr/>
          <a:lstStyle/>
          <a:p>
            <a:pPr>
              <a:defRPr/>
            </a:pPr>
            <a:endParaRPr lang="en-US"/>
          </a:p>
        </p:txBody>
      </p:sp>
      <p:sp>
        <p:nvSpPr>
          <p:cNvPr id="5" name="Tijdelijke aanduiding voor dianummer 4">
            <a:extLst>
              <a:ext uri="{FF2B5EF4-FFF2-40B4-BE49-F238E27FC236}">
                <a16:creationId xmlns:a16="http://schemas.microsoft.com/office/drawing/2014/main" id="{8A0F5017-D4B4-476C-A4C4-A9F1F6C90ADB}"/>
              </a:ext>
            </a:extLst>
          </p:cNvPr>
          <p:cNvSpPr>
            <a:spLocks noGrp="1"/>
          </p:cNvSpPr>
          <p:nvPr>
            <p:ph type="sldNum" sz="quarter" idx="12"/>
          </p:nvPr>
        </p:nvSpPr>
        <p:spPr/>
        <p:txBody>
          <a:bodyPr/>
          <a:lstStyle/>
          <a:p>
            <a:pPr>
              <a:defRPr/>
            </a:pPr>
            <a:fld id="{94602E2D-7576-4CDE-B2F5-4AE9A4F44687}" type="slidenum">
              <a:rPr lang="en-US" smtClean="0"/>
              <a:pPr>
                <a:defRPr/>
              </a:pPr>
              <a:t>‹nr.›</a:t>
            </a:fld>
            <a:endParaRPr lang="en-US"/>
          </a:p>
        </p:txBody>
      </p:sp>
    </p:spTree>
    <p:extLst>
      <p:ext uri="{BB962C8B-B14F-4D97-AF65-F5344CB8AC3E}">
        <p14:creationId xmlns:p14="http://schemas.microsoft.com/office/powerpoint/2010/main" val="2707617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40098FE-222A-4529-8C9C-A32E3CF4AA2B}"/>
              </a:ext>
            </a:extLst>
          </p:cNvPr>
          <p:cNvSpPr>
            <a:spLocks noGrp="1"/>
          </p:cNvSpPr>
          <p:nvPr>
            <p:ph type="dt" sz="half" idx="10"/>
          </p:nvPr>
        </p:nvSpPr>
        <p:spPr/>
        <p:txBody>
          <a:bodyPr/>
          <a:lstStyle/>
          <a:p>
            <a:fld id="{0742F09A-2051-4F14-AFFB-72DEBD71EC68}" type="datetimeFigureOut">
              <a:rPr lang="nl-NL" smtClean="0"/>
              <a:t>27-8-2024</a:t>
            </a:fld>
            <a:endParaRPr lang="nl-NL"/>
          </a:p>
        </p:txBody>
      </p:sp>
      <p:sp>
        <p:nvSpPr>
          <p:cNvPr id="3" name="Tijdelijke aanduiding voor voettekst 2">
            <a:extLst>
              <a:ext uri="{FF2B5EF4-FFF2-40B4-BE49-F238E27FC236}">
                <a16:creationId xmlns:a16="http://schemas.microsoft.com/office/drawing/2014/main" id="{04EAF7A1-C5E4-4E87-AC4C-D1504E3354F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6CFB29-9390-4A47-A914-E8061F7B84E1}"/>
              </a:ext>
            </a:extLst>
          </p:cNvPr>
          <p:cNvSpPr>
            <a:spLocks noGrp="1"/>
          </p:cNvSpPr>
          <p:nvPr>
            <p:ph type="sldNum" sz="quarter" idx="12"/>
          </p:nvPr>
        </p:nvSpPr>
        <p:spPr/>
        <p:txBody>
          <a:bodyPr/>
          <a:lstStyle/>
          <a:p>
            <a:fld id="{7634C73B-19B1-4823-8C82-3EE2AD689ED4}" type="slidenum">
              <a:rPr lang="nl-NL" smtClean="0"/>
              <a:t>‹nr.›</a:t>
            </a:fld>
            <a:endParaRPr lang="nl-NL"/>
          </a:p>
        </p:txBody>
      </p:sp>
    </p:spTree>
    <p:extLst>
      <p:ext uri="{BB962C8B-B14F-4D97-AF65-F5344CB8AC3E}">
        <p14:creationId xmlns:p14="http://schemas.microsoft.com/office/powerpoint/2010/main" val="2276456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A343A-A56C-4059-B941-3A5CE415BB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37F91BC-2F15-48BF-887E-8BF9B0F8F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15D9BA0-429C-4AD0-93C2-6F3310E45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E3CB43-92DD-4576-8577-4B1FA7DD2BB0}"/>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6" name="Tijdelijke aanduiding voor voettekst 5">
            <a:extLst>
              <a:ext uri="{FF2B5EF4-FFF2-40B4-BE49-F238E27FC236}">
                <a16:creationId xmlns:a16="http://schemas.microsoft.com/office/drawing/2014/main" id="{F68782FE-D69A-4B6D-BE25-8F4A673EDC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402A97-C501-4A7F-9221-0D06AD8A8123}"/>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3373932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FEF3-EC75-41AD-8FB0-67D79EA2FE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21E18D-D3A7-46DA-9DD4-C54AA52C9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C0E885-3674-49BF-A92D-FCBA2643E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82D20C-A531-4985-8AD7-04143A192A4C}"/>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6" name="Tijdelijke aanduiding voor voettekst 5">
            <a:extLst>
              <a:ext uri="{FF2B5EF4-FFF2-40B4-BE49-F238E27FC236}">
                <a16:creationId xmlns:a16="http://schemas.microsoft.com/office/drawing/2014/main" id="{23F6DFB6-1A83-4E7B-AB92-CA6326ED9D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6970FB-BA4F-4B08-8837-2BDD60E7B5AA}"/>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832878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C13E3-B7D8-4998-8939-B8FC0FAE1F5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39C1E35-DCCC-4016-B874-FCA7F2FD7E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CE6BFA-374F-44CC-8D4A-6ED9AFFF49D7}"/>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691E97DA-0585-4680-BB37-07AD43FE4A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4B580C-D3C2-4A1F-A9EC-899CAE38EFEB}"/>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1187560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F6764E7-8473-45B5-AF00-28B32FB5D1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EE1C59-5E68-4D61-B5A2-B13AA90BA0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35F87E-0D72-4D14-A93E-349ADC9D9A67}"/>
              </a:ext>
            </a:extLst>
          </p:cNvPr>
          <p:cNvSpPr>
            <a:spLocks noGrp="1"/>
          </p:cNvSpPr>
          <p:nvPr>
            <p:ph type="dt" sz="half" idx="10"/>
          </p:nvPr>
        </p:nvSpPr>
        <p:spPr/>
        <p:txBody>
          <a:bodyPr/>
          <a:lstStyle/>
          <a:p>
            <a:fld id="{6283291C-DF04-4217-B357-8A59020CB32D}"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32E545D4-22EF-4830-AE18-6839EF56B7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B5F101-F214-40B9-9A3C-1B29966EF714}"/>
              </a:ext>
            </a:extLst>
          </p:cNvPr>
          <p:cNvSpPr>
            <a:spLocks noGrp="1"/>
          </p:cNvSpPr>
          <p:nvPr>
            <p:ph type="sldNum" sz="quarter" idx="12"/>
          </p:nvPr>
        </p:nvSpPr>
        <p:spPr/>
        <p:txBody>
          <a:bodyPr/>
          <a:lstStyle/>
          <a:p>
            <a:fld id="{4C8DD7F3-AA17-4EFB-9AF4-3EBE0F0E812E}" type="slidenum">
              <a:rPr lang="nl-NL" smtClean="0"/>
              <a:t>‹nr.›</a:t>
            </a:fld>
            <a:endParaRPr lang="nl-NL"/>
          </a:p>
        </p:txBody>
      </p:sp>
    </p:spTree>
    <p:extLst>
      <p:ext uri="{BB962C8B-B14F-4D97-AF65-F5344CB8AC3E}">
        <p14:creationId xmlns:p14="http://schemas.microsoft.com/office/powerpoint/2010/main" val="2615675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 name="Graphic 70">
            <a:extLst>
              <a:ext uri="{FF2B5EF4-FFF2-40B4-BE49-F238E27FC236}">
                <a16:creationId xmlns:a16="http://schemas.microsoft.com/office/drawing/2014/main" id="{9DC74B1B-A3EC-4355-8C1E-FE55611E6FCA}"/>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3" name="Graphic 2">
            <a:extLst>
              <a:ext uri="{FF2B5EF4-FFF2-40B4-BE49-F238E27FC236}">
                <a16:creationId xmlns:a16="http://schemas.microsoft.com/office/drawing/2014/main" id="{4DA1E6EA-9428-4E13-FBC8-CC19DDD18939}"/>
              </a:ext>
            </a:extLst>
          </p:cNvPr>
          <p:cNvPicPr>
            <a:picLocks noChangeAspect="1"/>
          </p:cNvPicPr>
          <p:nvPr userDrawn="1"/>
        </p:nvPicPr>
        <p:blipFill>
          <a:blip r:embed="rId2">
            <a:extLst>
              <a:ext uri="{96DAC541-7B7A-43D3-8B79-37D633B846F1}">
                <asvg:svgBlip xmlns:asvg="http://schemas.microsoft.com/office/drawing/2016/SVG/main" r:embed="rId5"/>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pic>
        <p:nvPicPr>
          <p:cNvPr id="4" name="Afbeelding 3">
            <a:extLst>
              <a:ext uri="{FF2B5EF4-FFF2-40B4-BE49-F238E27FC236}">
                <a16:creationId xmlns:a16="http://schemas.microsoft.com/office/drawing/2014/main" id="{E7332F34-E20F-95FA-BF51-33CD267189B6}"/>
              </a:ext>
            </a:extLst>
          </p:cNvPr>
          <p:cNvPicPr>
            <a:picLocks noChangeAspect="1"/>
          </p:cNvPicPr>
          <p:nvPr userDrawn="1"/>
        </p:nvPicPr>
        <p:blipFill rotWithShape="1">
          <a:blip r:embed="rId6"/>
          <a:srcRect r="30559"/>
          <a:stretch/>
        </p:blipFill>
        <p:spPr>
          <a:xfrm>
            <a:off x="597564" y="351238"/>
            <a:ext cx="2243290" cy="1507853"/>
          </a:xfrm>
          <a:prstGeom prst="rect">
            <a:avLst/>
          </a:prstGeom>
        </p:spPr>
      </p:pic>
      <p:grpSp>
        <p:nvGrpSpPr>
          <p:cNvPr id="5" name="Graphic 7">
            <a:extLst>
              <a:ext uri="{FF2B5EF4-FFF2-40B4-BE49-F238E27FC236}">
                <a16:creationId xmlns:a16="http://schemas.microsoft.com/office/drawing/2014/main" id="{4C98F41F-80BE-271D-B4F4-2CA6623314C2}"/>
              </a:ext>
            </a:extLst>
          </p:cNvPr>
          <p:cNvGrpSpPr/>
          <p:nvPr userDrawn="1"/>
        </p:nvGrpSpPr>
        <p:grpSpPr>
          <a:xfrm>
            <a:off x="11144434" y="5743258"/>
            <a:ext cx="791513" cy="870129"/>
            <a:chOff x="11092753" y="5743258"/>
            <a:chExt cx="791513" cy="870129"/>
          </a:xfrm>
        </p:grpSpPr>
        <p:sp>
          <p:nvSpPr>
            <p:cNvPr id="6" name="Vrije vorm 73">
              <a:extLst>
                <a:ext uri="{FF2B5EF4-FFF2-40B4-BE49-F238E27FC236}">
                  <a16:creationId xmlns:a16="http://schemas.microsoft.com/office/drawing/2014/main" id="{F9014AC3-44C7-B796-C135-34EFEF63E790}"/>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 name="Vrije vorm 74">
              <a:extLst>
                <a:ext uri="{FF2B5EF4-FFF2-40B4-BE49-F238E27FC236}">
                  <a16:creationId xmlns:a16="http://schemas.microsoft.com/office/drawing/2014/main" id="{99F3C9F8-6AA7-96FE-4F43-2D57513EF33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33920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Graphic 7">
            <a:extLst>
              <a:ext uri="{FF2B5EF4-FFF2-40B4-BE49-F238E27FC236}">
                <a16:creationId xmlns:a16="http://schemas.microsoft.com/office/drawing/2014/main" id="{EDD96840-023C-C114-722A-965A03242A8E}"/>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7" name="Graphic 70">
            <a:extLst>
              <a:ext uri="{FF2B5EF4-FFF2-40B4-BE49-F238E27FC236}">
                <a16:creationId xmlns:a16="http://schemas.microsoft.com/office/drawing/2014/main" id="{54E79E24-FB65-01FC-E05F-E758A1DFDC37}"/>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8" name="Graphic 70">
            <a:extLst>
              <a:ext uri="{FF2B5EF4-FFF2-40B4-BE49-F238E27FC236}">
                <a16:creationId xmlns:a16="http://schemas.microsoft.com/office/drawing/2014/main" id="{25EF6ADB-8561-BBA5-F484-3197C37BB2B4}"/>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9" name="Graphic 70">
            <a:extLst>
              <a:ext uri="{FF2B5EF4-FFF2-40B4-BE49-F238E27FC236}">
                <a16:creationId xmlns:a16="http://schemas.microsoft.com/office/drawing/2014/main" id="{6183EF22-C45C-A3AA-0D63-C8EE38AF6075}"/>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10" name="Graphic 9" descr="Aanhalingsteken sluiten">
            <a:extLst>
              <a:ext uri="{FF2B5EF4-FFF2-40B4-BE49-F238E27FC236}">
                <a16:creationId xmlns:a16="http://schemas.microsoft.com/office/drawing/2014/main" id="{17A1CF4C-E39F-B1C5-1AFD-24A08BD30AC1}"/>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rot="20700212">
            <a:off x="2864631" y="3152810"/>
            <a:ext cx="1547770" cy="1547770"/>
          </a:xfrm>
          <a:prstGeom prst="rect">
            <a:avLst/>
          </a:prstGeom>
        </p:spPr>
      </p:pic>
    </p:spTree>
    <p:extLst>
      <p:ext uri="{BB962C8B-B14F-4D97-AF65-F5344CB8AC3E}">
        <p14:creationId xmlns:p14="http://schemas.microsoft.com/office/powerpoint/2010/main" val="34338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 name="Graphic 70">
            <a:extLst>
              <a:ext uri="{FF2B5EF4-FFF2-40B4-BE49-F238E27FC236}">
                <a16:creationId xmlns:a16="http://schemas.microsoft.com/office/drawing/2014/main" id="{4B24F821-CD16-045F-3DC5-E63DC83ACD53}"/>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3" name="Trapezium 4">
            <a:extLst>
              <a:ext uri="{FF2B5EF4-FFF2-40B4-BE49-F238E27FC236}">
                <a16:creationId xmlns:a16="http://schemas.microsoft.com/office/drawing/2014/main" id="{2F494FC8-F75A-0A61-A1B6-52F5EBFEE203}"/>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3FB4A077-9486-D64E-E43A-F944F7B3DF11}"/>
              </a:ext>
            </a:extLst>
          </p:cNvPr>
          <p:cNvPicPr>
            <a:picLocks noChangeAspect="1"/>
          </p:cNvPicPr>
          <p:nvPr userDrawn="1"/>
        </p:nvPicPr>
        <p:blipFill>
          <a:blip r:embed="rId2">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10" name="Graphic 7">
            <a:extLst>
              <a:ext uri="{FF2B5EF4-FFF2-40B4-BE49-F238E27FC236}">
                <a16:creationId xmlns:a16="http://schemas.microsoft.com/office/drawing/2014/main" id="{0FB936AD-638C-A408-FD7A-EF227750C58F}"/>
              </a:ext>
            </a:extLst>
          </p:cNvPr>
          <p:cNvGrpSpPr/>
          <p:nvPr userDrawn="1"/>
        </p:nvGrpSpPr>
        <p:grpSpPr>
          <a:xfrm>
            <a:off x="11144434" y="5743258"/>
            <a:ext cx="791513" cy="870129"/>
            <a:chOff x="11092753" y="5743258"/>
            <a:chExt cx="791513" cy="870129"/>
          </a:xfrm>
        </p:grpSpPr>
        <p:sp>
          <p:nvSpPr>
            <p:cNvPr id="11" name="Vrije vorm 2">
              <a:extLst>
                <a:ext uri="{FF2B5EF4-FFF2-40B4-BE49-F238E27FC236}">
                  <a16:creationId xmlns:a16="http://schemas.microsoft.com/office/drawing/2014/main" id="{F9268D31-E2F2-2405-5270-88C0A062FC9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14" name="Vrije vorm 3">
              <a:extLst>
                <a:ext uri="{FF2B5EF4-FFF2-40B4-BE49-F238E27FC236}">
                  <a16:creationId xmlns:a16="http://schemas.microsoft.com/office/drawing/2014/main" id="{B4A08EF3-2A74-A0B1-65CB-EA6BAD3D8B9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3177601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r>
              <a:rPr lang="nl-NL"/>
              <a:t>Klik op het pictogram als u een afbeelding wilt toevoegen</a:t>
            </a:r>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NL"/>
          </a:p>
        </p:txBody>
      </p:sp>
      <p:grpSp>
        <p:nvGrpSpPr>
          <p:cNvPr id="31" name="Graphic 7">
            <a:extLst>
              <a:ext uri="{FF2B5EF4-FFF2-40B4-BE49-F238E27FC236}">
                <a16:creationId xmlns:a16="http://schemas.microsoft.com/office/drawing/2014/main" id="{0CEE4B18-F475-5346-BDD5-97FB19008AD2}"/>
              </a:ext>
            </a:extLst>
          </p:cNvPr>
          <p:cNvGrpSpPr/>
          <p:nvPr/>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40680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Voorpagina Driestar onderwijsadvies">
    <p:spTree>
      <p:nvGrpSpPr>
        <p:cNvPr id="1" name=""/>
        <p:cNvGrpSpPr/>
        <p:nvPr/>
      </p:nvGrpSpPr>
      <p:grpSpPr>
        <a:xfrm>
          <a:off x="0" y="0"/>
          <a:ext cx="0" cy="0"/>
          <a:chOff x="0" y="0"/>
          <a:chExt cx="0" cy="0"/>
        </a:xfrm>
      </p:grpSpPr>
      <p:sp>
        <p:nvSpPr>
          <p:cNvPr id="5" name="Rechthoek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6" name="Tijdelijke aanduiding voor afbeelding 9"/>
          <p:cNvSpPr>
            <a:spLocks noGrp="1"/>
          </p:cNvSpPr>
          <p:nvPr>
            <p:ph type="pic" sz="quarter" idx="10" hasCustomPrompt="1"/>
          </p:nvPr>
        </p:nvSpPr>
        <p:spPr>
          <a:xfrm>
            <a:off x="391588" y="381001"/>
            <a:ext cx="11418005" cy="5117419"/>
          </a:xfrm>
          <a:custGeom>
            <a:avLst/>
            <a:gdLst>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70962 w 8563504"/>
              <a:gd name="connsiteY6" fmla="*/ 4945062 h 4945062"/>
              <a:gd name="connsiteX7" fmla="*/ 0 w 8563504"/>
              <a:gd name="connsiteY7" fmla="*/ 4874100 h 4945062"/>
              <a:gd name="connsiteX8" fmla="*/ 0 w 8563504"/>
              <a:gd name="connsiteY8" fmla="*/ 70962 h 4945062"/>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4364036 w 8563504"/>
              <a:gd name="connsiteY6" fmla="*/ 4936596 h 4945062"/>
              <a:gd name="connsiteX7" fmla="*/ 70962 w 8563504"/>
              <a:gd name="connsiteY7" fmla="*/ 4945062 h 4945062"/>
              <a:gd name="connsiteX8" fmla="*/ 0 w 8563504"/>
              <a:gd name="connsiteY8" fmla="*/ 4874100 h 4945062"/>
              <a:gd name="connsiteX9" fmla="*/ 0 w 8563504"/>
              <a:gd name="connsiteY9" fmla="*/ 70962 h 4945062"/>
              <a:gd name="connsiteX0" fmla="*/ 0 w 8563504"/>
              <a:gd name="connsiteY0" fmla="*/ 70962 h 5283730"/>
              <a:gd name="connsiteX1" fmla="*/ 70962 w 8563504"/>
              <a:gd name="connsiteY1" fmla="*/ 0 h 5283730"/>
              <a:gd name="connsiteX2" fmla="*/ 8492542 w 8563504"/>
              <a:gd name="connsiteY2" fmla="*/ 0 h 5283730"/>
              <a:gd name="connsiteX3" fmla="*/ 8563504 w 8563504"/>
              <a:gd name="connsiteY3" fmla="*/ 70962 h 5283730"/>
              <a:gd name="connsiteX4" fmla="*/ 8563504 w 8563504"/>
              <a:gd name="connsiteY4" fmla="*/ 4874100 h 5283730"/>
              <a:gd name="connsiteX5" fmla="*/ 8492542 w 8563504"/>
              <a:gd name="connsiteY5" fmla="*/ 4945062 h 5283730"/>
              <a:gd name="connsiteX6" fmla="*/ 4338636 w 8563504"/>
              <a:gd name="connsiteY6" fmla="*/ 5283730 h 5283730"/>
              <a:gd name="connsiteX7" fmla="*/ 70962 w 8563504"/>
              <a:gd name="connsiteY7" fmla="*/ 4945062 h 5283730"/>
              <a:gd name="connsiteX8" fmla="*/ 0 w 8563504"/>
              <a:gd name="connsiteY8" fmla="*/ 4874100 h 5283730"/>
              <a:gd name="connsiteX9" fmla="*/ 0 w 8563504"/>
              <a:gd name="connsiteY9" fmla="*/ 70962 h 5283730"/>
              <a:gd name="connsiteX0" fmla="*/ 0 w 8563504"/>
              <a:gd name="connsiteY0" fmla="*/ 70962 h 5284326"/>
              <a:gd name="connsiteX1" fmla="*/ 70962 w 8563504"/>
              <a:gd name="connsiteY1" fmla="*/ 0 h 5284326"/>
              <a:gd name="connsiteX2" fmla="*/ 8492542 w 8563504"/>
              <a:gd name="connsiteY2" fmla="*/ 0 h 5284326"/>
              <a:gd name="connsiteX3" fmla="*/ 8563504 w 8563504"/>
              <a:gd name="connsiteY3" fmla="*/ 70962 h 5284326"/>
              <a:gd name="connsiteX4" fmla="*/ 8563504 w 8563504"/>
              <a:gd name="connsiteY4" fmla="*/ 4874100 h 5284326"/>
              <a:gd name="connsiteX5" fmla="*/ 8492542 w 8563504"/>
              <a:gd name="connsiteY5" fmla="*/ 4945062 h 5284326"/>
              <a:gd name="connsiteX6" fmla="*/ 4338636 w 8563504"/>
              <a:gd name="connsiteY6" fmla="*/ 5283730 h 5284326"/>
              <a:gd name="connsiteX7" fmla="*/ 70962 w 8563504"/>
              <a:gd name="connsiteY7" fmla="*/ 4945062 h 5284326"/>
              <a:gd name="connsiteX8" fmla="*/ 0 w 8563504"/>
              <a:gd name="connsiteY8" fmla="*/ 4874100 h 5284326"/>
              <a:gd name="connsiteX9" fmla="*/ 0 w 8563504"/>
              <a:gd name="connsiteY9" fmla="*/ 70962 h 5284326"/>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02845 h 5284445"/>
              <a:gd name="connsiteX9" fmla="*/ 0 w 8563504"/>
              <a:gd name="connsiteY9" fmla="*/ 70962 h 528444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3742"/>
              <a:gd name="connsiteX1" fmla="*/ 70962 w 8563504"/>
              <a:gd name="connsiteY1" fmla="*/ 0 h 5283742"/>
              <a:gd name="connsiteX2" fmla="*/ 8492542 w 8563504"/>
              <a:gd name="connsiteY2" fmla="*/ 0 h 5283742"/>
              <a:gd name="connsiteX3" fmla="*/ 8563504 w 8563504"/>
              <a:gd name="connsiteY3" fmla="*/ 70962 h 5283742"/>
              <a:gd name="connsiteX4" fmla="*/ 8563504 w 8563504"/>
              <a:gd name="connsiteY4" fmla="*/ 4874100 h 5283742"/>
              <a:gd name="connsiteX5" fmla="*/ 8193298 w 8563504"/>
              <a:gd name="connsiteY5" fmla="*/ 4876839 h 5283742"/>
              <a:gd name="connsiteX6" fmla="*/ 4338636 w 8563504"/>
              <a:gd name="connsiteY6" fmla="*/ 5283730 h 5283742"/>
              <a:gd name="connsiteX7" fmla="*/ 90371 w 8563504"/>
              <a:gd name="connsiteY7" fmla="*/ 4864900 h 5283742"/>
              <a:gd name="connsiteX8" fmla="*/ 0 w 8563504"/>
              <a:gd name="connsiteY8" fmla="*/ 4802845 h 5283742"/>
              <a:gd name="connsiteX9" fmla="*/ 0 w 8563504"/>
              <a:gd name="connsiteY9" fmla="*/ 70962 h 5283742"/>
              <a:gd name="connsiteX0" fmla="*/ 0 w 8642633"/>
              <a:gd name="connsiteY0" fmla="*/ 70962 h 5283738"/>
              <a:gd name="connsiteX1" fmla="*/ 70962 w 8642633"/>
              <a:gd name="connsiteY1" fmla="*/ 0 h 5283738"/>
              <a:gd name="connsiteX2" fmla="*/ 8492542 w 8642633"/>
              <a:gd name="connsiteY2" fmla="*/ 0 h 5283738"/>
              <a:gd name="connsiteX3" fmla="*/ 8563504 w 8642633"/>
              <a:gd name="connsiteY3" fmla="*/ 70962 h 5283738"/>
              <a:gd name="connsiteX4" fmla="*/ 8563504 w 8642633"/>
              <a:gd name="connsiteY4" fmla="*/ 4864266 h 5283738"/>
              <a:gd name="connsiteX5" fmla="*/ 8193298 w 8642633"/>
              <a:gd name="connsiteY5" fmla="*/ 4876839 h 5283738"/>
              <a:gd name="connsiteX6" fmla="*/ 4338636 w 8642633"/>
              <a:gd name="connsiteY6" fmla="*/ 5283730 h 5283738"/>
              <a:gd name="connsiteX7" fmla="*/ 90371 w 8642633"/>
              <a:gd name="connsiteY7" fmla="*/ 4864900 h 5283738"/>
              <a:gd name="connsiteX8" fmla="*/ 0 w 8642633"/>
              <a:gd name="connsiteY8" fmla="*/ 4802845 h 5283738"/>
              <a:gd name="connsiteX9" fmla="*/ 0 w 8642633"/>
              <a:gd name="connsiteY9" fmla="*/ 70962 h 5283738"/>
              <a:gd name="connsiteX0" fmla="*/ 0 w 8563504"/>
              <a:gd name="connsiteY0" fmla="*/ 70962 h 5283740"/>
              <a:gd name="connsiteX1" fmla="*/ 70962 w 8563504"/>
              <a:gd name="connsiteY1" fmla="*/ 0 h 5283740"/>
              <a:gd name="connsiteX2" fmla="*/ 8492542 w 8563504"/>
              <a:gd name="connsiteY2" fmla="*/ 0 h 5283740"/>
              <a:gd name="connsiteX3" fmla="*/ 8563504 w 8563504"/>
              <a:gd name="connsiteY3" fmla="*/ 70962 h 5283740"/>
              <a:gd name="connsiteX4" fmla="*/ 8563504 w 8563504"/>
              <a:gd name="connsiteY4" fmla="*/ 4864266 h 5283740"/>
              <a:gd name="connsiteX5" fmla="*/ 8193298 w 8563504"/>
              <a:gd name="connsiteY5" fmla="*/ 4876839 h 5283740"/>
              <a:gd name="connsiteX6" fmla="*/ 4338636 w 8563504"/>
              <a:gd name="connsiteY6" fmla="*/ 5283730 h 5283740"/>
              <a:gd name="connsiteX7" fmla="*/ 90371 w 8563504"/>
              <a:gd name="connsiteY7" fmla="*/ 4864900 h 5283740"/>
              <a:gd name="connsiteX8" fmla="*/ 0 w 8563504"/>
              <a:gd name="connsiteY8" fmla="*/ 4802845 h 5283740"/>
              <a:gd name="connsiteX9" fmla="*/ 0 w 8563504"/>
              <a:gd name="connsiteY9" fmla="*/ 70962 h 5283740"/>
              <a:gd name="connsiteX0" fmla="*/ 0 w 8638331"/>
              <a:gd name="connsiteY0" fmla="*/ 70962 h 5283739"/>
              <a:gd name="connsiteX1" fmla="*/ 70962 w 8638331"/>
              <a:gd name="connsiteY1" fmla="*/ 0 h 5283739"/>
              <a:gd name="connsiteX2" fmla="*/ 8492542 w 8638331"/>
              <a:gd name="connsiteY2" fmla="*/ 0 h 5283739"/>
              <a:gd name="connsiteX3" fmla="*/ 8563504 w 8638331"/>
              <a:gd name="connsiteY3" fmla="*/ 70962 h 5283739"/>
              <a:gd name="connsiteX4" fmla="*/ 8556050 w 8638331"/>
              <a:gd name="connsiteY4" fmla="*/ 4617975 h 5283739"/>
              <a:gd name="connsiteX5" fmla="*/ 8193298 w 8638331"/>
              <a:gd name="connsiteY5" fmla="*/ 4876839 h 5283739"/>
              <a:gd name="connsiteX6" fmla="*/ 4338636 w 8638331"/>
              <a:gd name="connsiteY6" fmla="*/ 5283730 h 5283739"/>
              <a:gd name="connsiteX7" fmla="*/ 90371 w 8638331"/>
              <a:gd name="connsiteY7" fmla="*/ 4864900 h 5283739"/>
              <a:gd name="connsiteX8" fmla="*/ 0 w 8638331"/>
              <a:gd name="connsiteY8" fmla="*/ 4802845 h 5283739"/>
              <a:gd name="connsiteX9" fmla="*/ 0 w 8638331"/>
              <a:gd name="connsiteY9" fmla="*/ 70962 h 5283739"/>
              <a:gd name="connsiteX0" fmla="*/ 0 w 8563504"/>
              <a:gd name="connsiteY0" fmla="*/ 70962 h 5283736"/>
              <a:gd name="connsiteX1" fmla="*/ 70962 w 8563504"/>
              <a:gd name="connsiteY1" fmla="*/ 0 h 5283736"/>
              <a:gd name="connsiteX2" fmla="*/ 8492542 w 8563504"/>
              <a:gd name="connsiteY2" fmla="*/ 0 h 5283736"/>
              <a:gd name="connsiteX3" fmla="*/ 8563504 w 8563504"/>
              <a:gd name="connsiteY3" fmla="*/ 70962 h 5283736"/>
              <a:gd name="connsiteX4" fmla="*/ 8556050 w 8563504"/>
              <a:gd name="connsiteY4" fmla="*/ 4617975 h 5283736"/>
              <a:gd name="connsiteX5" fmla="*/ 8193298 w 8563504"/>
              <a:gd name="connsiteY5" fmla="*/ 4876839 h 5283736"/>
              <a:gd name="connsiteX6" fmla="*/ 4338636 w 8563504"/>
              <a:gd name="connsiteY6" fmla="*/ 5283730 h 5283736"/>
              <a:gd name="connsiteX7" fmla="*/ 90371 w 8563504"/>
              <a:gd name="connsiteY7" fmla="*/ 4864900 h 5283736"/>
              <a:gd name="connsiteX8" fmla="*/ 0 w 8563504"/>
              <a:gd name="connsiteY8" fmla="*/ 4802845 h 5283736"/>
              <a:gd name="connsiteX9" fmla="*/ 0 w 8563504"/>
              <a:gd name="connsiteY9" fmla="*/ 70962 h 5283736"/>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 name="connsiteX0" fmla="*/ 0 w 8570115"/>
              <a:gd name="connsiteY0" fmla="*/ 70962 h 5283741"/>
              <a:gd name="connsiteX1" fmla="*/ 70962 w 8570115"/>
              <a:gd name="connsiteY1" fmla="*/ 0 h 5283741"/>
              <a:gd name="connsiteX2" fmla="*/ 8492542 w 8570115"/>
              <a:gd name="connsiteY2" fmla="*/ 0 h 5283741"/>
              <a:gd name="connsiteX3" fmla="*/ 8563504 w 8570115"/>
              <a:gd name="connsiteY3" fmla="*/ 70962 h 5283741"/>
              <a:gd name="connsiteX4" fmla="*/ 8556050 w 8570115"/>
              <a:gd name="connsiteY4" fmla="*/ 4617975 h 5283741"/>
              <a:gd name="connsiteX5" fmla="*/ 8193298 w 8570115"/>
              <a:gd name="connsiteY5" fmla="*/ 4876839 h 5283741"/>
              <a:gd name="connsiteX6" fmla="*/ 4338636 w 8570115"/>
              <a:gd name="connsiteY6" fmla="*/ 5283730 h 5283741"/>
              <a:gd name="connsiteX7" fmla="*/ 90371 w 8570115"/>
              <a:gd name="connsiteY7" fmla="*/ 4864900 h 5283741"/>
              <a:gd name="connsiteX8" fmla="*/ 0 w 8570115"/>
              <a:gd name="connsiteY8" fmla="*/ 4802845 h 5283741"/>
              <a:gd name="connsiteX9" fmla="*/ 0 w 8570115"/>
              <a:gd name="connsiteY9" fmla="*/ 70962 h 5283741"/>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3504" h="5283741">
                <a:moveTo>
                  <a:pt x="0" y="70962"/>
                </a:moveTo>
                <a:cubicBezTo>
                  <a:pt x="0" y="31771"/>
                  <a:pt x="31771" y="0"/>
                  <a:pt x="70962" y="0"/>
                </a:cubicBezTo>
                <a:lnTo>
                  <a:pt x="8492542" y="0"/>
                </a:lnTo>
                <a:cubicBezTo>
                  <a:pt x="8531733" y="0"/>
                  <a:pt x="8563504" y="31771"/>
                  <a:pt x="8563504" y="70962"/>
                </a:cubicBezTo>
                <a:cubicBezTo>
                  <a:pt x="8561019" y="1586633"/>
                  <a:pt x="8558535" y="3102304"/>
                  <a:pt x="8556050" y="4617975"/>
                </a:cubicBezTo>
                <a:cubicBezTo>
                  <a:pt x="8570959" y="4821361"/>
                  <a:pt x="8282500" y="4855733"/>
                  <a:pt x="8193298" y="4876839"/>
                </a:cubicBezTo>
                <a:cubicBezTo>
                  <a:pt x="7519121" y="5036352"/>
                  <a:pt x="5689124" y="5285720"/>
                  <a:pt x="4338636" y="5283730"/>
                </a:cubicBezTo>
                <a:cubicBezTo>
                  <a:pt x="2988148" y="5281740"/>
                  <a:pt x="896221" y="5144818"/>
                  <a:pt x="90371" y="4864900"/>
                </a:cubicBezTo>
                <a:cubicBezTo>
                  <a:pt x="51180" y="4864900"/>
                  <a:pt x="0" y="4842036"/>
                  <a:pt x="0" y="4802845"/>
                </a:cubicBezTo>
                <a:lnTo>
                  <a:pt x="0" y="70962"/>
                </a:lnTo>
                <a:close/>
              </a:path>
            </a:pathLst>
          </a:custGeom>
          <a:solidFill>
            <a:schemeClr val="bg1">
              <a:lumMod val="85000"/>
            </a:schemeClr>
          </a:solidFill>
          <a:ln w="3175">
            <a:noFill/>
          </a:ln>
        </p:spPr>
        <p:txBody>
          <a:bodyPr anchor="ctr">
            <a:normAutofit/>
          </a:bodyPr>
          <a:lstStyle>
            <a:lvl1pPr marL="0" indent="0" algn="ctr">
              <a:buNone/>
              <a:defRPr sz="1600" baseline="0">
                <a:latin typeface="Verdana" panose="020B0604030504040204" pitchFamily="34" charset="0"/>
                <a:ea typeface="Verdana" panose="020B0604030504040204" pitchFamily="34" charset="0"/>
                <a:cs typeface="Verdana" panose="020B0604030504040204" pitchFamily="34" charset="0"/>
              </a:defRPr>
            </a:lvl1pPr>
          </a:lstStyle>
          <a:p>
            <a:r>
              <a:rPr lang="nl-NL"/>
              <a:t>Klik op het icoon om een afbeelding in te voegen.</a:t>
            </a:r>
            <a:br>
              <a:rPr lang="nl-NL"/>
            </a:br>
            <a:br>
              <a:rPr lang="nl-NL"/>
            </a:br>
            <a:br>
              <a:rPr lang="nl-NL"/>
            </a:br>
            <a:br>
              <a:rPr lang="nl-NL"/>
            </a:br>
            <a:r>
              <a:rPr lang="nl-NL"/>
              <a:t>Op H:\huisstijlfoto’s (kies lage resolutie!) vind je mooie plaatjes.</a:t>
            </a:r>
          </a:p>
        </p:txBody>
      </p:sp>
      <p:sp>
        <p:nvSpPr>
          <p:cNvPr id="51" name="Tijdelijke aanduiding voor tekst 50"/>
          <p:cNvSpPr>
            <a:spLocks noGrp="1"/>
          </p:cNvSpPr>
          <p:nvPr>
            <p:ph type="body" sz="quarter" idx="11" hasCustomPrompt="1"/>
          </p:nvPr>
        </p:nvSpPr>
        <p:spPr>
          <a:xfrm>
            <a:off x="6732718" y="2859724"/>
            <a:ext cx="5459284" cy="3998277"/>
          </a:xfrm>
          <a:custGeom>
            <a:avLst/>
            <a:gdLst>
              <a:gd name="connsiteX0" fmla="*/ 3244902 w 4094463"/>
              <a:gd name="connsiteY0" fmla="*/ 286 h 2998708"/>
              <a:gd name="connsiteX1" fmla="*/ 4094463 w 4094463"/>
              <a:gd name="connsiteY1" fmla="*/ 87472 h 2998708"/>
              <a:gd name="connsiteX2" fmla="*/ 4094463 w 4094463"/>
              <a:gd name="connsiteY2" fmla="*/ 2998708 h 2998708"/>
              <a:gd name="connsiteX3" fmla="*/ 766930 w 4094463"/>
              <a:gd name="connsiteY3" fmla="*/ 2998708 h 2998708"/>
              <a:gd name="connsiteX4" fmla="*/ 0 w 4094463"/>
              <a:gd name="connsiteY4" fmla="*/ 1349890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3561464" y="3791"/>
                  <a:pt x="3849329" y="39253"/>
                  <a:pt x="4094463" y="87472"/>
                </a:cubicBezTo>
                <a:lnTo>
                  <a:pt x="4094463" y="2998708"/>
                </a:lnTo>
                <a:lnTo>
                  <a:pt x="766930" y="2998708"/>
                </a:lnTo>
                <a:lnTo>
                  <a:pt x="0" y="1349890"/>
                </a:lnTo>
                <a:cubicBezTo>
                  <a:pt x="1087266" y="266857"/>
                  <a:pt x="2295217" y="-10230"/>
                  <a:pt x="3244902" y="286"/>
                </a:cubicBezTo>
                <a:close/>
              </a:path>
            </a:pathLst>
          </a:custGeom>
          <a:solidFill>
            <a:srgbClr val="912383">
              <a:alpha val="90000"/>
            </a:srgbClr>
          </a:solidFill>
          <a:ln w="3175">
            <a:noFill/>
          </a:ln>
        </p:spPr>
        <p:txBody>
          <a:bodyPr wrap="square" anchor="ctr">
            <a:noAutofit/>
          </a:bodyPr>
          <a:lstStyle>
            <a:lvl1pPr marL="0" indent="0" algn="ctr">
              <a:buNone/>
              <a:defRPr sz="133">
                <a:solidFill>
                  <a:srgbClr val="6EB12D"/>
                </a:solidFill>
              </a:defRPr>
            </a:lvl1pPr>
          </a:lstStyle>
          <a:p>
            <a:pPr lvl="0"/>
            <a:r>
              <a:rPr lang="nl-NL"/>
              <a:t>-</a:t>
            </a:r>
          </a:p>
        </p:txBody>
      </p:sp>
      <p:sp>
        <p:nvSpPr>
          <p:cNvPr id="9" name="Titel 1"/>
          <p:cNvSpPr>
            <a:spLocks noGrp="1"/>
          </p:cNvSpPr>
          <p:nvPr>
            <p:ph type="ctrTitle" hasCustomPrompt="1"/>
          </p:nvPr>
        </p:nvSpPr>
        <p:spPr>
          <a:xfrm>
            <a:off x="7376063" y="4347896"/>
            <a:ext cx="4119252" cy="470627"/>
          </a:xfrm>
        </p:spPr>
        <p:txBody>
          <a:bodyPr lIns="72000" tIns="0" rIns="0" anchor="t" anchorCtr="0">
            <a:noAutofit/>
          </a:bodyPr>
          <a:lstStyle>
            <a:lvl1pPr algn="l">
              <a:defRPr sz="3200" b="1" i="1">
                <a:solidFill>
                  <a:schemeClr val="bg1"/>
                </a:solidFill>
              </a:defRPr>
            </a:lvl1pPr>
          </a:lstStyle>
          <a:p>
            <a:r>
              <a:rPr lang="nl-NL"/>
              <a:t>Titel</a:t>
            </a:r>
          </a:p>
        </p:txBody>
      </p:sp>
      <p:grpSp>
        <p:nvGrpSpPr>
          <p:cNvPr id="12" name="Groep 11"/>
          <p:cNvGrpSpPr/>
          <p:nvPr/>
        </p:nvGrpSpPr>
        <p:grpSpPr>
          <a:xfrm>
            <a:off x="12539262" y="-5444"/>
            <a:ext cx="2916641" cy="6868888"/>
            <a:chOff x="9316379" y="-5444"/>
            <a:chExt cx="2609094" cy="6868888"/>
          </a:xfrm>
        </p:grpSpPr>
        <p:pic>
          <p:nvPicPr>
            <p:cNvPr id="13"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Instructie Afbeelding &amp; Dia Herstellen"/>
            <p:cNvGrpSpPr/>
            <p:nvPr userDrawn="1"/>
          </p:nvGrpSpPr>
          <p:grpSpPr>
            <a:xfrm>
              <a:off x="9316379" y="-5444"/>
              <a:ext cx="2609094" cy="6868888"/>
              <a:chOff x="12470972" y="-5444"/>
              <a:chExt cx="2609094" cy="6868888"/>
            </a:xfrm>
          </p:grpSpPr>
          <p:sp>
            <p:nvSpPr>
              <p:cNvPr id="15" name="Rechthoek 14"/>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54"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rgbClr val="912383"/>
                    </a:solidFill>
                    <a:effectLst/>
                    <a:uLnTx/>
                    <a:uFillTx/>
                    <a:latin typeface="Segoe UI Light" panose="020B0502040204020203" pitchFamily="34" charset="0"/>
                    <a:cs typeface="Segoe UI Light" panose="020B0502040204020203" pitchFamily="34" charset="0"/>
                  </a:rPr>
                  <a:t>AFBEELDING INVOEGEN</a:t>
                </a:r>
              </a:p>
            </p:txBody>
          </p:sp>
          <p:sp>
            <p:nvSpPr>
              <p:cNvPr id="1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in te voegen</a:t>
                </a:r>
              </a:p>
            </p:txBody>
          </p:sp>
          <p:sp>
            <p:nvSpPr>
              <p:cNvPr id="1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‘Invoegen’</a:t>
                </a:r>
              </a:p>
            </p:txBody>
          </p:sp>
          <p:sp>
            <p:nvSpPr>
              <p:cNvPr id="18" name="Ovaal 17"/>
              <p:cNvSpPr/>
              <p:nvPr/>
            </p:nvSpPr>
            <p:spPr>
              <a:xfrm>
                <a:off x="12483705" y="491007"/>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1</a:t>
                </a:r>
              </a:p>
            </p:txBody>
          </p:sp>
          <p:sp>
            <p:nvSpPr>
              <p:cNvPr id="19" name="Ovaal 18"/>
              <p:cNvSpPr/>
              <p:nvPr/>
            </p:nvSpPr>
            <p:spPr>
              <a:xfrm>
                <a:off x="12488780" y="2499796"/>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2</a:t>
                </a:r>
              </a:p>
            </p:txBody>
          </p:sp>
          <p:cxnSp>
            <p:nvCxnSpPr>
              <p:cNvPr id="20" name="Rechte verbindingslijn 19"/>
              <p:cNvCxnSpPr/>
              <p:nvPr/>
            </p:nvCxnSpPr>
            <p:spPr>
              <a:xfrm>
                <a:off x="12487778" y="283020"/>
                <a:ext cx="2592288" cy="0"/>
              </a:xfrm>
              <a:prstGeom prst="line">
                <a:avLst/>
              </a:prstGeom>
              <a:noFill/>
              <a:ln w="9525" cap="flat" cmpd="sng" algn="ctr">
                <a:solidFill>
                  <a:srgbClr val="912383"/>
                </a:solidFill>
                <a:prstDash val="solid"/>
              </a:ln>
              <a:effectLst/>
            </p:spPr>
          </p:cxnSp>
          <p:cxnSp>
            <p:nvCxnSpPr>
              <p:cNvPr id="21" name="Rechte verbindingslijn 20"/>
              <p:cNvCxnSpPr/>
              <p:nvPr/>
            </p:nvCxnSpPr>
            <p:spPr>
              <a:xfrm>
                <a:off x="12479311" y="2303362"/>
                <a:ext cx="2592288" cy="0"/>
              </a:xfrm>
              <a:prstGeom prst="line">
                <a:avLst/>
              </a:prstGeom>
              <a:noFill/>
              <a:ln w="9525" cap="flat" cmpd="sng" algn="ctr">
                <a:solidFill>
                  <a:srgbClr val="912383"/>
                </a:solidFill>
                <a:prstDash val="solid"/>
              </a:ln>
              <a:effectLst/>
            </p:spPr>
          </p:cxnSp>
          <p:cxnSp>
            <p:nvCxnSpPr>
              <p:cNvPr id="22" name="Rechte verbindingslijn 21"/>
              <p:cNvCxnSpPr/>
              <p:nvPr/>
            </p:nvCxnSpPr>
            <p:spPr>
              <a:xfrm>
                <a:off x="12470972" y="4334476"/>
                <a:ext cx="2608001" cy="0"/>
              </a:xfrm>
              <a:prstGeom prst="line">
                <a:avLst/>
              </a:prstGeom>
              <a:noFill/>
              <a:ln w="9525" cap="flat" cmpd="sng" algn="ctr">
                <a:solidFill>
                  <a:srgbClr val="912383"/>
                </a:solidFill>
                <a:prstDash val="solid"/>
              </a:ln>
              <a:effectLst/>
            </p:spPr>
          </p:cxnSp>
          <p:pic>
            <p:nvPicPr>
              <p:cNvPr id="23"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2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‘Dia herstellen’</a:t>
                </a:r>
              </a:p>
            </p:txBody>
          </p:sp>
          <p:sp>
            <p:nvSpPr>
              <p:cNvPr id="25" name="Ovaal 24"/>
              <p:cNvSpPr/>
              <p:nvPr/>
            </p:nvSpPr>
            <p:spPr>
              <a:xfrm>
                <a:off x="12488779" y="4532940"/>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3</a:t>
                </a:r>
              </a:p>
            </p:txBody>
          </p:sp>
          <p:cxnSp>
            <p:nvCxnSpPr>
              <p:cNvPr id="26" name="Rechte verbindingslijn 25"/>
              <p:cNvCxnSpPr/>
              <p:nvPr/>
            </p:nvCxnSpPr>
            <p:spPr>
              <a:xfrm>
                <a:off x="12470972" y="6863444"/>
                <a:ext cx="2608001" cy="0"/>
              </a:xfrm>
              <a:prstGeom prst="line">
                <a:avLst/>
              </a:prstGeom>
              <a:noFill/>
              <a:ln w="9525" cap="flat" cmpd="sng" algn="ctr">
                <a:solidFill>
                  <a:srgbClr val="912383"/>
                </a:solidFill>
                <a:prstDash val="solid"/>
              </a:ln>
              <a:effectLst/>
            </p:spPr>
          </p:cxnSp>
          <p:grpSp>
            <p:nvGrpSpPr>
              <p:cNvPr id="27" name="Groep 26"/>
              <p:cNvGrpSpPr/>
              <p:nvPr/>
            </p:nvGrpSpPr>
            <p:grpSpPr>
              <a:xfrm>
                <a:off x="12483705" y="3745117"/>
                <a:ext cx="1114138" cy="297656"/>
                <a:chOff x="13560784" y="3471416"/>
                <a:chExt cx="1114138" cy="297656"/>
              </a:xfrm>
            </p:grpSpPr>
            <p:sp>
              <p:nvSpPr>
                <p:cNvPr id="43" name="Afgeronde rechthoek 4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44" name="Tekstvak 43"/>
                <p:cNvSpPr txBox="1"/>
                <p:nvPr/>
              </p:nvSpPr>
              <p:spPr>
                <a:xfrm>
                  <a:off x="13573594" y="3501898"/>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rgbClr val="912383"/>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45" name="Rechte verbindingslijn 44"/>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46" name="Gelijkbenige driehoek 45"/>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grpSp>
          <p:grpSp>
            <p:nvGrpSpPr>
              <p:cNvPr id="28" name="Groep 27"/>
              <p:cNvGrpSpPr/>
              <p:nvPr/>
            </p:nvGrpSpPr>
            <p:grpSpPr>
              <a:xfrm>
                <a:off x="13317310" y="6137670"/>
                <a:ext cx="1750842" cy="564707"/>
                <a:chOff x="13098875" y="6031678"/>
                <a:chExt cx="1969277" cy="635161"/>
              </a:xfrm>
            </p:grpSpPr>
            <p:sp>
              <p:nvSpPr>
                <p:cNvPr id="29" name="Rechthoek 28"/>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grpSp>
              <p:nvGrpSpPr>
                <p:cNvPr id="30" name="Groep 29"/>
                <p:cNvGrpSpPr/>
                <p:nvPr/>
              </p:nvGrpSpPr>
              <p:grpSpPr>
                <a:xfrm>
                  <a:off x="13098875" y="6031679"/>
                  <a:ext cx="1969277" cy="542924"/>
                  <a:chOff x="13164976" y="6054428"/>
                  <a:chExt cx="1969277" cy="542924"/>
                </a:xfrm>
              </p:grpSpPr>
              <p:sp>
                <p:nvSpPr>
                  <p:cNvPr id="33" name="Rechthoek 32"/>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grpSp>
                <p:nvGrpSpPr>
                  <p:cNvPr id="34" name="Groep 33"/>
                  <p:cNvGrpSpPr/>
                  <p:nvPr/>
                </p:nvGrpSpPr>
                <p:grpSpPr>
                  <a:xfrm>
                    <a:off x="13214777" y="6112607"/>
                    <a:ext cx="145227" cy="129517"/>
                    <a:chOff x="12287399" y="5999447"/>
                    <a:chExt cx="194830" cy="173755"/>
                  </a:xfrm>
                </p:grpSpPr>
                <p:sp>
                  <p:nvSpPr>
                    <p:cNvPr id="37" name="Afgeronde rechthoek 36"/>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38" name="Rechthoek 37"/>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39" name="Rechthoek 38"/>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40" name="Rechthoek 39"/>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41" name="Rechthoek 40"/>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sp>
                  <p:nvSpPr>
                    <p:cNvPr id="42" name="Rechthoek 41"/>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grpSp>
              <p:sp>
                <p:nvSpPr>
                  <p:cNvPr id="35" name="Rechthoek 34"/>
                  <p:cNvSpPr/>
                  <p:nvPr/>
                </p:nvSpPr>
                <p:spPr>
                  <a:xfrm>
                    <a:off x="13373079" y="6062529"/>
                    <a:ext cx="645473" cy="294249"/>
                  </a:xfrm>
                  <a:prstGeom prst="rect">
                    <a:avLst/>
                  </a:prstGeom>
                </p:spPr>
                <p:txBody>
                  <a:bodyPr wrap="none">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rPr>
                      <a:t>Indeling</a:t>
                    </a:r>
                  </a:p>
                </p:txBody>
              </p:sp>
              <p:sp>
                <p:nvSpPr>
                  <p:cNvPr id="36" name="Gelijkbenige driehoek 35"/>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912383"/>
                      </a:solidFill>
                      <a:effectLst/>
                      <a:uLnTx/>
                      <a:uFillTx/>
                      <a:latin typeface="Calibri"/>
                      <a:ea typeface="+mn-ea"/>
                      <a:cs typeface="+mn-cs"/>
                    </a:endParaRPr>
                  </a:p>
                </p:txBody>
              </p:sp>
            </p:grpSp>
            <p:sp>
              <p:nvSpPr>
                <p:cNvPr id="31" name="Afgeronde rechthoek 30"/>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54"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Calibri"/>
                      <a:ea typeface="+mn-ea"/>
                      <a:cs typeface="+mn-cs"/>
                    </a:rPr>
                    <a:t>Dia herstellen</a:t>
                  </a:r>
                </a:p>
              </p:txBody>
            </p:sp>
            <p:pic>
              <p:nvPicPr>
                <p:cNvPr id="3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8" name="Afbeelding 47" descr="frame_corporate.png"/>
          <p:cNvPicPr>
            <a:picLocks noChangeAspect="1"/>
          </p:cNvPicPr>
          <p:nvPr/>
        </p:nvPicPr>
        <p:blipFill rotWithShape="1">
          <a:blip r:embed="rId5" cstate="email">
            <a:extLst>
              <a:ext uri="{28A0092B-C50C-407E-A947-70E740481C1C}">
                <a14:useLocalDpi xmlns:a14="http://schemas.microsoft.com/office/drawing/2010/main" val="0"/>
              </a:ext>
            </a:extLst>
          </a:blip>
          <a:srcRect l="1562" t="81625" r="65208" b="2529"/>
          <a:stretch/>
        </p:blipFill>
        <p:spPr>
          <a:xfrm>
            <a:off x="351305" y="5541456"/>
            <a:ext cx="4360395" cy="1169541"/>
          </a:xfrm>
          <a:prstGeom prst="rect">
            <a:avLst/>
          </a:prstGeom>
        </p:spPr>
      </p:pic>
      <p:sp>
        <p:nvSpPr>
          <p:cNvPr id="7" name="Tijdelijke aanduiding voor tekst 6"/>
          <p:cNvSpPr>
            <a:spLocks noGrp="1"/>
          </p:cNvSpPr>
          <p:nvPr>
            <p:ph type="body" sz="quarter" idx="12" hasCustomPrompt="1"/>
          </p:nvPr>
        </p:nvSpPr>
        <p:spPr>
          <a:xfrm>
            <a:off x="7376063" y="4973799"/>
            <a:ext cx="4119252" cy="451447"/>
          </a:xfrm>
        </p:spPr>
        <p:txBody>
          <a:bodyPr lIns="72000" rIns="0" anchor="t" anchorCtr="0">
            <a:noAutofit/>
          </a:bodyPr>
          <a:lstStyle>
            <a:lvl1pPr marL="0" indent="0">
              <a:buNone/>
              <a:defRPr sz="2133" b="0" i="1">
                <a:solidFill>
                  <a:schemeClr val="bg1"/>
                </a:solidFill>
              </a:defRPr>
            </a:lvl1pPr>
          </a:lstStyle>
          <a:p>
            <a:pPr lvl="0"/>
            <a:r>
              <a:rPr lang="nl-NL"/>
              <a:t>Ondertitel</a:t>
            </a:r>
          </a:p>
        </p:txBody>
      </p:sp>
    </p:spTree>
    <p:extLst>
      <p:ext uri="{BB962C8B-B14F-4D97-AF65-F5344CB8AC3E}">
        <p14:creationId xmlns:p14="http://schemas.microsoft.com/office/powerpoint/2010/main" val="3206959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kst slide ">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1"/>
            <a:ext cx="7346461" cy="572529"/>
          </a:xfrm>
        </p:spPr>
        <p:txBody>
          <a:bodyPr wrap="square" anchor="t" anchorCtr="0">
            <a:spAutoFit/>
          </a:bodyPr>
          <a:lstStyle>
            <a:lvl1pPr algn="l">
              <a:defRPr lang="nl-NL" sz="3467" b="1" i="0" kern="1200" dirty="0">
                <a:solidFill>
                  <a:srgbClr val="C9496A"/>
                </a:solidFill>
                <a:latin typeface="+mn-lt"/>
                <a:ea typeface="+mn-ea"/>
                <a:cs typeface="+mn-cs"/>
              </a:defRPr>
            </a:lvl1pPr>
          </a:lstStyle>
          <a:p>
            <a:r>
              <a:rPr lang="nl-NL"/>
              <a:t>Klik om de stijl te bewerken</a:t>
            </a:r>
          </a:p>
        </p:txBody>
      </p:sp>
      <p:sp>
        <p:nvSpPr>
          <p:cNvPr id="3" name="Tijdelijke aanduiding voor inhoud 2"/>
          <p:cNvSpPr>
            <a:spLocks noGrp="1"/>
          </p:cNvSpPr>
          <p:nvPr>
            <p:ph idx="1"/>
          </p:nvPr>
        </p:nvSpPr>
        <p:spPr>
          <a:xfrm>
            <a:off x="719016" y="1540748"/>
            <a:ext cx="11033505" cy="4585417"/>
          </a:xfrm>
        </p:spPr>
        <p:txBody>
          <a:bodyPr tIns="0">
            <a:noAutofit/>
          </a:bodyPr>
          <a:lstStyle>
            <a:lvl1pPr marL="0" indent="0" algn="l" defTabSz="609585" rtl="0" eaLnBrk="1" latinLnBrk="0" hangingPunct="1">
              <a:spcBef>
                <a:spcPct val="20000"/>
              </a:spcBef>
              <a:buFont typeface="Arial"/>
              <a:buNone/>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09585" rtl="0" eaLnBrk="1" latinLnBrk="0" hangingPunct="1">
              <a:spcBef>
                <a:spcPct val="20000"/>
              </a:spcBef>
              <a:buFont typeface="Arial"/>
              <a:buNone/>
              <a:defRPr lang="nl-NL" sz="3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41294" indent="-241294"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hthoek 3">
            <a:extLst>
              <a:ext uri="{FF2B5EF4-FFF2-40B4-BE49-F238E27FC236}">
                <a16:creationId xmlns:a16="http://schemas.microsoft.com/office/drawing/2014/main" id="{60E4A1E1-2B16-A0A7-6458-97BA7A37E925}"/>
              </a:ext>
            </a:extLst>
          </p:cNvPr>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5" name="Vrije vorm 12">
            <a:extLst>
              <a:ext uri="{FF2B5EF4-FFF2-40B4-BE49-F238E27FC236}">
                <a16:creationId xmlns:a16="http://schemas.microsoft.com/office/drawing/2014/main" id="{3A2C6D70-9901-13E2-0FBB-8B7F424B50E4}"/>
              </a:ext>
            </a:extLst>
          </p:cNvPr>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6" name="Tijdelijke aanduiding voor inhoud 1">
            <a:extLst>
              <a:ext uri="{FF2B5EF4-FFF2-40B4-BE49-F238E27FC236}">
                <a16:creationId xmlns:a16="http://schemas.microsoft.com/office/drawing/2014/main" id="{A52EF80F-B878-9900-B66D-8CAB5535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3240917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oto slide">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0" y="1"/>
            <a:ext cx="12192000" cy="6857999"/>
          </a:xfrm>
          <a:solidFill>
            <a:schemeClr val="bg1">
              <a:lumMod val="85000"/>
            </a:schemeClr>
          </a:solidFill>
        </p:spPr>
        <p:txBody>
          <a:bodyPr bIns="684000" anchor="ctr">
            <a:normAutofit/>
          </a:bodyPr>
          <a:lstStyle>
            <a:lvl1pPr marL="0" indent="0" algn="ctr">
              <a:buNone/>
              <a:defRPr lang="nl-NL" sz="2133" i="1" kern="1200" dirty="0">
                <a:solidFill>
                  <a:schemeClr val="tx1"/>
                </a:solidFill>
                <a:latin typeface="+mn-lt"/>
                <a:ea typeface="+mn-ea"/>
                <a:cs typeface="+mn-cs"/>
              </a:defRPr>
            </a:lvl1pPr>
          </a:lstStyle>
          <a:p>
            <a:endParaRPr lang="nl-NL"/>
          </a:p>
        </p:txBody>
      </p:sp>
      <p:sp>
        <p:nvSpPr>
          <p:cNvPr id="11" name="Tijdelijke aanduiding voor tekst 10"/>
          <p:cNvSpPr>
            <a:spLocks noGrp="1"/>
          </p:cNvSpPr>
          <p:nvPr>
            <p:ph type="body" sz="quarter" idx="11" hasCustomPrompt="1"/>
          </p:nvPr>
        </p:nvSpPr>
        <p:spPr>
          <a:xfrm flipH="1">
            <a:off x="1" y="2859723"/>
            <a:ext cx="5459284" cy="3998277"/>
          </a:xfrm>
          <a:custGeom>
            <a:avLst/>
            <a:gdLst>
              <a:gd name="connsiteX0" fmla="*/ 3244902 w 4094463"/>
              <a:gd name="connsiteY0" fmla="*/ 286 h 2998708"/>
              <a:gd name="connsiteX1" fmla="*/ 0 w 4094463"/>
              <a:gd name="connsiteY1" fmla="*/ 1349890 h 2998708"/>
              <a:gd name="connsiteX2" fmla="*/ 766930 w 4094463"/>
              <a:gd name="connsiteY2" fmla="*/ 2998708 h 2998708"/>
              <a:gd name="connsiteX3" fmla="*/ 4094463 w 4094463"/>
              <a:gd name="connsiteY3" fmla="*/ 2998708 h 2998708"/>
              <a:gd name="connsiteX4" fmla="*/ 4094463 w 4094463"/>
              <a:gd name="connsiteY4" fmla="*/ 87472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2295217" y="-10230"/>
                  <a:pt x="1087266" y="266857"/>
                  <a:pt x="0" y="1349890"/>
                </a:cubicBezTo>
                <a:lnTo>
                  <a:pt x="766930" y="2998708"/>
                </a:lnTo>
                <a:lnTo>
                  <a:pt x="4094463" y="2998708"/>
                </a:lnTo>
                <a:lnTo>
                  <a:pt x="4094463" y="87472"/>
                </a:lnTo>
                <a:cubicBezTo>
                  <a:pt x="3849329" y="39253"/>
                  <a:pt x="3561464" y="3791"/>
                  <a:pt x="3244902" y="286"/>
                </a:cubicBezTo>
                <a:close/>
              </a:path>
            </a:pathLst>
          </a:custGeom>
          <a:solidFill>
            <a:srgbClr val="912383">
              <a:alpha val="89804"/>
            </a:srgbClr>
          </a:solidFill>
          <a:ln w="3175">
            <a:noFill/>
          </a:ln>
        </p:spPr>
        <p:txBody>
          <a:bodyPr wrap="square" anchor="ctr">
            <a:noAutofit/>
          </a:bodyPr>
          <a:lstStyle>
            <a:lvl1pPr marL="0" indent="0" algn="ctr">
              <a:buNone/>
              <a:defRPr sz="133">
                <a:solidFill>
                  <a:srgbClr val="6EB12D"/>
                </a:solidFill>
              </a:defRPr>
            </a:lvl1pPr>
          </a:lstStyle>
          <a:p>
            <a:pPr lvl="0"/>
            <a:r>
              <a:rPr lang="nl-NL"/>
              <a:t>-</a:t>
            </a:r>
          </a:p>
        </p:txBody>
      </p:sp>
      <p:sp>
        <p:nvSpPr>
          <p:cNvPr id="8" name="Titel 1"/>
          <p:cNvSpPr>
            <a:spLocks noGrp="1"/>
          </p:cNvSpPr>
          <p:nvPr>
            <p:ph type="ctrTitle" hasCustomPrompt="1"/>
          </p:nvPr>
        </p:nvSpPr>
        <p:spPr>
          <a:xfrm>
            <a:off x="610171" y="4347895"/>
            <a:ext cx="4119252" cy="470627"/>
          </a:xfrm>
        </p:spPr>
        <p:txBody>
          <a:bodyPr tIns="0" anchor="t" anchorCtr="0">
            <a:noAutofit/>
          </a:bodyPr>
          <a:lstStyle>
            <a:lvl1pPr algn="l">
              <a:defRPr sz="3200" b="1" i="1">
                <a:solidFill>
                  <a:schemeClr val="bg1"/>
                </a:solidFill>
              </a:defRPr>
            </a:lvl1pPr>
          </a:lstStyle>
          <a:p>
            <a:r>
              <a:rPr lang="nl-NL"/>
              <a:t>Titel</a:t>
            </a:r>
          </a:p>
        </p:txBody>
      </p:sp>
      <p:sp>
        <p:nvSpPr>
          <p:cNvPr id="9" name="Tijdelijke aanduiding voor tekst 6"/>
          <p:cNvSpPr>
            <a:spLocks noGrp="1"/>
          </p:cNvSpPr>
          <p:nvPr>
            <p:ph type="body" sz="quarter" idx="12" hasCustomPrompt="1"/>
          </p:nvPr>
        </p:nvSpPr>
        <p:spPr>
          <a:xfrm>
            <a:off x="610170" y="5022345"/>
            <a:ext cx="4119252" cy="451447"/>
          </a:xfrm>
        </p:spPr>
        <p:txBody>
          <a:bodyPr anchor="t" anchorCtr="0">
            <a:noAutofit/>
          </a:bodyPr>
          <a:lstStyle>
            <a:lvl1pPr marL="0" indent="0">
              <a:buNone/>
              <a:defRPr sz="2133" b="0" i="1">
                <a:solidFill>
                  <a:schemeClr val="bg1"/>
                </a:solidFill>
              </a:defRPr>
            </a:lvl1pPr>
          </a:lstStyle>
          <a:p>
            <a:pPr lvl="0"/>
            <a:r>
              <a:rPr lang="nl-NL"/>
              <a:t>Ondertitel</a:t>
            </a:r>
          </a:p>
        </p:txBody>
      </p:sp>
      <p:grpSp>
        <p:nvGrpSpPr>
          <p:cNvPr id="7" name="Groep 6"/>
          <p:cNvGrpSpPr/>
          <p:nvPr/>
        </p:nvGrpSpPr>
        <p:grpSpPr>
          <a:xfrm>
            <a:off x="12539261" y="-5444"/>
            <a:ext cx="2916641" cy="6868888"/>
            <a:chOff x="9316379" y="-5444"/>
            <a:chExt cx="2609094" cy="6868888"/>
          </a:xfrm>
        </p:grpSpPr>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Instructie Afbeelding &amp; Dia Herstellen"/>
            <p:cNvGrpSpPr/>
            <p:nvPr userDrawn="1"/>
          </p:nvGrpSpPr>
          <p:grpSpPr>
            <a:xfrm>
              <a:off x="9316379" y="-5444"/>
              <a:ext cx="2609094" cy="6868888"/>
              <a:chOff x="12470972" y="-5444"/>
              <a:chExt cx="2609094" cy="6868888"/>
            </a:xfrm>
          </p:grpSpPr>
          <p:sp>
            <p:nvSpPr>
              <p:cNvPr id="13" name="Rechthoek 12"/>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rPr>
                  <a:t>AFBEELDING INVOEGEN</a:t>
                </a:r>
              </a:p>
            </p:txBody>
          </p:sp>
          <p:sp>
            <p:nvSpPr>
              <p:cNvPr id="14"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15"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16" name="Ovaal 15"/>
              <p:cNvSpPr/>
              <p:nvPr/>
            </p:nvSpPr>
            <p:spPr>
              <a:xfrm>
                <a:off x="12483705" y="491007"/>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1</a:t>
                </a:r>
              </a:p>
            </p:txBody>
          </p:sp>
          <p:sp>
            <p:nvSpPr>
              <p:cNvPr id="17" name="Ovaal 16"/>
              <p:cNvSpPr/>
              <p:nvPr/>
            </p:nvSpPr>
            <p:spPr>
              <a:xfrm>
                <a:off x="12488780" y="2499796"/>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2</a:t>
                </a:r>
              </a:p>
            </p:txBody>
          </p:sp>
          <p:cxnSp>
            <p:nvCxnSpPr>
              <p:cNvPr id="18" name="Rechte verbindingslijn 17"/>
              <p:cNvCxnSpPr/>
              <p:nvPr/>
            </p:nvCxnSpPr>
            <p:spPr>
              <a:xfrm>
                <a:off x="12487778" y="283020"/>
                <a:ext cx="2592288" cy="0"/>
              </a:xfrm>
              <a:prstGeom prst="line">
                <a:avLst/>
              </a:prstGeom>
              <a:noFill/>
              <a:ln w="9525" cap="flat" cmpd="sng" algn="ctr">
                <a:solidFill>
                  <a:srgbClr val="912383"/>
                </a:solidFill>
                <a:prstDash val="solid"/>
              </a:ln>
              <a:effectLst/>
            </p:spPr>
          </p:cxnSp>
          <p:cxnSp>
            <p:nvCxnSpPr>
              <p:cNvPr id="19" name="Rechte verbindingslijn 18"/>
              <p:cNvCxnSpPr/>
              <p:nvPr/>
            </p:nvCxnSpPr>
            <p:spPr>
              <a:xfrm>
                <a:off x="12479311" y="2303362"/>
                <a:ext cx="2592288" cy="0"/>
              </a:xfrm>
              <a:prstGeom prst="line">
                <a:avLst/>
              </a:prstGeom>
              <a:noFill/>
              <a:ln w="9525" cap="flat" cmpd="sng" algn="ctr">
                <a:solidFill>
                  <a:srgbClr val="912383"/>
                </a:solidFill>
                <a:prstDash val="solid"/>
              </a:ln>
              <a:effectLst/>
            </p:spPr>
          </p:cxnSp>
          <p:cxnSp>
            <p:nvCxnSpPr>
              <p:cNvPr id="20" name="Rechte verbindingslijn 19"/>
              <p:cNvCxnSpPr/>
              <p:nvPr/>
            </p:nvCxnSpPr>
            <p:spPr>
              <a:xfrm>
                <a:off x="12470972" y="4334476"/>
                <a:ext cx="2608001" cy="0"/>
              </a:xfrm>
              <a:prstGeom prst="line">
                <a:avLst/>
              </a:prstGeom>
              <a:noFill/>
              <a:ln w="9525" cap="flat" cmpd="sng" algn="ctr">
                <a:solidFill>
                  <a:srgbClr val="912383"/>
                </a:solidFill>
                <a:prstDash val="solid"/>
              </a:ln>
              <a:effectLst/>
            </p:spPr>
          </p:cxnSp>
          <p:pic>
            <p:nvPicPr>
              <p:cNvPr id="21"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22"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23" name="Ovaal 22"/>
              <p:cNvSpPr/>
              <p:nvPr/>
            </p:nvSpPr>
            <p:spPr>
              <a:xfrm>
                <a:off x="12488779" y="4532940"/>
                <a:ext cx="359927" cy="359927"/>
              </a:xfrm>
              <a:prstGeom prst="ellipse">
                <a:avLst/>
              </a:prstGeom>
              <a:solidFill>
                <a:srgbClr val="91238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3</a:t>
                </a:r>
              </a:p>
            </p:txBody>
          </p:sp>
          <p:cxnSp>
            <p:nvCxnSpPr>
              <p:cNvPr id="24" name="Rechte verbindingslijn 23"/>
              <p:cNvCxnSpPr/>
              <p:nvPr/>
            </p:nvCxnSpPr>
            <p:spPr>
              <a:xfrm>
                <a:off x="12470972" y="6863444"/>
                <a:ext cx="2608001" cy="0"/>
              </a:xfrm>
              <a:prstGeom prst="line">
                <a:avLst/>
              </a:prstGeom>
              <a:noFill/>
              <a:ln w="9525" cap="flat" cmpd="sng" algn="ctr">
                <a:solidFill>
                  <a:srgbClr val="912383"/>
                </a:solidFill>
                <a:prstDash val="solid"/>
              </a:ln>
              <a:effectLst/>
            </p:spPr>
          </p:cxnSp>
          <p:grpSp>
            <p:nvGrpSpPr>
              <p:cNvPr id="25" name="Groep 24"/>
              <p:cNvGrpSpPr/>
              <p:nvPr/>
            </p:nvGrpSpPr>
            <p:grpSpPr>
              <a:xfrm>
                <a:off x="12483705" y="3745117"/>
                <a:ext cx="1114138" cy="297656"/>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Tekstvak 41"/>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43" name="Rechte verbindingslijn 42"/>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44" name="Gelijkbenige driehoek 43"/>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6" name="Groep 25"/>
              <p:cNvGrpSpPr/>
              <p:nvPr/>
            </p:nvGrpSpPr>
            <p:grpSpPr>
              <a:xfrm>
                <a:off x="13317310" y="6137670"/>
                <a:ext cx="1750842" cy="564707"/>
                <a:chOff x="13098875" y="6031678"/>
                <a:chExt cx="1969277" cy="635161"/>
              </a:xfrm>
            </p:grpSpPr>
            <p:sp>
              <p:nvSpPr>
                <p:cNvPr id="27" name="Rechthoek 26"/>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8" name="Groep 27"/>
                <p:cNvGrpSpPr/>
                <p:nvPr/>
              </p:nvGrpSpPr>
              <p:grpSpPr>
                <a:xfrm>
                  <a:off x="13098875" y="6031679"/>
                  <a:ext cx="1969277" cy="542924"/>
                  <a:chOff x="13164976" y="6054428"/>
                  <a:chExt cx="1969277" cy="542924"/>
                </a:xfrm>
              </p:grpSpPr>
              <p:sp>
                <p:nvSpPr>
                  <p:cNvPr id="31" name="Rechthoek 30"/>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2" name="Groep 31"/>
                  <p:cNvGrpSpPr/>
                  <p:nvPr/>
                </p:nvGrpSpPr>
                <p:grpSpPr>
                  <a:xfrm>
                    <a:off x="13214777" y="6112607"/>
                    <a:ext cx="145227" cy="129517"/>
                    <a:chOff x="12287399" y="5999447"/>
                    <a:chExt cx="194830" cy="173755"/>
                  </a:xfrm>
                </p:grpSpPr>
                <p:sp>
                  <p:nvSpPr>
                    <p:cNvPr id="35" name="Afgeronde rechthoek 34"/>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echthoek 35"/>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hthoek 36"/>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chthoek 37"/>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echthoek 38"/>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echthoek 39"/>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3" name="Rechthoek 32"/>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34" name="Gelijkbenige driehoek 33"/>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9" name="Afgeronde rechthoek 28"/>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950109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ekst pagina">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824419" y="652941"/>
            <a:ext cx="8160261" cy="572888"/>
          </a:xfrm>
        </p:spPr>
        <p:txBody>
          <a:bodyPr>
            <a:normAutofit/>
          </a:bodyPr>
          <a:lstStyle>
            <a:lvl1pPr algn="l">
              <a:defRPr sz="2133" i="1">
                <a:latin typeface="Verdana" panose="020B0604030504040204" pitchFamily="34" charset="0"/>
                <a:ea typeface="Verdana" panose="020B0604030504040204" pitchFamily="34" charset="0"/>
                <a:cs typeface="Verdana" panose="020B0604030504040204" pitchFamily="34" charset="0"/>
              </a:defRPr>
            </a:lvl1pPr>
          </a:lstStyle>
          <a:p>
            <a:r>
              <a:rPr lang="nl-NL"/>
              <a:t>Titel</a:t>
            </a:r>
          </a:p>
        </p:txBody>
      </p:sp>
      <p:sp>
        <p:nvSpPr>
          <p:cNvPr id="7" name="Tijdelijke aanduiding voor inhoud 7"/>
          <p:cNvSpPr>
            <a:spLocks noGrp="1"/>
          </p:cNvSpPr>
          <p:nvPr>
            <p:ph sz="quarter" idx="13"/>
          </p:nvPr>
        </p:nvSpPr>
        <p:spPr>
          <a:xfrm>
            <a:off x="806901" y="1796711"/>
            <a:ext cx="8233833" cy="4318000"/>
          </a:xfrm>
        </p:spPr>
        <p:txBody>
          <a:bodyPr>
            <a:normAutofit/>
          </a:bodyPr>
          <a:lstStyle>
            <a:lvl1pPr marL="239173" indent="-239173">
              <a:lnSpc>
                <a:spcPct val="150000"/>
              </a:lnSpc>
              <a:spcBef>
                <a:spcPts val="0"/>
              </a:spcBef>
              <a:buFont typeface="Arial" panose="020B0604020202020204" pitchFamily="34" charset="0"/>
              <a:buChar char="•"/>
              <a:defRPr sz="1600" baseline="0">
                <a:latin typeface="Verdana" panose="020B0604030504040204" pitchFamily="34" charset="0"/>
                <a:ea typeface="Verdana" panose="020B0604030504040204" pitchFamily="34" charset="0"/>
                <a:cs typeface="Verdana" panose="020B0604030504040204" pitchFamily="34" charset="0"/>
              </a:defRPr>
            </a:lvl1pPr>
            <a:lvl2pPr marL="596870" indent="-357699">
              <a:lnSpc>
                <a:spcPct val="150000"/>
              </a:lnSpc>
              <a:spcBef>
                <a:spcPts val="0"/>
              </a:spcBef>
              <a:defRPr sz="1600" baseline="0">
                <a:latin typeface="Verdana" panose="020B0604030504040204" pitchFamily="34" charset="0"/>
                <a:ea typeface="Verdana" panose="020B0604030504040204" pitchFamily="34" charset="0"/>
                <a:cs typeface="Verdana" panose="020B0604030504040204" pitchFamily="34" charset="0"/>
              </a:defRPr>
            </a:lvl2pPr>
            <a:lvl3pPr marL="1219140" indent="0">
              <a:lnSpc>
                <a:spcPct val="150000"/>
              </a:lnSpc>
              <a:spcBef>
                <a:spcPts val="0"/>
              </a:spcBef>
              <a:buNone/>
              <a:defRPr sz="1600">
                <a:latin typeface="Verdana" panose="020B0604030504040204" pitchFamily="34" charset="0"/>
                <a:ea typeface="Verdana" panose="020B0604030504040204" pitchFamily="34" charset="0"/>
                <a:cs typeface="Verdana" panose="020B0604030504040204" pitchFamily="34" charset="0"/>
              </a:defRPr>
            </a:lvl3pPr>
            <a:lvl4pPr>
              <a:defRPr sz="2400">
                <a:latin typeface="+mn-lt"/>
              </a:defRPr>
            </a:lvl4pPr>
            <a:lvl5pPr>
              <a:defRPr sz="2400">
                <a:latin typeface="+mn-lt"/>
              </a:defRPr>
            </a:lvl5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330951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6" name="Afgeronde rechthoek 35">
            <a:extLst>
              <a:ext uri="{FF2B5EF4-FFF2-40B4-BE49-F238E27FC236}">
                <a16:creationId xmlns:a16="http://schemas.microsoft.com/office/drawing/2014/main" id="{D35DBFC1-5FF2-BB47-8352-036C373E23E9}"/>
              </a:ext>
            </a:extLst>
          </p:cNvPr>
          <p:cNvSpPr/>
          <p:nvPr/>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
        <p:nvSpPr>
          <p:cNvPr id="5" name="Afgeronde rechthoek 11">
            <a:extLst>
              <a:ext uri="{FF2B5EF4-FFF2-40B4-BE49-F238E27FC236}">
                <a16:creationId xmlns:a16="http://schemas.microsoft.com/office/drawing/2014/main" id="{1BEDEA7C-4C13-95B7-898C-ED0AF86B8CD6}"/>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raphic 7">
            <a:extLst>
              <a:ext uri="{FF2B5EF4-FFF2-40B4-BE49-F238E27FC236}">
                <a16:creationId xmlns:a16="http://schemas.microsoft.com/office/drawing/2014/main" id="{77E2549E-1AE5-6823-52F4-03216A6ED65F}"/>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7" name="Graphic 70">
            <a:extLst>
              <a:ext uri="{FF2B5EF4-FFF2-40B4-BE49-F238E27FC236}">
                <a16:creationId xmlns:a16="http://schemas.microsoft.com/office/drawing/2014/main" id="{D40D1D8C-06C8-0733-C499-9955C884996F}"/>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8" name="Graphic 70">
            <a:extLst>
              <a:ext uri="{FF2B5EF4-FFF2-40B4-BE49-F238E27FC236}">
                <a16:creationId xmlns:a16="http://schemas.microsoft.com/office/drawing/2014/main" id="{4D0F4BD7-337D-E0A7-5725-2869EB2D422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pic>
        <p:nvPicPr>
          <p:cNvPr id="10" name="Graphic 9" descr="Telefoon">
            <a:extLst>
              <a:ext uri="{FF2B5EF4-FFF2-40B4-BE49-F238E27FC236}">
                <a16:creationId xmlns:a16="http://schemas.microsoft.com/office/drawing/2014/main" id="{EC568DD2-3509-D894-9566-460558A7E8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13" name="Afgeronde rechthoek 30">
            <a:extLst>
              <a:ext uri="{FF2B5EF4-FFF2-40B4-BE49-F238E27FC236}">
                <a16:creationId xmlns:a16="http://schemas.microsoft.com/office/drawing/2014/main" id="{D8E2B713-9107-23B4-0956-584E66395777}"/>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Postvak">
            <a:extLst>
              <a:ext uri="{FF2B5EF4-FFF2-40B4-BE49-F238E27FC236}">
                <a16:creationId xmlns:a16="http://schemas.microsoft.com/office/drawing/2014/main" id="{3D9010B6-B0A5-7D5D-F41E-9799BB6D319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15" name="Afgeronde rechthoek 35">
            <a:extLst>
              <a:ext uri="{FF2B5EF4-FFF2-40B4-BE49-F238E27FC236}">
                <a16:creationId xmlns:a16="http://schemas.microsoft.com/office/drawing/2014/main" id="{D3EA7FF7-D0D6-6CE5-5020-5E4B390D7767}"/>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Huis">
            <a:extLst>
              <a:ext uri="{FF2B5EF4-FFF2-40B4-BE49-F238E27FC236}">
                <a16:creationId xmlns:a16="http://schemas.microsoft.com/office/drawing/2014/main" id="{F61C4C05-B0CB-39F9-1B22-B58E0C59CF9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Tree>
    <p:extLst>
      <p:ext uri="{BB962C8B-B14F-4D97-AF65-F5344CB8AC3E}">
        <p14:creationId xmlns:p14="http://schemas.microsoft.com/office/powerpoint/2010/main" val="3004801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
        <p:nvSpPr>
          <p:cNvPr id="2" name="Graphic 70">
            <a:extLst>
              <a:ext uri="{FF2B5EF4-FFF2-40B4-BE49-F238E27FC236}">
                <a16:creationId xmlns:a16="http://schemas.microsoft.com/office/drawing/2014/main" id="{E6F36416-7CD4-5D83-525C-F59C5F94C1C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3" name="Graphic 2">
            <a:extLst>
              <a:ext uri="{FF2B5EF4-FFF2-40B4-BE49-F238E27FC236}">
                <a16:creationId xmlns:a16="http://schemas.microsoft.com/office/drawing/2014/main" id="{373A97D9-A039-5E05-6A9D-33CCE04CC20A}"/>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pic>
        <p:nvPicPr>
          <p:cNvPr id="4" name="Afbeelding 3">
            <a:extLst>
              <a:ext uri="{FF2B5EF4-FFF2-40B4-BE49-F238E27FC236}">
                <a16:creationId xmlns:a16="http://schemas.microsoft.com/office/drawing/2014/main" id="{5B55561D-C9B4-3483-493E-AD2DBD4F24BD}"/>
              </a:ext>
            </a:extLst>
          </p:cNvPr>
          <p:cNvPicPr>
            <a:picLocks noChangeAspect="1"/>
          </p:cNvPicPr>
          <p:nvPr userDrawn="1"/>
        </p:nvPicPr>
        <p:blipFill rotWithShape="1">
          <a:blip r:embed="rId7"/>
          <a:srcRect r="30559"/>
          <a:stretch/>
        </p:blipFill>
        <p:spPr>
          <a:xfrm>
            <a:off x="597564" y="351238"/>
            <a:ext cx="2243290" cy="1507853"/>
          </a:xfrm>
          <a:prstGeom prst="rect">
            <a:avLst/>
          </a:prstGeom>
        </p:spPr>
      </p:pic>
      <p:grpSp>
        <p:nvGrpSpPr>
          <p:cNvPr id="5" name="Graphic 7">
            <a:extLst>
              <a:ext uri="{FF2B5EF4-FFF2-40B4-BE49-F238E27FC236}">
                <a16:creationId xmlns:a16="http://schemas.microsoft.com/office/drawing/2014/main" id="{8DE5B08E-6731-3449-E451-A58D7F9F9E6C}"/>
              </a:ext>
            </a:extLst>
          </p:cNvPr>
          <p:cNvGrpSpPr/>
          <p:nvPr userDrawn="1"/>
        </p:nvGrpSpPr>
        <p:grpSpPr>
          <a:xfrm>
            <a:off x="11144434" y="5743258"/>
            <a:ext cx="791513" cy="870129"/>
            <a:chOff x="11092753" y="5743258"/>
            <a:chExt cx="791513" cy="870129"/>
          </a:xfrm>
        </p:grpSpPr>
        <p:sp>
          <p:nvSpPr>
            <p:cNvPr id="6" name="Vrije vorm 73">
              <a:extLst>
                <a:ext uri="{FF2B5EF4-FFF2-40B4-BE49-F238E27FC236}">
                  <a16:creationId xmlns:a16="http://schemas.microsoft.com/office/drawing/2014/main" id="{B444642C-5701-8379-3482-476342A6D0D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 name="Vrije vorm 74">
              <a:extLst>
                <a:ext uri="{FF2B5EF4-FFF2-40B4-BE49-F238E27FC236}">
                  <a16:creationId xmlns:a16="http://schemas.microsoft.com/office/drawing/2014/main" id="{53199848-36CC-5718-63D5-EE5B5B03303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8" name="Afbeelding 7">
            <a:extLst>
              <a:ext uri="{FF2B5EF4-FFF2-40B4-BE49-F238E27FC236}">
                <a16:creationId xmlns:a16="http://schemas.microsoft.com/office/drawing/2014/main" id="{175AF70E-BFD3-85FF-6DBD-D994EBCE32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8702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pic>
        <p:nvPicPr>
          <p:cNvPr id="2" name="Graphic 1">
            <a:extLst>
              <a:ext uri="{FF2B5EF4-FFF2-40B4-BE49-F238E27FC236}">
                <a16:creationId xmlns:a16="http://schemas.microsoft.com/office/drawing/2014/main" id="{2DA8249C-6877-34A8-BCF5-ECCABE78FA08}"/>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pic>
        <p:nvPicPr>
          <p:cNvPr id="3" name="Afbeelding 2">
            <a:extLst>
              <a:ext uri="{FF2B5EF4-FFF2-40B4-BE49-F238E27FC236}">
                <a16:creationId xmlns:a16="http://schemas.microsoft.com/office/drawing/2014/main" id="{A0EAF116-D144-C91F-E38A-5FF7C9B47710}"/>
              </a:ext>
            </a:extLst>
          </p:cNvPr>
          <p:cNvPicPr>
            <a:picLocks noChangeAspect="1"/>
          </p:cNvPicPr>
          <p:nvPr userDrawn="1"/>
        </p:nvPicPr>
        <p:blipFill rotWithShape="1">
          <a:blip r:embed="rId7"/>
          <a:srcRect l="-1" r="30633"/>
          <a:stretch/>
        </p:blipFill>
        <p:spPr>
          <a:xfrm>
            <a:off x="597565" y="351238"/>
            <a:ext cx="2240886" cy="1507853"/>
          </a:xfrm>
          <a:prstGeom prst="rect">
            <a:avLst/>
          </a:prstGeom>
        </p:spPr>
      </p:pic>
      <p:grpSp>
        <p:nvGrpSpPr>
          <p:cNvPr id="4" name="Graphic 7">
            <a:extLst>
              <a:ext uri="{FF2B5EF4-FFF2-40B4-BE49-F238E27FC236}">
                <a16:creationId xmlns:a16="http://schemas.microsoft.com/office/drawing/2014/main" id="{D32AC858-AC7F-A788-5E8A-BF6743E7E46E}"/>
              </a:ext>
            </a:extLst>
          </p:cNvPr>
          <p:cNvGrpSpPr/>
          <p:nvPr userDrawn="1"/>
        </p:nvGrpSpPr>
        <p:grpSpPr>
          <a:xfrm>
            <a:off x="11144434" y="5743258"/>
            <a:ext cx="791513" cy="870129"/>
            <a:chOff x="11092753" y="5743258"/>
            <a:chExt cx="791513" cy="870129"/>
          </a:xfrm>
        </p:grpSpPr>
        <p:sp>
          <p:nvSpPr>
            <p:cNvPr id="5" name="Vrije vorm 73">
              <a:extLst>
                <a:ext uri="{FF2B5EF4-FFF2-40B4-BE49-F238E27FC236}">
                  <a16:creationId xmlns:a16="http://schemas.microsoft.com/office/drawing/2014/main" id="{2CB2088C-1EB3-AF69-AA5A-2545063F637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6" name="Vrije vorm 74">
              <a:extLst>
                <a:ext uri="{FF2B5EF4-FFF2-40B4-BE49-F238E27FC236}">
                  <a16:creationId xmlns:a16="http://schemas.microsoft.com/office/drawing/2014/main" id="{10B999A7-A5D2-446E-964B-3551BB537B01}"/>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7" name="Afbeelding 6">
            <a:extLst>
              <a:ext uri="{FF2B5EF4-FFF2-40B4-BE49-F238E27FC236}">
                <a16:creationId xmlns:a16="http://schemas.microsoft.com/office/drawing/2014/main" id="{E34AFA4D-516D-BE10-2754-F46C1B01711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412661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pic>
        <p:nvPicPr>
          <p:cNvPr id="20" name="Afbeelding 19" descr="Plein-Magenta-Cruv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12" name="Shape 60"/>
          <p:cNvSpPr>
            <a:spLocks noGrp="1"/>
          </p:cNvSpPr>
          <p:nvPr>
            <p:ph type="title"/>
          </p:nvPr>
        </p:nvSpPr>
        <p:spPr>
          <a:xfrm>
            <a:off x="769347" y="1456159"/>
            <a:ext cx="10713243" cy="1328036"/>
          </a:xfrm>
          <a:prstGeom prst="rect">
            <a:avLst/>
          </a:prstGeom>
        </p:spPr>
        <p:txBody>
          <a:bodyPr/>
          <a:lstStyle>
            <a:lvl1pPr algn="ctr">
              <a:defRPr>
                <a:solidFill>
                  <a:schemeClr val="bg1"/>
                </a:solidFill>
              </a:defRPr>
            </a:lvl1pPr>
          </a:lstStyle>
          <a:p>
            <a:r>
              <a:t>Title Text</a:t>
            </a:r>
          </a:p>
        </p:txBody>
      </p:sp>
      <p:sp>
        <p:nvSpPr>
          <p:cNvPr id="2" name="Rechthoek 1"/>
          <p:cNvSpPr/>
          <p:nvPr/>
        </p:nvSpPr>
        <p:spPr>
          <a:xfrm>
            <a:off x="3820" y="4170102"/>
            <a:ext cx="12244296" cy="1218343"/>
          </a:xfrm>
          <a:custGeom>
            <a:avLst/>
            <a:gdLst>
              <a:gd name="connsiteX0" fmla="*/ 0 w 9144000"/>
              <a:gd name="connsiteY0" fmla="*/ 0 h 3055354"/>
              <a:gd name="connsiteX1" fmla="*/ 9144000 w 9144000"/>
              <a:gd name="connsiteY1" fmla="*/ 0 h 3055354"/>
              <a:gd name="connsiteX2" fmla="*/ 9144000 w 9144000"/>
              <a:gd name="connsiteY2" fmla="*/ 3055354 h 3055354"/>
              <a:gd name="connsiteX3" fmla="*/ 0 w 9144000"/>
              <a:gd name="connsiteY3" fmla="*/ 3055354 h 3055354"/>
              <a:gd name="connsiteX4" fmla="*/ 0 w 9144000"/>
              <a:gd name="connsiteY4" fmla="*/ 0 h 3055354"/>
              <a:gd name="connsiteX0" fmla="*/ 4972538 w 9144000"/>
              <a:gd name="connsiteY0" fmla="*/ 1211385 h 3055354"/>
              <a:gd name="connsiteX1" fmla="*/ 9144000 w 9144000"/>
              <a:gd name="connsiteY1" fmla="*/ 0 h 3055354"/>
              <a:gd name="connsiteX2" fmla="*/ 9144000 w 9144000"/>
              <a:gd name="connsiteY2" fmla="*/ 3055354 h 3055354"/>
              <a:gd name="connsiteX3" fmla="*/ 0 w 9144000"/>
              <a:gd name="connsiteY3" fmla="*/ 3055354 h 3055354"/>
              <a:gd name="connsiteX4" fmla="*/ 4972538 w 9144000"/>
              <a:gd name="connsiteY4" fmla="*/ 1211385 h 3055354"/>
              <a:gd name="connsiteX0" fmla="*/ 4972538 w 9144000"/>
              <a:gd name="connsiteY0" fmla="*/ 1211385 h 3055354"/>
              <a:gd name="connsiteX1" fmla="*/ 9144000 w 9144000"/>
              <a:gd name="connsiteY1" fmla="*/ 0 h 3055354"/>
              <a:gd name="connsiteX2" fmla="*/ 9144000 w 9144000"/>
              <a:gd name="connsiteY2" fmla="*/ 3055354 h 3055354"/>
              <a:gd name="connsiteX3" fmla="*/ 0 w 9144000"/>
              <a:gd name="connsiteY3" fmla="*/ 3055354 h 3055354"/>
              <a:gd name="connsiteX4" fmla="*/ 4972538 w 9144000"/>
              <a:gd name="connsiteY4" fmla="*/ 1211385 h 3055354"/>
              <a:gd name="connsiteX0" fmla="*/ 4972538 w 9144000"/>
              <a:gd name="connsiteY0" fmla="*/ 1212339 h 3056308"/>
              <a:gd name="connsiteX1" fmla="*/ 9144000 w 9144000"/>
              <a:gd name="connsiteY1" fmla="*/ 954 h 3056308"/>
              <a:gd name="connsiteX2" fmla="*/ 9144000 w 9144000"/>
              <a:gd name="connsiteY2" fmla="*/ 3056308 h 3056308"/>
              <a:gd name="connsiteX3" fmla="*/ 0 w 9144000"/>
              <a:gd name="connsiteY3" fmla="*/ 3056308 h 3056308"/>
              <a:gd name="connsiteX4" fmla="*/ 4972538 w 9144000"/>
              <a:gd name="connsiteY4" fmla="*/ 1212339 h 3056308"/>
              <a:gd name="connsiteX0" fmla="*/ 4972538 w 9144000"/>
              <a:gd name="connsiteY0" fmla="*/ 1212339 h 3056308"/>
              <a:gd name="connsiteX1" fmla="*/ 9144000 w 9144000"/>
              <a:gd name="connsiteY1" fmla="*/ 954 h 3056308"/>
              <a:gd name="connsiteX2" fmla="*/ 9144000 w 9144000"/>
              <a:gd name="connsiteY2" fmla="*/ 3056308 h 3056308"/>
              <a:gd name="connsiteX3" fmla="*/ 0 w 9144000"/>
              <a:gd name="connsiteY3" fmla="*/ 3056308 h 3056308"/>
              <a:gd name="connsiteX4" fmla="*/ 4972538 w 9144000"/>
              <a:gd name="connsiteY4" fmla="*/ 1212339 h 3056308"/>
              <a:gd name="connsiteX0" fmla="*/ 4972538 w 9144000"/>
              <a:gd name="connsiteY0" fmla="*/ 1212339 h 3056308"/>
              <a:gd name="connsiteX1" fmla="*/ 9144000 w 9144000"/>
              <a:gd name="connsiteY1" fmla="*/ 954 h 3056308"/>
              <a:gd name="connsiteX2" fmla="*/ 9144000 w 9144000"/>
              <a:gd name="connsiteY2" fmla="*/ 3056308 h 3056308"/>
              <a:gd name="connsiteX3" fmla="*/ 0 w 9144000"/>
              <a:gd name="connsiteY3" fmla="*/ 3056308 h 3056308"/>
              <a:gd name="connsiteX4" fmla="*/ 4972538 w 9144000"/>
              <a:gd name="connsiteY4" fmla="*/ 1212339 h 3056308"/>
              <a:gd name="connsiteX0" fmla="*/ 4972538 w 9144000"/>
              <a:gd name="connsiteY0" fmla="*/ 1212339 h 3056308"/>
              <a:gd name="connsiteX1" fmla="*/ 9144000 w 9144000"/>
              <a:gd name="connsiteY1" fmla="*/ 954 h 3056308"/>
              <a:gd name="connsiteX2" fmla="*/ 9144000 w 9144000"/>
              <a:gd name="connsiteY2" fmla="*/ 3056308 h 3056308"/>
              <a:gd name="connsiteX3" fmla="*/ 0 w 9144000"/>
              <a:gd name="connsiteY3" fmla="*/ 3056308 h 3056308"/>
              <a:gd name="connsiteX4" fmla="*/ 4972538 w 9144000"/>
              <a:gd name="connsiteY4" fmla="*/ 1212339 h 3056308"/>
              <a:gd name="connsiteX0" fmla="*/ 4972538 w 9144000"/>
              <a:gd name="connsiteY0" fmla="*/ 1211385 h 3055354"/>
              <a:gd name="connsiteX1" fmla="*/ 9144000 w 9144000"/>
              <a:gd name="connsiteY1" fmla="*/ 0 h 3055354"/>
              <a:gd name="connsiteX2" fmla="*/ 9144000 w 9144000"/>
              <a:gd name="connsiteY2" fmla="*/ 3055354 h 3055354"/>
              <a:gd name="connsiteX3" fmla="*/ 0 w 9144000"/>
              <a:gd name="connsiteY3" fmla="*/ 3055354 h 3055354"/>
              <a:gd name="connsiteX4" fmla="*/ 4972538 w 9144000"/>
              <a:gd name="connsiteY4" fmla="*/ 1211385 h 3055354"/>
              <a:gd name="connsiteX0" fmla="*/ 4972538 w 9144000"/>
              <a:gd name="connsiteY0" fmla="*/ 1211385 h 3055354"/>
              <a:gd name="connsiteX1" fmla="*/ 9144000 w 9144000"/>
              <a:gd name="connsiteY1" fmla="*/ 0 h 3055354"/>
              <a:gd name="connsiteX2" fmla="*/ 9144000 w 9144000"/>
              <a:gd name="connsiteY2" fmla="*/ 3055354 h 3055354"/>
              <a:gd name="connsiteX3" fmla="*/ 0 w 9144000"/>
              <a:gd name="connsiteY3" fmla="*/ 3055354 h 3055354"/>
              <a:gd name="connsiteX4" fmla="*/ 4972538 w 9144000"/>
              <a:gd name="connsiteY4" fmla="*/ 1211385 h 3055354"/>
              <a:gd name="connsiteX0" fmla="*/ 4972538 w 9144000"/>
              <a:gd name="connsiteY0" fmla="*/ 1211385 h 3055354"/>
              <a:gd name="connsiteX1" fmla="*/ 9144000 w 9144000"/>
              <a:gd name="connsiteY1" fmla="*/ 0 h 3055354"/>
              <a:gd name="connsiteX2" fmla="*/ 9144000 w 9144000"/>
              <a:gd name="connsiteY2" fmla="*/ 3055354 h 3055354"/>
              <a:gd name="connsiteX3" fmla="*/ 0 w 9144000"/>
              <a:gd name="connsiteY3" fmla="*/ 3055354 h 3055354"/>
              <a:gd name="connsiteX4" fmla="*/ 4972538 w 9144000"/>
              <a:gd name="connsiteY4" fmla="*/ 1211385 h 3055354"/>
              <a:gd name="connsiteX0" fmla="*/ 4796692 w 9144000"/>
              <a:gd name="connsiteY0" fmla="*/ 1357924 h 3055354"/>
              <a:gd name="connsiteX1" fmla="*/ 9144000 w 9144000"/>
              <a:gd name="connsiteY1" fmla="*/ 0 h 3055354"/>
              <a:gd name="connsiteX2" fmla="*/ 9144000 w 9144000"/>
              <a:gd name="connsiteY2" fmla="*/ 3055354 h 3055354"/>
              <a:gd name="connsiteX3" fmla="*/ 0 w 9144000"/>
              <a:gd name="connsiteY3" fmla="*/ 3055354 h 3055354"/>
              <a:gd name="connsiteX4" fmla="*/ 4796692 w 9144000"/>
              <a:gd name="connsiteY4" fmla="*/ 1357924 h 3055354"/>
              <a:gd name="connsiteX0" fmla="*/ 4796692 w 9144000"/>
              <a:gd name="connsiteY0" fmla="*/ 1357924 h 3055354"/>
              <a:gd name="connsiteX1" fmla="*/ 9144000 w 9144000"/>
              <a:gd name="connsiteY1" fmla="*/ 0 h 3055354"/>
              <a:gd name="connsiteX2" fmla="*/ 9144000 w 9144000"/>
              <a:gd name="connsiteY2" fmla="*/ 3055354 h 3055354"/>
              <a:gd name="connsiteX3" fmla="*/ 0 w 9144000"/>
              <a:gd name="connsiteY3" fmla="*/ 3055354 h 3055354"/>
              <a:gd name="connsiteX4" fmla="*/ 4796692 w 9144000"/>
              <a:gd name="connsiteY4" fmla="*/ 1357924 h 3055354"/>
              <a:gd name="connsiteX0" fmla="*/ 4796692 w 9144000"/>
              <a:gd name="connsiteY0" fmla="*/ 1357924 h 3055354"/>
              <a:gd name="connsiteX1" fmla="*/ 9144000 w 9144000"/>
              <a:gd name="connsiteY1" fmla="*/ 0 h 3055354"/>
              <a:gd name="connsiteX2" fmla="*/ 9144000 w 9144000"/>
              <a:gd name="connsiteY2" fmla="*/ 3055354 h 3055354"/>
              <a:gd name="connsiteX3" fmla="*/ 0 w 9144000"/>
              <a:gd name="connsiteY3" fmla="*/ 3055354 h 3055354"/>
              <a:gd name="connsiteX4" fmla="*/ 4796692 w 9144000"/>
              <a:gd name="connsiteY4" fmla="*/ 1357924 h 305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055354">
                <a:moveTo>
                  <a:pt x="4796692" y="1357924"/>
                </a:moveTo>
                <a:cubicBezTo>
                  <a:pt x="6060179" y="289822"/>
                  <a:pt x="7890283" y="13025"/>
                  <a:pt x="9144000" y="0"/>
                </a:cubicBezTo>
                <a:lnTo>
                  <a:pt x="9144000" y="3055354"/>
                </a:lnTo>
                <a:lnTo>
                  <a:pt x="0" y="3055354"/>
                </a:lnTo>
                <a:cubicBezTo>
                  <a:pt x="1462129" y="3046390"/>
                  <a:pt x="3510410" y="2617349"/>
                  <a:pt x="4796692" y="1357924"/>
                </a:cubicBezTo>
                <a:close/>
              </a:path>
            </a:pathLst>
          </a:custGeom>
          <a:solidFill>
            <a:srgbClr val="FFFFFF">
              <a:alpha val="1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pic>
        <p:nvPicPr>
          <p:cNvPr id="3" name="Afbeelding 2" descr="ParnasSys-Academie-logo-diapositief.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4374" y="4101398"/>
            <a:ext cx="3619639" cy="1426684"/>
          </a:xfrm>
          <a:prstGeom prst="rect">
            <a:avLst/>
          </a:prstGeom>
        </p:spPr>
      </p:pic>
      <p:pic>
        <p:nvPicPr>
          <p:cNvPr id="5" name="Afbeelding 4">
            <a:extLst>
              <a:ext uri="{FF2B5EF4-FFF2-40B4-BE49-F238E27FC236}">
                <a16:creationId xmlns:a16="http://schemas.microsoft.com/office/drawing/2014/main" id="{CBF2F747-25DC-423D-8A73-F33C24BBFC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spTree>
    <p:extLst>
      <p:ext uri="{BB962C8B-B14F-4D97-AF65-F5344CB8AC3E}">
        <p14:creationId xmlns:p14="http://schemas.microsoft.com/office/powerpoint/2010/main" val="167006180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60"/>
          <p:cNvSpPr>
            <a:spLocks noGrp="1"/>
          </p:cNvSpPr>
          <p:nvPr>
            <p:ph type="title"/>
          </p:nvPr>
        </p:nvSpPr>
        <p:spPr>
          <a:xfrm>
            <a:off x="769347" y="381505"/>
            <a:ext cx="10713243" cy="1328036"/>
          </a:xfrm>
          <a:prstGeom prst="rect">
            <a:avLst/>
          </a:prstGeom>
        </p:spPr>
        <p:txBody>
          <a:bodyPr/>
          <a:lstStyle/>
          <a:p>
            <a:r>
              <a:rPr lang="en-US" err="1"/>
              <a:t>Titelstijl</a:t>
            </a:r>
            <a:r>
              <a:rPr lang="en-US"/>
              <a:t> van model </a:t>
            </a:r>
            <a:r>
              <a:rPr lang="en-US" err="1"/>
              <a:t>bewerken</a:t>
            </a:r>
            <a:endParaRPr/>
          </a:p>
        </p:txBody>
      </p:sp>
      <p:sp>
        <p:nvSpPr>
          <p:cNvPr id="6" name="Shape 69"/>
          <p:cNvSpPr>
            <a:spLocks noGrp="1"/>
          </p:cNvSpPr>
          <p:nvPr>
            <p:ph type="body" idx="1"/>
          </p:nvPr>
        </p:nvSpPr>
        <p:spPr>
          <a:xfrm>
            <a:off x="769347" y="2037713"/>
            <a:ext cx="10713243" cy="3984204"/>
          </a:xfrm>
          <a:prstGeom prst="rect">
            <a:avLst/>
          </a:prstGeom>
        </p:spPr>
        <p:txBody>
          <a:bodyPr>
            <a:normAutofit/>
          </a:bodyPr>
          <a:lstStyle>
            <a:lvl1pPr marL="455989" indent="-455989" algn="l">
              <a:spcBef>
                <a:spcPts val="32"/>
              </a:spcBef>
              <a:buClr>
                <a:srgbClr val="BA385A"/>
              </a:buClr>
              <a:buSzPct val="75000"/>
              <a:buFont typeface="Arial"/>
              <a:buChar char="•"/>
              <a:defRPr sz="2400">
                <a:solidFill>
                  <a:srgbClr val="535353"/>
                </a:solidFill>
                <a:latin typeface="Calibri"/>
                <a:cs typeface="Calibri"/>
              </a:defRPr>
            </a:lvl1pPr>
            <a:lvl2pPr marL="988775" indent="-379191" algn="l">
              <a:spcBef>
                <a:spcPts val="32"/>
              </a:spcBef>
              <a:buClr>
                <a:srgbClr val="BA385A"/>
              </a:buClr>
              <a:buSzPct val="75000"/>
              <a:buFont typeface="Arial"/>
              <a:buChar char="•"/>
              <a:defRPr sz="2133">
                <a:solidFill>
                  <a:srgbClr val="535353"/>
                </a:solidFill>
                <a:latin typeface="Calibri"/>
                <a:cs typeface="Calibri"/>
              </a:defRPr>
            </a:lvl2pPr>
            <a:lvl3pPr marL="1526362" indent="-307192" algn="l">
              <a:spcBef>
                <a:spcPts val="32"/>
              </a:spcBef>
              <a:buClr>
                <a:srgbClr val="BA385A"/>
              </a:buClr>
              <a:buSzPct val="75000"/>
              <a:buFont typeface="Arial"/>
              <a:buChar char="•"/>
              <a:defRPr sz="1867">
                <a:solidFill>
                  <a:srgbClr val="535353"/>
                </a:solidFill>
                <a:latin typeface="Calibri"/>
                <a:cs typeface="Calibri"/>
              </a:defRPr>
            </a:lvl3pPr>
            <a:lvl4pPr marL="2135947" indent="-307192" algn="l">
              <a:spcBef>
                <a:spcPts val="32"/>
              </a:spcBef>
              <a:buClr>
                <a:srgbClr val="BA385A"/>
              </a:buClr>
              <a:buSzPct val="75000"/>
              <a:buFont typeface="Arial"/>
              <a:buChar char="•"/>
              <a:defRPr sz="1600">
                <a:solidFill>
                  <a:srgbClr val="535353"/>
                </a:solidFill>
                <a:latin typeface="Calibri"/>
                <a:cs typeface="Calibri"/>
              </a:defRPr>
            </a:lvl4pPr>
            <a:lvl5pPr marL="2745531" indent="-307192" algn="l">
              <a:spcBef>
                <a:spcPts val="32"/>
              </a:spcBef>
              <a:buClr>
                <a:srgbClr val="BA385A"/>
              </a:buClr>
              <a:buSzPct val="75000"/>
              <a:buFont typeface="Arial"/>
              <a:buChar char="•"/>
              <a:defRPr sz="1467">
                <a:solidFill>
                  <a:srgbClr val="535353"/>
                </a:solidFill>
                <a:latin typeface="Calibri"/>
                <a:cs typeface="Calibri"/>
              </a:defRPr>
            </a:lvl5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a:p>
        </p:txBody>
      </p:sp>
    </p:spTree>
    <p:extLst>
      <p:ext uri="{BB962C8B-B14F-4D97-AF65-F5344CB8AC3E}">
        <p14:creationId xmlns:p14="http://schemas.microsoft.com/office/powerpoint/2010/main" val="290264797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ectie-Blauw">
    <p:spTree>
      <p:nvGrpSpPr>
        <p:cNvPr id="1" name=""/>
        <p:cNvGrpSpPr/>
        <p:nvPr/>
      </p:nvGrpSpPr>
      <p:grpSpPr>
        <a:xfrm>
          <a:off x="0" y="0"/>
          <a:ext cx="0" cy="0"/>
          <a:chOff x="0" y="0"/>
          <a:chExt cx="0" cy="0"/>
        </a:xfrm>
      </p:grpSpPr>
      <p:sp>
        <p:nvSpPr>
          <p:cNvPr id="3" name="Rechthoek 2"/>
          <p:cNvSpPr/>
          <p:nvPr/>
        </p:nvSpPr>
        <p:spPr>
          <a:xfrm>
            <a:off x="0" y="2821597"/>
            <a:ext cx="12192000" cy="1218343"/>
          </a:xfrm>
          <a:prstGeom prst="rect">
            <a:avLst/>
          </a:prstGeom>
          <a:solidFill>
            <a:srgbClr val="27B8A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4" name="Gelijkbenige driehoek 3"/>
          <p:cNvSpPr/>
          <p:nvPr/>
        </p:nvSpPr>
        <p:spPr>
          <a:xfrm rot="5400000">
            <a:off x="-1232874" y="2238495"/>
            <a:ext cx="6182340"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55FE2A13-1104-4A5A-AE8B-A1188212C708}"/>
              </a:ext>
            </a:extLst>
          </p:cNvPr>
          <p:cNvSpPr txBox="1"/>
          <p:nvPr/>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
        <p:nvSpPr>
          <p:cNvPr id="2" name="Rechthoek 1">
            <a:extLst>
              <a:ext uri="{FF2B5EF4-FFF2-40B4-BE49-F238E27FC236}">
                <a16:creationId xmlns:a16="http://schemas.microsoft.com/office/drawing/2014/main" id="{BB5A2847-C339-C11F-7858-64D22100CB58}"/>
              </a:ext>
            </a:extLst>
          </p:cNvPr>
          <p:cNvSpPr/>
          <p:nvPr userDrawn="1"/>
        </p:nvSpPr>
        <p:spPr>
          <a:xfrm>
            <a:off x="0" y="2821597"/>
            <a:ext cx="12192000" cy="1218343"/>
          </a:xfrm>
          <a:prstGeom prst="rect">
            <a:avLst/>
          </a:prstGeom>
          <a:solidFill>
            <a:srgbClr val="27B8A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5" name="Gelijkbenige driehoek 4">
            <a:extLst>
              <a:ext uri="{FF2B5EF4-FFF2-40B4-BE49-F238E27FC236}">
                <a16:creationId xmlns:a16="http://schemas.microsoft.com/office/drawing/2014/main" id="{5A0B6AFC-1FF4-8060-E8FB-FBF170A32EE0}"/>
              </a:ext>
            </a:extLst>
          </p:cNvPr>
          <p:cNvSpPr/>
          <p:nvPr userDrawn="1"/>
        </p:nvSpPr>
        <p:spPr>
          <a:xfrm rot="5400000">
            <a:off x="-1232874" y="2238495"/>
            <a:ext cx="6182340"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6" name="Afbeelding 5">
            <a:extLst>
              <a:ext uri="{FF2B5EF4-FFF2-40B4-BE49-F238E27FC236}">
                <a16:creationId xmlns:a16="http://schemas.microsoft.com/office/drawing/2014/main" id="{B8C0D97C-022A-323A-448C-11D1D6DC0E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BFDF420D-013B-0013-BC4E-C07705D37343}"/>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6253945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Sectie-Roze">
    <p:spTree>
      <p:nvGrpSpPr>
        <p:cNvPr id="1" name=""/>
        <p:cNvGrpSpPr/>
        <p:nvPr/>
      </p:nvGrpSpPr>
      <p:grpSpPr>
        <a:xfrm>
          <a:off x="0" y="0"/>
          <a:ext cx="0" cy="0"/>
          <a:chOff x="0" y="0"/>
          <a:chExt cx="0" cy="0"/>
        </a:xfrm>
      </p:grpSpPr>
      <p:sp>
        <p:nvSpPr>
          <p:cNvPr id="7" name="Rechthoek 6"/>
          <p:cNvSpPr/>
          <p:nvPr/>
        </p:nvSpPr>
        <p:spPr>
          <a:xfrm>
            <a:off x="0" y="2821597"/>
            <a:ext cx="12192000" cy="1218343"/>
          </a:xfrm>
          <a:prstGeom prst="rect">
            <a:avLst/>
          </a:prstGeom>
          <a:solidFill>
            <a:srgbClr val="A3418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p:nvSpPr>
        <p:spPr>
          <a:xfrm>
            <a:off x="6187592" y="4066178"/>
            <a:ext cx="5294997"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13" name="Ovaal 12"/>
          <p:cNvSpPr/>
          <p:nvPr/>
        </p:nvSpPr>
        <p:spPr>
          <a:xfrm>
            <a:off x="-1450932" y="-378608"/>
            <a:ext cx="5966589"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4" name="Afbeelding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EAAE792C-CA5C-4A2F-876C-326546618C62}"/>
              </a:ext>
            </a:extLst>
          </p:cNvPr>
          <p:cNvSpPr txBox="1"/>
          <p:nvPr/>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
        <p:nvSpPr>
          <p:cNvPr id="2" name="Rechthoek 1">
            <a:extLst>
              <a:ext uri="{FF2B5EF4-FFF2-40B4-BE49-F238E27FC236}">
                <a16:creationId xmlns:a16="http://schemas.microsoft.com/office/drawing/2014/main" id="{395E563A-4B73-9DF7-2D3C-AE52F895CC21}"/>
              </a:ext>
            </a:extLst>
          </p:cNvPr>
          <p:cNvSpPr/>
          <p:nvPr userDrawn="1"/>
        </p:nvSpPr>
        <p:spPr>
          <a:xfrm>
            <a:off x="0" y="2821597"/>
            <a:ext cx="12192000" cy="1218343"/>
          </a:xfrm>
          <a:prstGeom prst="rect">
            <a:avLst/>
          </a:prstGeom>
          <a:solidFill>
            <a:srgbClr val="A3418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3" name="Gelijkbenige driehoek 2">
            <a:extLst>
              <a:ext uri="{FF2B5EF4-FFF2-40B4-BE49-F238E27FC236}">
                <a16:creationId xmlns:a16="http://schemas.microsoft.com/office/drawing/2014/main" id="{803A56DE-4B44-2741-1794-6DEFC84E043B}"/>
              </a:ext>
            </a:extLst>
          </p:cNvPr>
          <p:cNvSpPr/>
          <p:nvPr userDrawn="1"/>
        </p:nvSpPr>
        <p:spPr>
          <a:xfrm>
            <a:off x="6187592" y="4066178"/>
            <a:ext cx="5294997"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4" name="Ovaal 3">
            <a:extLst>
              <a:ext uri="{FF2B5EF4-FFF2-40B4-BE49-F238E27FC236}">
                <a16:creationId xmlns:a16="http://schemas.microsoft.com/office/drawing/2014/main" id="{56D00880-411C-9D5E-1637-4F1493AB241A}"/>
              </a:ext>
            </a:extLst>
          </p:cNvPr>
          <p:cNvSpPr/>
          <p:nvPr userDrawn="1"/>
        </p:nvSpPr>
        <p:spPr>
          <a:xfrm>
            <a:off x="-1450932" y="-378608"/>
            <a:ext cx="5966589"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5" name="Afbeelding 4">
            <a:extLst>
              <a:ext uri="{FF2B5EF4-FFF2-40B4-BE49-F238E27FC236}">
                <a16:creationId xmlns:a16="http://schemas.microsoft.com/office/drawing/2014/main" id="{CA80FFF9-007D-D163-F8FC-46E6276D79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6" name="Tekstvak 5">
            <a:extLst>
              <a:ext uri="{FF2B5EF4-FFF2-40B4-BE49-F238E27FC236}">
                <a16:creationId xmlns:a16="http://schemas.microsoft.com/office/drawing/2014/main" id="{4E2C2221-EE61-1F69-9308-4F2765844E75}"/>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74560486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Title - Text">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rPr lang="nl-NL" smtClean="0"/>
              <a:pPr/>
              <a:t>‹nr.›</a:t>
            </a:fld>
            <a:endParaRPr lang="nl-NL"/>
          </a:p>
        </p:txBody>
      </p:sp>
      <p:sp>
        <p:nvSpPr>
          <p:cNvPr id="5" name="Shape 60"/>
          <p:cNvSpPr>
            <a:spLocks noGrp="1"/>
          </p:cNvSpPr>
          <p:nvPr>
            <p:ph type="title"/>
          </p:nvPr>
        </p:nvSpPr>
        <p:spPr>
          <a:xfrm>
            <a:off x="769348" y="381506"/>
            <a:ext cx="10713243" cy="1328036"/>
          </a:xfrm>
          <a:prstGeom prst="rect">
            <a:avLst/>
          </a:prstGeom>
        </p:spPr>
        <p:txBody>
          <a:bodyPr/>
          <a:lstStyle/>
          <a:p>
            <a:r>
              <a:rPr lang="en-US"/>
              <a:t>Titelstijl van model bewerken</a:t>
            </a:r>
            <a:endParaRPr/>
          </a:p>
        </p:txBody>
      </p:sp>
      <p:sp>
        <p:nvSpPr>
          <p:cNvPr id="6" name="Shape 69"/>
          <p:cNvSpPr>
            <a:spLocks noGrp="1"/>
          </p:cNvSpPr>
          <p:nvPr>
            <p:ph type="body" idx="1"/>
          </p:nvPr>
        </p:nvSpPr>
        <p:spPr>
          <a:xfrm>
            <a:off x="769348" y="2037714"/>
            <a:ext cx="10713243" cy="3984204"/>
          </a:xfrm>
          <a:prstGeom prst="rect">
            <a:avLst/>
          </a:prstGeom>
        </p:spPr>
        <p:txBody>
          <a:bodyPr>
            <a:normAutofit/>
          </a:bodyPr>
          <a:lstStyle>
            <a:lvl1pPr marL="455978" indent="-455978" algn="l">
              <a:spcBef>
                <a:spcPts val="32"/>
              </a:spcBef>
              <a:buSzPct val="75000"/>
              <a:buFontTx/>
              <a:buBlip>
                <a:blip r:embed="rId2"/>
              </a:buBlip>
              <a:defRPr sz="2400"/>
            </a:lvl1pPr>
            <a:lvl2pPr marL="988750" indent="-379181" algn="l">
              <a:spcBef>
                <a:spcPts val="32"/>
              </a:spcBef>
              <a:buClr>
                <a:srgbClr val="BA385A"/>
              </a:buClr>
              <a:buSzPct val="75000"/>
              <a:buFont typeface="Courier New" panose="02070309020205020404" pitchFamily="49" charset="0"/>
              <a:buChar char="o"/>
              <a:defRPr sz="2133"/>
            </a:lvl2pPr>
            <a:lvl3pPr marL="1526325" indent="-307184" algn="l">
              <a:spcBef>
                <a:spcPts val="32"/>
              </a:spcBef>
              <a:buClr>
                <a:srgbClr val="BA385A"/>
              </a:buClr>
              <a:buSzPct val="75000"/>
              <a:buFont typeface="Arial" panose="020B0604020202020204" pitchFamily="34" charset="0"/>
              <a:buChar char="•"/>
              <a:defRPr sz="1867"/>
            </a:lvl3pPr>
            <a:lvl4pPr marL="2135893" indent="-307184" algn="l">
              <a:spcBef>
                <a:spcPts val="32"/>
              </a:spcBef>
              <a:buClr>
                <a:srgbClr val="BA385A"/>
              </a:buClr>
              <a:buSzPct val="75000"/>
              <a:buFont typeface="Courier New" panose="02070309020205020404" pitchFamily="49" charset="0"/>
              <a:buChar char="o"/>
              <a:defRPr sz="1600"/>
            </a:lvl4pPr>
            <a:lvl5pPr marL="2745462" indent="-307184" algn="l">
              <a:spcBef>
                <a:spcPts val="32"/>
              </a:spcBef>
              <a:buClr>
                <a:srgbClr val="BA385A"/>
              </a:buClr>
              <a:buSzPct val="75000"/>
              <a:buFont typeface="Arial" panose="020B0604020202020204" pitchFamily="34" charset="0"/>
              <a:buChar char="•"/>
              <a:defRPr sz="1467"/>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a:p>
        </p:txBody>
      </p:sp>
    </p:spTree>
    <p:extLst>
      <p:ext uri="{BB962C8B-B14F-4D97-AF65-F5344CB8AC3E}">
        <p14:creationId xmlns:p14="http://schemas.microsoft.com/office/powerpoint/2010/main" val="264204095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ectie-Roze">
    <p:spTree>
      <p:nvGrpSpPr>
        <p:cNvPr id="1" name=""/>
        <p:cNvGrpSpPr/>
        <p:nvPr/>
      </p:nvGrpSpPr>
      <p:grpSpPr>
        <a:xfrm>
          <a:off x="0" y="0"/>
          <a:ext cx="0" cy="0"/>
          <a:chOff x="0" y="0"/>
          <a:chExt cx="0" cy="0"/>
        </a:xfrm>
      </p:grpSpPr>
      <p:sp>
        <p:nvSpPr>
          <p:cNvPr id="7" name="Rechthoek 6"/>
          <p:cNvSpPr/>
          <p:nvPr/>
        </p:nvSpPr>
        <p:spPr>
          <a:xfrm>
            <a:off x="0" y="2821597"/>
            <a:ext cx="12192000" cy="1218343"/>
          </a:xfrm>
          <a:prstGeom prst="rect">
            <a:avLst/>
          </a:prstGeom>
          <a:solidFill>
            <a:srgbClr val="2299B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2" name="Afgeronde rechthoek 1"/>
          <p:cNvSpPr/>
          <p:nvPr/>
        </p:nvSpPr>
        <p:spPr>
          <a:xfrm rot="20302011">
            <a:off x="5706729" y="4152856"/>
            <a:ext cx="6587979"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98FC4D2A-A56F-48CA-BFEB-1ED161F28019}"/>
              </a:ext>
            </a:extLst>
          </p:cNvPr>
          <p:cNvSpPr txBox="1"/>
          <p:nvPr/>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
        <p:nvSpPr>
          <p:cNvPr id="3" name="Rechthoek 2">
            <a:extLst>
              <a:ext uri="{FF2B5EF4-FFF2-40B4-BE49-F238E27FC236}">
                <a16:creationId xmlns:a16="http://schemas.microsoft.com/office/drawing/2014/main" id="{BEDE77D4-22E8-594E-9E61-A7544EB2E1D1}"/>
              </a:ext>
            </a:extLst>
          </p:cNvPr>
          <p:cNvSpPr/>
          <p:nvPr userDrawn="1"/>
        </p:nvSpPr>
        <p:spPr>
          <a:xfrm>
            <a:off x="0" y="2821597"/>
            <a:ext cx="12192000" cy="1218343"/>
          </a:xfrm>
          <a:prstGeom prst="rect">
            <a:avLst/>
          </a:prstGeom>
          <a:solidFill>
            <a:srgbClr val="2299B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4" name="Afgeronde rechthoek 1">
            <a:extLst>
              <a:ext uri="{FF2B5EF4-FFF2-40B4-BE49-F238E27FC236}">
                <a16:creationId xmlns:a16="http://schemas.microsoft.com/office/drawing/2014/main" id="{F648944B-468D-AD06-7317-7BA385FA4105}"/>
              </a:ext>
            </a:extLst>
          </p:cNvPr>
          <p:cNvSpPr/>
          <p:nvPr userDrawn="1"/>
        </p:nvSpPr>
        <p:spPr>
          <a:xfrm rot="20302011">
            <a:off x="5706729" y="4152856"/>
            <a:ext cx="6587979"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pic>
        <p:nvPicPr>
          <p:cNvPr id="5" name="Afbeelding 4">
            <a:extLst>
              <a:ext uri="{FF2B5EF4-FFF2-40B4-BE49-F238E27FC236}">
                <a16:creationId xmlns:a16="http://schemas.microsoft.com/office/drawing/2014/main" id="{B3974845-8F90-9671-6EB2-CFE3AB64B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6" name="Tekstvak 5">
            <a:extLst>
              <a:ext uri="{FF2B5EF4-FFF2-40B4-BE49-F238E27FC236}">
                <a16:creationId xmlns:a16="http://schemas.microsoft.com/office/drawing/2014/main" id="{927F06E7-7E03-7750-3100-44C7BC7ED7B6}"/>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87073317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ectie-Geel">
    <p:spTree>
      <p:nvGrpSpPr>
        <p:cNvPr id="1" name=""/>
        <p:cNvGrpSpPr/>
        <p:nvPr/>
      </p:nvGrpSpPr>
      <p:grpSpPr>
        <a:xfrm>
          <a:off x="0" y="0"/>
          <a:ext cx="0" cy="0"/>
          <a:chOff x="0" y="0"/>
          <a:chExt cx="0" cy="0"/>
        </a:xfrm>
      </p:grpSpPr>
      <p:sp>
        <p:nvSpPr>
          <p:cNvPr id="3" name="Rechthoek 2"/>
          <p:cNvSpPr/>
          <p:nvPr/>
        </p:nvSpPr>
        <p:spPr>
          <a:xfrm>
            <a:off x="0" y="2821597"/>
            <a:ext cx="12192000" cy="1218343"/>
          </a:xfrm>
          <a:prstGeom prst="rect">
            <a:avLst/>
          </a:prstGeom>
          <a:solidFill>
            <a:srgbClr val="F0B43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2" name="Ovaal 1"/>
          <p:cNvSpPr/>
          <p:nvPr/>
        </p:nvSpPr>
        <p:spPr>
          <a:xfrm>
            <a:off x="3255717" y="-957271"/>
            <a:ext cx="5697291"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C1DA30DD-BCD6-4867-89E0-2D652A2FBB56}"/>
              </a:ext>
            </a:extLst>
          </p:cNvPr>
          <p:cNvSpPr txBox="1"/>
          <p:nvPr/>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
        <p:nvSpPr>
          <p:cNvPr id="4" name="Rechthoek 3">
            <a:extLst>
              <a:ext uri="{FF2B5EF4-FFF2-40B4-BE49-F238E27FC236}">
                <a16:creationId xmlns:a16="http://schemas.microsoft.com/office/drawing/2014/main" id="{79AC7814-7B1D-48CA-874E-DC53C8D7AAF4}"/>
              </a:ext>
            </a:extLst>
          </p:cNvPr>
          <p:cNvSpPr/>
          <p:nvPr userDrawn="1"/>
        </p:nvSpPr>
        <p:spPr>
          <a:xfrm>
            <a:off x="0" y="2821597"/>
            <a:ext cx="12192000" cy="1218343"/>
          </a:xfrm>
          <a:prstGeom prst="rect">
            <a:avLst/>
          </a:prstGeom>
          <a:solidFill>
            <a:srgbClr val="F0B43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5" name="Ovaal 4">
            <a:extLst>
              <a:ext uri="{FF2B5EF4-FFF2-40B4-BE49-F238E27FC236}">
                <a16:creationId xmlns:a16="http://schemas.microsoft.com/office/drawing/2014/main" id="{0A0EB612-4AD7-BFC4-F665-88AF3F589499}"/>
              </a:ext>
            </a:extLst>
          </p:cNvPr>
          <p:cNvSpPr/>
          <p:nvPr userDrawn="1"/>
        </p:nvSpPr>
        <p:spPr>
          <a:xfrm>
            <a:off x="3255717" y="-957271"/>
            <a:ext cx="5697291"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6" name="Afbeelding 5">
            <a:extLst>
              <a:ext uri="{FF2B5EF4-FFF2-40B4-BE49-F238E27FC236}">
                <a16:creationId xmlns:a16="http://schemas.microsoft.com/office/drawing/2014/main" id="{8BF61FC2-92AD-F036-5BFC-13E32BCD51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6F545234-4B92-DA8A-9970-74A31AC7D38D}"/>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20236056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_Title - Text - Image">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rPr lang="nl-NL" smtClean="0"/>
              <a:t>‹nr.›</a:t>
            </a:fld>
            <a:endParaRPr lang="nl-NL"/>
          </a:p>
        </p:txBody>
      </p:sp>
      <p:sp>
        <p:nvSpPr>
          <p:cNvPr id="5" name="Shape 60"/>
          <p:cNvSpPr>
            <a:spLocks noGrp="1"/>
          </p:cNvSpPr>
          <p:nvPr>
            <p:ph type="title"/>
          </p:nvPr>
        </p:nvSpPr>
        <p:spPr>
          <a:xfrm>
            <a:off x="769347" y="381505"/>
            <a:ext cx="10713243" cy="1328036"/>
          </a:xfrm>
          <a:prstGeom prst="rect">
            <a:avLst/>
          </a:prstGeom>
        </p:spPr>
        <p:txBody>
          <a:bodyPr/>
          <a:lstStyle/>
          <a:p>
            <a:r>
              <a:rPr lang="en-US"/>
              <a:t>Titelstijl van model bewerken</a:t>
            </a:r>
            <a:endParaRPr/>
          </a:p>
        </p:txBody>
      </p:sp>
      <p:sp>
        <p:nvSpPr>
          <p:cNvPr id="6" name="Shape 69"/>
          <p:cNvSpPr>
            <a:spLocks noGrp="1"/>
          </p:cNvSpPr>
          <p:nvPr>
            <p:ph type="body" idx="1" hasCustomPrompt="1"/>
          </p:nvPr>
        </p:nvSpPr>
        <p:spPr>
          <a:xfrm>
            <a:off x="769347" y="2037714"/>
            <a:ext cx="5157320" cy="4058287"/>
          </a:xfrm>
          <a:prstGeom prst="rect">
            <a:avLst/>
          </a:prstGeom>
        </p:spPr>
        <p:txBody>
          <a:bodyPr>
            <a:normAutofit/>
          </a:bodyPr>
          <a:lstStyle>
            <a:lvl1pPr marL="455989" indent="-455989" algn="l">
              <a:spcBef>
                <a:spcPts val="32"/>
              </a:spcBef>
              <a:buSzPct val="75000"/>
              <a:buFontTx/>
              <a:buBlip>
                <a:blip r:embed="rId2"/>
              </a:buBlip>
              <a:defRPr sz="2400"/>
            </a:lvl1pPr>
            <a:lvl2pPr marL="988775" indent="-307192"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7" name="Tijdelijke aanduiding voor afbeelding 5"/>
          <p:cNvSpPr>
            <a:spLocks noGrp="1"/>
          </p:cNvSpPr>
          <p:nvPr>
            <p:ph type="pic" sz="quarter" idx="10"/>
          </p:nvPr>
        </p:nvSpPr>
        <p:spPr>
          <a:xfrm>
            <a:off x="6358035" y="2037712"/>
            <a:ext cx="5124555" cy="4058288"/>
          </a:xfrm>
        </p:spPr>
      </p:sp>
    </p:spTree>
    <p:extLst>
      <p:ext uri="{BB962C8B-B14F-4D97-AF65-F5344CB8AC3E}">
        <p14:creationId xmlns:p14="http://schemas.microsoft.com/office/powerpoint/2010/main" val="383270214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Eind">
    <p:spTree>
      <p:nvGrpSpPr>
        <p:cNvPr id="1" name=""/>
        <p:cNvGrpSpPr/>
        <p:nvPr/>
      </p:nvGrpSpPr>
      <p:grpSpPr>
        <a:xfrm>
          <a:off x="0" y="0"/>
          <a:ext cx="0" cy="0"/>
          <a:chOff x="0" y="0"/>
          <a:chExt cx="0" cy="0"/>
        </a:xfrm>
      </p:grpSpPr>
      <p:pic>
        <p:nvPicPr>
          <p:cNvPr id="8" name="Afbeelding 7" descr="Plein-Magenta-Cruv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sp>
        <p:nvSpPr>
          <p:cNvPr id="2" name="Tekstvak 1"/>
          <p:cNvSpPr txBox="1"/>
          <p:nvPr/>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ParnasSys Academie.</a:t>
            </a:r>
          </a:p>
        </p:txBody>
      </p:sp>
      <p:pic>
        <p:nvPicPr>
          <p:cNvPr id="6" name="Afbeelding 5" descr="ParnasSys-Academie-logo-diapositief.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3847" y="4253612"/>
            <a:ext cx="3204307" cy="1262981"/>
          </a:xfrm>
          <a:prstGeom prst="rect">
            <a:avLst/>
          </a:prstGeom>
        </p:spPr>
      </p:pic>
      <p:pic>
        <p:nvPicPr>
          <p:cNvPr id="7" name="Afbeelding 6">
            <a:extLst>
              <a:ext uri="{FF2B5EF4-FFF2-40B4-BE49-F238E27FC236}">
                <a16:creationId xmlns:a16="http://schemas.microsoft.com/office/drawing/2014/main" id="{25723620-D623-41DB-89B5-62744154CD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pic>
        <p:nvPicPr>
          <p:cNvPr id="3" name="Afbeelding 2" descr="Plein-Magenta-Cruve.png">
            <a:extLst>
              <a:ext uri="{FF2B5EF4-FFF2-40B4-BE49-F238E27FC236}">
                <a16:creationId xmlns:a16="http://schemas.microsoft.com/office/drawing/2014/main" id="{99A23AC4-FFB0-B6D8-0538-ACCD3D797D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4" name="Tekstvak 3">
            <a:extLst>
              <a:ext uri="{FF2B5EF4-FFF2-40B4-BE49-F238E27FC236}">
                <a16:creationId xmlns:a16="http://schemas.microsoft.com/office/drawing/2014/main" id="{43EEC42A-EA3C-2DAA-9EA0-C8B8A9649690}"/>
              </a:ext>
            </a:extLst>
          </p:cNvPr>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ParnasSys Academie.</a:t>
            </a:r>
          </a:p>
        </p:txBody>
      </p:sp>
      <p:pic>
        <p:nvPicPr>
          <p:cNvPr id="5" name="Afbeelding 4" descr="ParnasSys-Academie-logo-diapositief.png">
            <a:extLst>
              <a:ext uri="{FF2B5EF4-FFF2-40B4-BE49-F238E27FC236}">
                <a16:creationId xmlns:a16="http://schemas.microsoft.com/office/drawing/2014/main" id="{514B29A8-DEB0-2EF8-8B49-15F562F4FE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3847" y="4253612"/>
            <a:ext cx="3204307" cy="1262981"/>
          </a:xfrm>
          <a:prstGeom prst="rect">
            <a:avLst/>
          </a:prstGeom>
        </p:spPr>
      </p:pic>
      <p:pic>
        <p:nvPicPr>
          <p:cNvPr id="9" name="Afbeelding 8">
            <a:extLst>
              <a:ext uri="{FF2B5EF4-FFF2-40B4-BE49-F238E27FC236}">
                <a16:creationId xmlns:a16="http://schemas.microsoft.com/office/drawing/2014/main" id="{94490B26-E2F4-B4C3-0E79-F58387EDF3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spTree>
    <p:extLst>
      <p:ext uri="{BB962C8B-B14F-4D97-AF65-F5344CB8AC3E}">
        <p14:creationId xmlns:p14="http://schemas.microsoft.com/office/powerpoint/2010/main" val="313187758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ectie-Groen">
    <p:spTree>
      <p:nvGrpSpPr>
        <p:cNvPr id="1" name=""/>
        <p:cNvGrpSpPr/>
        <p:nvPr/>
      </p:nvGrpSpPr>
      <p:grpSpPr>
        <a:xfrm>
          <a:off x="0" y="0"/>
          <a:ext cx="0" cy="0"/>
          <a:chOff x="0" y="0"/>
          <a:chExt cx="0" cy="0"/>
        </a:xfrm>
      </p:grpSpPr>
      <p:sp>
        <p:nvSpPr>
          <p:cNvPr id="3" name="Rechthoek 2"/>
          <p:cNvSpPr/>
          <p:nvPr/>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1" name="Afgeronde rechthoek 10"/>
          <p:cNvSpPr/>
          <p:nvPr/>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30C1C46F-0056-4631-B681-52883706CC53}"/>
              </a:ext>
            </a:extLst>
          </p:cNvPr>
          <p:cNvSpPr txBox="1"/>
          <p:nvPr/>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
        <p:nvSpPr>
          <p:cNvPr id="2" name="Rechthoek 1">
            <a:extLst>
              <a:ext uri="{FF2B5EF4-FFF2-40B4-BE49-F238E27FC236}">
                <a16:creationId xmlns:a16="http://schemas.microsoft.com/office/drawing/2014/main" id="{A34F4A83-0F95-D5DA-36FF-16D883F013AB}"/>
              </a:ext>
            </a:extLst>
          </p:cNvPr>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4" name="Afgeronde rechthoek 10">
            <a:extLst>
              <a:ext uri="{FF2B5EF4-FFF2-40B4-BE49-F238E27FC236}">
                <a16:creationId xmlns:a16="http://schemas.microsoft.com/office/drawing/2014/main" id="{F48D4CF8-58FA-6F7B-A61F-3A92F83D77BA}"/>
              </a:ext>
            </a:extLst>
          </p:cNvPr>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5" name="Gelijkbenige driehoek 4">
            <a:extLst>
              <a:ext uri="{FF2B5EF4-FFF2-40B4-BE49-F238E27FC236}">
                <a16:creationId xmlns:a16="http://schemas.microsoft.com/office/drawing/2014/main" id="{051421A8-92B0-A1E8-ADAB-3E73E431D384}"/>
              </a:ext>
            </a:extLst>
          </p:cNvPr>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6" name="Afbeelding 5">
            <a:extLst>
              <a:ext uri="{FF2B5EF4-FFF2-40B4-BE49-F238E27FC236}">
                <a16:creationId xmlns:a16="http://schemas.microsoft.com/office/drawing/2014/main" id="{2D8C1986-06C0-BFEF-E3FB-2435A34AC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D0B16DB8-FA71-0506-993A-DD0EC6CC578D}"/>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7566940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r>
              <a:rPr lang="nl-NL"/>
              <a:t>Klik op het pictogram als u een afbeelding wilt toevoegen</a:t>
            </a:r>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NL"/>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Foto">
    <p:spTree>
      <p:nvGrpSpPr>
        <p:cNvPr id="1" name=""/>
        <p:cNvGrpSpPr/>
        <p:nvPr/>
      </p:nvGrpSpPr>
      <p:grpSpPr>
        <a:xfrm>
          <a:off x="0" y="0"/>
          <a:ext cx="0" cy="0"/>
          <a:chOff x="0" y="0"/>
          <a:chExt cx="0" cy="0"/>
        </a:xfrm>
      </p:grpSpPr>
      <p:sp>
        <p:nvSpPr>
          <p:cNvPr id="10" name="Tijdelijke aanduiding voor afbeelding 2"/>
          <p:cNvSpPr>
            <a:spLocks noGrp="1"/>
          </p:cNvSpPr>
          <p:nvPr>
            <p:ph type="pic" idx="1"/>
          </p:nvPr>
        </p:nvSpPr>
        <p:spPr>
          <a:xfrm>
            <a:off x="0" y="0"/>
            <a:ext cx="12192000" cy="686153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2468057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 Kolom Roze">
  <p:cSld name="1 Kolom Roze">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14919" y="482485"/>
            <a:ext cx="109621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985253" y="6313818"/>
            <a:ext cx="3191537"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199626" y="6313818"/>
            <a:ext cx="359732"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74" name="Google Shape;74;p9"/>
          <p:cNvSpPr/>
          <p:nvPr/>
        </p:nvSpPr>
        <p:spPr>
          <a:xfrm>
            <a:off x="11199627" y="0"/>
            <a:ext cx="993594" cy="2040835"/>
          </a:xfrm>
          <a:custGeom>
            <a:avLst/>
            <a:gdLst/>
            <a:ahLst/>
            <a:cxnLst/>
            <a:rect l="l" t="t" r="r" b="b"/>
            <a:pathLst>
              <a:path w="993594" h="2040835" extrusionOk="0">
                <a:moveTo>
                  <a:pt x="0" y="0"/>
                </a:moveTo>
                <a:lnTo>
                  <a:pt x="992374" y="0"/>
                </a:lnTo>
                <a:cubicBezTo>
                  <a:pt x="983539" y="658192"/>
                  <a:pt x="995331" y="1378259"/>
                  <a:pt x="993371" y="1981451"/>
                </a:cubicBezTo>
                <a:cubicBezTo>
                  <a:pt x="663176" y="2028251"/>
                  <a:pt x="354909" y="2035224"/>
                  <a:pt x="0" y="2040835"/>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58739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 Kolom Roze">
  <p:cSld name="1_1 Kolom Roze">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14919" y="482485"/>
            <a:ext cx="109621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1577161" y="2279221"/>
            <a:ext cx="8257955" cy="3887108"/>
          </a:xfrm>
          <a:prstGeom prst="rect">
            <a:avLst/>
          </a:prstGeom>
          <a:noFill/>
          <a:ln>
            <a:noFill/>
          </a:ln>
        </p:spPr>
        <p:txBody>
          <a:bodyPr spcFirstLastPara="1" wrap="square" lIns="0" tIns="45700" rIns="0" bIns="45700" anchor="t" anchorCtr="0">
            <a:normAutofit/>
          </a:bodyPr>
          <a:lstStyle>
            <a:lvl1pPr marL="457200" lvl="0" indent="-330200" algn="l">
              <a:lnSpc>
                <a:spcPct val="120000"/>
              </a:lnSpc>
              <a:spcBef>
                <a:spcPts val="1000"/>
              </a:spcBef>
              <a:spcAft>
                <a:spcPts val="0"/>
              </a:spcAft>
              <a:buSzPts val="1600"/>
              <a:buChar char="•"/>
              <a:defRPr sz="2000"/>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ftr" idx="11"/>
          </p:nvPr>
        </p:nvSpPr>
        <p:spPr>
          <a:xfrm>
            <a:off x="1985253" y="6313818"/>
            <a:ext cx="3191537"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199626" y="6313818"/>
            <a:ext cx="359732"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74" name="Google Shape;74;p9"/>
          <p:cNvSpPr/>
          <p:nvPr/>
        </p:nvSpPr>
        <p:spPr>
          <a:xfrm>
            <a:off x="11199627" y="0"/>
            <a:ext cx="993594" cy="2040835"/>
          </a:xfrm>
          <a:custGeom>
            <a:avLst/>
            <a:gdLst/>
            <a:ahLst/>
            <a:cxnLst/>
            <a:rect l="l" t="t" r="r" b="b"/>
            <a:pathLst>
              <a:path w="993594" h="2040835" extrusionOk="0">
                <a:moveTo>
                  <a:pt x="0" y="0"/>
                </a:moveTo>
                <a:lnTo>
                  <a:pt x="992374" y="0"/>
                </a:lnTo>
                <a:cubicBezTo>
                  <a:pt x="983539" y="658192"/>
                  <a:pt x="995331" y="1378259"/>
                  <a:pt x="993371" y="1981451"/>
                </a:cubicBezTo>
                <a:cubicBezTo>
                  <a:pt x="663176" y="2028251"/>
                  <a:pt x="354909" y="2035224"/>
                  <a:pt x="0" y="2040835"/>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6238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slide ">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687881"/>
          </a:xfrm>
        </p:spPr>
        <p:txBody>
          <a:bodyPr wrap="square" anchor="t" anchorCtr="0">
            <a:spAutoFit/>
          </a:bodyPr>
          <a:lstStyle>
            <a:lvl1pPr algn="l">
              <a:defRPr lang="nl-NL" sz="4300" b="1" kern="1200" dirty="0">
                <a:solidFill>
                  <a:srgbClr val="003350"/>
                </a:solidFill>
                <a:latin typeface="Calibri" panose="020F0502020204030204" pitchFamily="34" charset="0"/>
                <a:ea typeface="+mn-ea"/>
                <a:cs typeface="Calibri" panose="020F0502020204030204" pitchFamily="34" charset="0"/>
              </a:defRPr>
            </a:lvl1pPr>
          </a:lstStyle>
          <a:p>
            <a:r>
              <a:rPr lang="nl-NL"/>
              <a:t>Klik om de stijl te bewerken</a:t>
            </a:r>
          </a:p>
        </p:txBody>
      </p:sp>
      <p:sp>
        <p:nvSpPr>
          <p:cNvPr id="3" name="Tijdelijke aanduiding voor inhoud 2"/>
          <p:cNvSpPr>
            <a:spLocks noGrp="1"/>
          </p:cNvSpPr>
          <p:nvPr>
            <p:ph idx="1" hasCustomPrompt="1"/>
          </p:nvPr>
        </p:nvSpPr>
        <p:spPr>
          <a:xfrm>
            <a:off x="719016" y="1540748"/>
            <a:ext cx="11033505" cy="4585417"/>
          </a:xfrm>
        </p:spPr>
        <p:txBody>
          <a:bodyPr tIns="0">
            <a:noAutofit/>
          </a:bodyPr>
          <a:lstStyle>
            <a:lvl1pPr marL="0" indent="0" algn="l" defTabSz="609585" rtl="0" eaLnBrk="1" latinLnBrk="0" hangingPunct="1">
              <a:spcBef>
                <a:spcPct val="20000"/>
              </a:spcBef>
              <a:buFont typeface="Arial"/>
              <a:buNone/>
              <a:defRPr lang="nl-NL" sz="2000" kern="1200" dirty="0">
                <a:solidFill>
                  <a:srgbClr val="003350"/>
                </a:solidFill>
                <a:latin typeface="Calibri" panose="020F0502020204030204" pitchFamily="34" charset="0"/>
                <a:ea typeface="+mn-ea"/>
                <a:cs typeface="Calibri" panose="020F0502020204030204" pitchFamily="34" charset="0"/>
              </a:defRPr>
            </a:lvl1pPr>
            <a:lvl2pPr marL="0" indent="0" algn="l" defTabSz="609585" rtl="0" eaLnBrk="1" latinLnBrk="0" hangingPunct="1">
              <a:spcBef>
                <a:spcPct val="20000"/>
              </a:spcBef>
              <a:buFont typeface="Arial"/>
              <a:buNone/>
              <a:defRPr lang="nl-NL" sz="4300" b="1" kern="1200" dirty="0">
                <a:solidFill>
                  <a:srgbClr val="003350"/>
                </a:solidFill>
                <a:latin typeface="Calibri" panose="020F0502020204030204" pitchFamily="34" charset="0"/>
                <a:ea typeface="+mn-ea"/>
                <a:cs typeface="Calibri" panose="020F0502020204030204" pitchFamily="34" charset="0"/>
              </a:defRPr>
            </a:lvl2pPr>
            <a:lvl3pPr marL="457200" indent="-457200"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marL="342900" marR="0" lvl="0" indent="-342900" algn="l" defTabSz="914400" rtl="0" eaLnBrk="1" fontAlgn="auto" latinLnBrk="0" hangingPunct="1">
              <a:lnSpc>
                <a:spcPct val="90000"/>
              </a:lnSpc>
              <a:spcBef>
                <a:spcPts val="1000"/>
              </a:spcBef>
              <a:spcAft>
                <a:spcPts val="0"/>
              </a:spcAft>
              <a:buClr>
                <a:srgbClr val="003350"/>
              </a:buClr>
              <a:buSzTx/>
              <a:buFontTx/>
              <a:buBlip>
                <a:blip r:embed="rId2"/>
              </a:buBlip>
              <a:tabLst/>
            </a:pPr>
            <a:r>
              <a:rPr lang="nl-NL"/>
              <a:t>Derde niveau</a:t>
            </a:r>
          </a:p>
          <a:p>
            <a:pPr lvl="0"/>
            <a:r>
              <a:rPr lang="nl-NL"/>
              <a:t>Vierde niveau</a:t>
            </a:r>
          </a:p>
          <a:p>
            <a:pPr lvl="1"/>
            <a:r>
              <a:rPr lang="nl-NL"/>
              <a:t>Vijfde niveau</a:t>
            </a:r>
          </a:p>
        </p:txBody>
      </p:sp>
      <p:sp>
        <p:nvSpPr>
          <p:cNvPr id="4" name="Rechthoek 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13" name="Vrije vorm 12"/>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7" name="Tijdelijke aanduiding voor inhou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00713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42F09A-2051-4F14-AFFB-72DEBD71EC68}" type="datetimeFigureOut">
              <a:rPr lang="nl-NL" smtClean="0"/>
              <a:t>27-8-2024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634C73B-19B1-4823-8C82-3EE2AD689ED4}" type="slidenum">
              <a:rPr lang="nl-NL" smtClean="0"/>
              <a:t>‹nr.›</a:t>
            </a:fld>
            <a:endParaRPr lang="nl-NL"/>
          </a:p>
        </p:txBody>
      </p:sp>
    </p:spTree>
    <p:extLst>
      <p:ext uri="{BB962C8B-B14F-4D97-AF65-F5344CB8AC3E}">
        <p14:creationId xmlns:p14="http://schemas.microsoft.com/office/powerpoint/2010/main" val="199803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 id="2147483672" r:id="rId8"/>
    <p:sldLayoutId id="2147483675" r:id="rId9"/>
    <p:sldLayoutId id="2147483678" r:id="rId10"/>
    <p:sldLayoutId id="2147483680"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p:txStyles>
    <p:titleStyle>
      <a:lvl1pPr algn="l" defTabSz="914400" rtl="0" eaLnBrk="1" latinLnBrk="0" hangingPunct="1">
        <a:lnSpc>
          <a:spcPct val="90000"/>
        </a:lnSpc>
        <a:spcBef>
          <a:spcPct val="0"/>
        </a:spcBef>
        <a:buNone/>
        <a:defRPr lang="nl-NL" sz="6000" b="1" i="0" kern="1200" dirty="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dirty="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BFC568D-81DD-43F9-BC71-D36053C33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26D974E-2AEC-4375-8FCC-76501B5F9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43F204-AD81-421D-AFEE-A72628E57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291C-DF04-4217-B357-8A59020CB32D}" type="datetimeFigureOut">
              <a:rPr lang="nl-NL" smtClean="0"/>
              <a:t>27-8-2024</a:t>
            </a:fld>
            <a:endParaRPr lang="nl-NL"/>
          </a:p>
        </p:txBody>
      </p:sp>
      <p:sp>
        <p:nvSpPr>
          <p:cNvPr id="5" name="Tijdelijke aanduiding voor voettekst 4">
            <a:extLst>
              <a:ext uri="{FF2B5EF4-FFF2-40B4-BE49-F238E27FC236}">
                <a16:creationId xmlns:a16="http://schemas.microsoft.com/office/drawing/2014/main" id="{90FAC87F-62E5-49C7-98FC-8ABCF5A0D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3E68F11-9890-4C7F-92E5-379ACD33E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DD7F3-AA17-4EFB-9AF4-3EBE0F0E812E}" type="slidenum">
              <a:rPr lang="nl-NL" smtClean="0"/>
              <a:t>‹nr.›</a:t>
            </a:fld>
            <a:endParaRPr lang="nl-NL"/>
          </a:p>
        </p:txBody>
      </p:sp>
    </p:spTree>
    <p:extLst>
      <p:ext uri="{BB962C8B-B14F-4D97-AF65-F5344CB8AC3E}">
        <p14:creationId xmlns:p14="http://schemas.microsoft.com/office/powerpoint/2010/main" val="14562951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start.zienvooronderwijs.nl/"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uwe-academie.nl/downloadszien!1-16"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www.gouwe-academie.nl/downloadszien!1-16/leerlingvragenlijsten" TargetMode="Externa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a:xfrm>
            <a:off x="831849" y="3830165"/>
            <a:ext cx="11033577" cy="1294627"/>
          </a:xfrm>
        </p:spPr>
        <p:txBody>
          <a:bodyPr>
            <a:noAutofit/>
          </a:bodyPr>
          <a:lstStyle/>
          <a:p>
            <a:pPr>
              <a:lnSpc>
                <a:spcPct val="100000"/>
              </a:lnSpc>
            </a:pPr>
            <a:r>
              <a:rPr lang="nl-NL" altLang="nl-NL" sz="3200" i="1">
                <a:latin typeface="Arial" panose="020B0604020202020204" pitchFamily="34" charset="0"/>
                <a:cs typeface="Arial" panose="020B0604020202020204" pitchFamily="34" charset="0"/>
              </a:rPr>
              <a:t>Sociaal-emotioneel functioneren </a:t>
            </a:r>
            <a:br>
              <a:rPr lang="nl-NL" altLang="nl-NL" sz="3200" i="1">
                <a:latin typeface="Arial" panose="020B0604020202020204" pitchFamily="34" charset="0"/>
                <a:cs typeface="Arial" panose="020B0604020202020204" pitchFamily="34" charset="0"/>
              </a:rPr>
            </a:br>
            <a:r>
              <a:rPr lang="nl-NL" altLang="nl-NL" sz="3200" i="1">
                <a:latin typeface="Arial" panose="020B0604020202020204" pitchFamily="34" charset="0"/>
                <a:cs typeface="Arial" panose="020B0604020202020204" pitchFamily="34" charset="0"/>
              </a:rPr>
              <a:t>volgen en versterken </a:t>
            </a:r>
            <a:br>
              <a:rPr lang="nl-NL" altLang="nl-NL" sz="3200" i="1">
                <a:latin typeface="Arial" panose="020B0604020202020204" pitchFamily="34" charset="0"/>
                <a:cs typeface="Arial" panose="020B0604020202020204" pitchFamily="34" charset="0"/>
              </a:rPr>
            </a:br>
            <a:r>
              <a:rPr lang="nl-NL" altLang="nl-NL" sz="3200" i="1">
                <a:latin typeface="Arial" panose="020B0604020202020204" pitchFamily="34" charset="0"/>
                <a:cs typeface="Arial" panose="020B0604020202020204" pitchFamily="34" charset="0"/>
              </a:rPr>
              <a:t>met Zien! leerjaar 1-16</a:t>
            </a:r>
            <a:endParaRPr lang="nl-NL" sz="3200"/>
          </a:p>
        </p:txBody>
      </p:sp>
      <p:sp>
        <p:nvSpPr>
          <p:cNvPr id="4" name="Tijdelijke aanduiding voor tekst 3">
            <a:extLst>
              <a:ext uri="{FF2B5EF4-FFF2-40B4-BE49-F238E27FC236}">
                <a16:creationId xmlns:a16="http://schemas.microsoft.com/office/drawing/2014/main" id="{D179B5FB-E3BD-458E-A995-1727ED0AECFB}"/>
              </a:ext>
            </a:extLst>
          </p:cNvPr>
          <p:cNvSpPr>
            <a:spLocks noGrp="1"/>
          </p:cNvSpPr>
          <p:nvPr>
            <p:ph type="body" idx="10"/>
          </p:nvPr>
        </p:nvSpPr>
        <p:spPr>
          <a:xfrm>
            <a:off x="831849" y="5377930"/>
            <a:ext cx="5567883" cy="415395"/>
          </a:xfrm>
        </p:spPr>
        <p:txBody>
          <a:bodyPr/>
          <a:lstStyle/>
          <a:p>
            <a:r>
              <a:rPr lang="nl-NL" dirty="0"/>
              <a:t>Opfrispresentatie voor teams</a:t>
            </a:r>
          </a:p>
        </p:txBody>
      </p:sp>
      <p:pic>
        <p:nvPicPr>
          <p:cNvPr id="5" name="Tijdelijke aanduiding voor afbeelding 2">
            <a:extLst>
              <a:ext uri="{FF2B5EF4-FFF2-40B4-BE49-F238E27FC236}">
                <a16:creationId xmlns:a16="http://schemas.microsoft.com/office/drawing/2014/main" id="{94B6491A-7BA1-4A13-8511-8B44F720F8D5}"/>
              </a:ext>
            </a:extLst>
          </p:cNvPr>
          <p:cNvPicPr>
            <a:picLocks noChangeAspect="1"/>
          </p:cNvPicPr>
          <p:nvPr/>
        </p:nvPicPr>
        <p:blipFill rotWithShape="1">
          <a:blip r:embed="rId2">
            <a:extLst>
              <a:ext uri="{28A0092B-C50C-407E-A947-70E740481C1C}">
                <a14:useLocalDpi xmlns:a14="http://schemas.microsoft.com/office/drawing/2010/main" val="0"/>
              </a:ext>
            </a:extLst>
          </a:blip>
          <a:srcRect l="15186"/>
          <a:stretch/>
        </p:blipFill>
        <p:spPr>
          <a:xfrm>
            <a:off x="6171132" y="480486"/>
            <a:ext cx="5465694" cy="2888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4C561F43-DE74-4DD5-B280-37DF4A5DB6AC}"/>
              </a:ext>
            </a:extLst>
          </p:cNvPr>
          <p:cNvSpPr>
            <a:spLocks noGrp="1"/>
          </p:cNvSpPr>
          <p:nvPr>
            <p:ph type="body" idx="14"/>
          </p:nvPr>
        </p:nvSpPr>
        <p:spPr/>
        <p:txBody>
          <a:bodyPr/>
          <a:lstStyle/>
          <a:p>
            <a:endParaRPr lang="nl-NL"/>
          </a:p>
        </p:txBody>
      </p:sp>
      <p:sp>
        <p:nvSpPr>
          <p:cNvPr id="9" name="Tijdelijke aanduiding voor tekst 8">
            <a:extLst>
              <a:ext uri="{FF2B5EF4-FFF2-40B4-BE49-F238E27FC236}">
                <a16:creationId xmlns:a16="http://schemas.microsoft.com/office/drawing/2014/main" id="{DA452EDB-3C2A-42D4-812E-7F81B995B4C4}"/>
              </a:ext>
            </a:extLst>
          </p:cNvPr>
          <p:cNvSpPr>
            <a:spLocks noGrp="1"/>
          </p:cNvSpPr>
          <p:nvPr>
            <p:ph type="body" idx="11"/>
          </p:nvPr>
        </p:nvSpPr>
        <p:spPr>
          <a:xfrm>
            <a:off x="6285186" y="6043505"/>
            <a:ext cx="4907704" cy="807477"/>
          </a:xfrm>
        </p:spPr>
        <p:txBody>
          <a:bodyPr>
            <a:normAutofit/>
          </a:bodyPr>
          <a:lstStyle/>
          <a:p>
            <a:pPr marL="0" indent="0">
              <a:buNone/>
            </a:pPr>
            <a:r>
              <a:rPr lang="nl-NL" altLang="nl-NL" sz="2000" b="0">
                <a:solidFill>
                  <a:schemeClr val="tx1"/>
                </a:solidFill>
                <a:latin typeface="Arial" panose="020B0604020202020204" pitchFamily="34" charset="0"/>
              </a:rPr>
              <a:t>N.B.: het gaat om veel/weinig zien van gedrag. Het is </a:t>
            </a:r>
            <a:r>
              <a:rPr lang="nl-NL" altLang="nl-NL" sz="2000" b="1">
                <a:solidFill>
                  <a:schemeClr val="tx1"/>
                </a:solidFill>
                <a:latin typeface="Arial" panose="020B0604020202020204" pitchFamily="34" charset="0"/>
              </a:rPr>
              <a:t>geen</a:t>
            </a:r>
            <a:r>
              <a:rPr lang="nl-NL" altLang="nl-NL" sz="2000" b="0">
                <a:solidFill>
                  <a:schemeClr val="tx1"/>
                </a:solidFill>
                <a:latin typeface="Arial" panose="020B0604020202020204" pitchFamily="34" charset="0"/>
              </a:rPr>
              <a:t> </a:t>
            </a:r>
            <a:r>
              <a:rPr lang="nl-NL" altLang="nl-NL" sz="2000" b="0" err="1">
                <a:solidFill>
                  <a:schemeClr val="tx1"/>
                </a:solidFill>
                <a:latin typeface="Arial" panose="020B0604020202020204" pitchFamily="34" charset="0"/>
              </a:rPr>
              <a:t>waarde-oordeel</a:t>
            </a:r>
            <a:r>
              <a:rPr lang="nl-NL" altLang="nl-NL" sz="2000" b="0">
                <a:solidFill>
                  <a:schemeClr val="tx1"/>
                </a:solidFill>
                <a:latin typeface="Arial" panose="020B0604020202020204" pitchFamily="34" charset="0"/>
              </a:rPr>
              <a:t>. </a:t>
            </a:r>
          </a:p>
          <a:p>
            <a:pPr marL="0" indent="0">
              <a:buNone/>
            </a:pPr>
            <a:endParaRPr lang="nl-NL"/>
          </a:p>
        </p:txBody>
      </p:sp>
      <p:sp>
        <p:nvSpPr>
          <p:cNvPr id="5" name="Tekstvak 4"/>
          <p:cNvSpPr txBox="1"/>
          <p:nvPr/>
        </p:nvSpPr>
        <p:spPr>
          <a:xfrm>
            <a:off x="9129714" y="2343479"/>
            <a:ext cx="2016125" cy="1323439"/>
          </a:xfrm>
          <a:prstGeom prst="rect">
            <a:avLst/>
          </a:prstGeom>
          <a:ln w="19050">
            <a:solidFill>
              <a:srgbClr val="003350"/>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nl-NL" sz="2000">
                <a:solidFill>
                  <a:schemeClr val="tx1"/>
                </a:solidFill>
                <a:latin typeface="Arial" panose="020B0604020202020204" pitchFamily="34" charset="0"/>
                <a:cs typeface="Calibri" panose="020F0502020204030204" pitchFamily="34" charset="0"/>
              </a:rPr>
              <a:t>Hoe zie jij:</a:t>
            </a:r>
          </a:p>
          <a:p>
            <a:pPr marL="342891" indent="-342891">
              <a:buFont typeface="+mj-lt"/>
              <a:buAutoNum type="arabicPeriod"/>
              <a:defRPr/>
            </a:pPr>
            <a:r>
              <a:rPr lang="nl-NL" sz="2000">
                <a:solidFill>
                  <a:schemeClr val="tx1"/>
                </a:solidFill>
                <a:latin typeface="Arial" panose="020B0604020202020204" pitchFamily="34" charset="0"/>
                <a:cs typeface="Calibri" panose="020F0502020204030204" pitchFamily="34" charset="0"/>
              </a:rPr>
              <a:t>Een leerling</a:t>
            </a:r>
          </a:p>
          <a:p>
            <a:pPr marL="342891" indent="-342891">
              <a:buFont typeface="+mj-lt"/>
              <a:buAutoNum type="arabicPeriod"/>
              <a:defRPr/>
            </a:pPr>
            <a:r>
              <a:rPr lang="nl-NL" sz="2000">
                <a:solidFill>
                  <a:schemeClr val="tx1"/>
                </a:solidFill>
                <a:latin typeface="Arial" panose="020B0604020202020204" pitchFamily="34" charset="0"/>
                <a:cs typeface="Calibri" panose="020F0502020204030204" pitchFamily="34" charset="0"/>
              </a:rPr>
              <a:t>Je groep</a:t>
            </a:r>
          </a:p>
          <a:p>
            <a:pPr marL="342891" indent="-342891">
              <a:buFont typeface="+mj-lt"/>
              <a:buAutoNum type="arabicPeriod"/>
              <a:defRPr/>
            </a:pPr>
            <a:r>
              <a:rPr lang="nl-NL" sz="2000">
                <a:solidFill>
                  <a:schemeClr val="tx1"/>
                </a:solidFill>
                <a:latin typeface="Arial" panose="020B0604020202020204" pitchFamily="34" charset="0"/>
                <a:cs typeface="Calibri" panose="020F0502020204030204" pitchFamily="34" charset="0"/>
              </a:rPr>
              <a:t>jezelf</a:t>
            </a:r>
          </a:p>
        </p:txBody>
      </p:sp>
      <p:pic>
        <p:nvPicPr>
          <p:cNvPr id="3" name="Afbeelding 2">
            <a:extLst>
              <a:ext uri="{FF2B5EF4-FFF2-40B4-BE49-F238E27FC236}">
                <a16:creationId xmlns:a16="http://schemas.microsoft.com/office/drawing/2014/main" id="{3FA1608B-E629-4DE9-B3AE-0F0055DA681C}"/>
              </a:ext>
            </a:extLst>
          </p:cNvPr>
          <p:cNvPicPr>
            <a:picLocks noChangeAspect="1"/>
          </p:cNvPicPr>
          <p:nvPr/>
        </p:nvPicPr>
        <p:blipFill>
          <a:blip r:embed="rId3"/>
          <a:stretch>
            <a:fillRect/>
          </a:stretch>
        </p:blipFill>
        <p:spPr>
          <a:xfrm>
            <a:off x="647216" y="309127"/>
            <a:ext cx="5878498" cy="5289033"/>
          </a:xfrm>
          <a:prstGeom prst="rect">
            <a:avLst/>
          </a:prstGeom>
        </p:spPr>
      </p:pic>
    </p:spTree>
    <p:extLst>
      <p:ext uri="{BB962C8B-B14F-4D97-AF65-F5344CB8AC3E}">
        <p14:creationId xmlns:p14="http://schemas.microsoft.com/office/powerpoint/2010/main" val="173568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6126949-71AC-4340-A993-6B11A3A5E912}"/>
              </a:ext>
            </a:extLst>
          </p:cNvPr>
          <p:cNvSpPr>
            <a:spLocks noGrp="1"/>
          </p:cNvSpPr>
          <p:nvPr>
            <p:ph type="body" idx="14"/>
          </p:nvPr>
        </p:nvSpPr>
        <p:spPr>
          <a:xfrm>
            <a:off x="827314" y="630622"/>
            <a:ext cx="10365577" cy="991350"/>
          </a:xfrm>
        </p:spPr>
        <p:txBody>
          <a:bodyPr/>
          <a:lstStyle/>
          <a:p>
            <a:r>
              <a:rPr lang="nl-NL"/>
              <a:t>Toelichting bij rapportage</a:t>
            </a:r>
            <a:endParaRPr lang="nl-NL" b="0"/>
          </a:p>
        </p:txBody>
      </p:sp>
      <p:sp>
        <p:nvSpPr>
          <p:cNvPr id="8" name="Tijdelijke aanduiding voor tekst 7">
            <a:extLst>
              <a:ext uri="{FF2B5EF4-FFF2-40B4-BE49-F238E27FC236}">
                <a16:creationId xmlns:a16="http://schemas.microsoft.com/office/drawing/2014/main" id="{F96D8DE0-A5D6-46EA-B786-3070D19868B1}"/>
              </a:ext>
            </a:extLst>
          </p:cNvPr>
          <p:cNvSpPr>
            <a:spLocks noGrp="1"/>
          </p:cNvSpPr>
          <p:nvPr>
            <p:ph type="body" idx="11"/>
          </p:nvPr>
        </p:nvSpPr>
        <p:spPr/>
        <p:txBody>
          <a:bodyPr/>
          <a:lstStyle/>
          <a:p>
            <a:endParaRPr lang="nl-NL"/>
          </a:p>
        </p:txBody>
      </p:sp>
      <p:pic>
        <p:nvPicPr>
          <p:cNvPr id="3" name="Afbeelding 2">
            <a:extLst>
              <a:ext uri="{FF2B5EF4-FFF2-40B4-BE49-F238E27FC236}">
                <a16:creationId xmlns:a16="http://schemas.microsoft.com/office/drawing/2014/main" id="{1DE12BEA-5EE5-1E95-5DBF-AD05E61BF0C0}"/>
              </a:ext>
            </a:extLst>
          </p:cNvPr>
          <p:cNvPicPr>
            <a:picLocks noChangeAspect="1"/>
          </p:cNvPicPr>
          <p:nvPr/>
        </p:nvPicPr>
        <p:blipFill>
          <a:blip r:embed="rId3"/>
          <a:stretch>
            <a:fillRect/>
          </a:stretch>
        </p:blipFill>
        <p:spPr>
          <a:xfrm>
            <a:off x="1173850" y="1521331"/>
            <a:ext cx="3759506" cy="4916276"/>
          </a:xfrm>
          <a:prstGeom prst="rect">
            <a:avLst/>
          </a:prstGeom>
          <a:ln>
            <a:noFill/>
          </a:ln>
          <a:effectLst>
            <a:outerShdw blurRad="292100" dist="139700" dir="2700000" algn="tl" rotWithShape="0">
              <a:srgbClr val="333333">
                <a:alpha val="65000"/>
              </a:srgbClr>
            </a:outerShdw>
          </a:effectLst>
        </p:spPr>
      </p:pic>
      <p:pic>
        <p:nvPicPr>
          <p:cNvPr id="9" name="Afbeelding 8">
            <a:extLst>
              <a:ext uri="{FF2B5EF4-FFF2-40B4-BE49-F238E27FC236}">
                <a16:creationId xmlns:a16="http://schemas.microsoft.com/office/drawing/2014/main" id="{102C3A72-73F1-94C0-CCE3-F32E3509113E}"/>
              </a:ext>
            </a:extLst>
          </p:cNvPr>
          <p:cNvPicPr>
            <a:picLocks noChangeAspect="1"/>
          </p:cNvPicPr>
          <p:nvPr/>
        </p:nvPicPr>
        <p:blipFill>
          <a:blip r:embed="rId4"/>
          <a:stretch>
            <a:fillRect/>
          </a:stretch>
        </p:blipFill>
        <p:spPr>
          <a:xfrm>
            <a:off x="5474678" y="1521331"/>
            <a:ext cx="3638172" cy="4916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5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8C025AC-F02A-4882-8594-8AA9B9CD8937}"/>
              </a:ext>
            </a:extLst>
          </p:cNvPr>
          <p:cNvSpPr>
            <a:spLocks noGrp="1"/>
          </p:cNvSpPr>
          <p:nvPr>
            <p:ph type="body" idx="14"/>
          </p:nvPr>
        </p:nvSpPr>
        <p:spPr/>
        <p:txBody>
          <a:bodyPr/>
          <a:lstStyle/>
          <a:p>
            <a:r>
              <a:rPr lang="nl-NL" dirty="0"/>
              <a:t>Betekenis antwoordopties</a:t>
            </a:r>
          </a:p>
        </p:txBody>
      </p:sp>
      <p:graphicFrame>
        <p:nvGraphicFramePr>
          <p:cNvPr id="2" name="Tabel 1">
            <a:extLst>
              <a:ext uri="{FF2B5EF4-FFF2-40B4-BE49-F238E27FC236}">
                <a16:creationId xmlns:a16="http://schemas.microsoft.com/office/drawing/2014/main" id="{2737C9EB-1DD8-FE54-A73B-38532FB5EF7A}"/>
              </a:ext>
            </a:extLst>
          </p:cNvPr>
          <p:cNvGraphicFramePr>
            <a:graphicFrameLocks noGrp="1"/>
          </p:cNvGraphicFramePr>
          <p:nvPr>
            <p:extLst>
              <p:ext uri="{D42A27DB-BD31-4B8C-83A1-F6EECF244321}">
                <p14:modId xmlns:p14="http://schemas.microsoft.com/office/powerpoint/2010/main" val="4266930506"/>
              </p:ext>
            </p:extLst>
          </p:nvPr>
        </p:nvGraphicFramePr>
        <p:xfrm>
          <a:off x="700052" y="1797974"/>
          <a:ext cx="10238372" cy="4267842"/>
        </p:xfrm>
        <a:graphic>
          <a:graphicData uri="http://schemas.openxmlformats.org/drawingml/2006/table">
            <a:tbl>
              <a:tblPr firstRow="1" firstCol="1" bandRow="1">
                <a:tableStyleId>{5C22544A-7EE6-4342-B048-85BDC9FD1C3A}</a:tableStyleId>
              </a:tblPr>
              <a:tblGrid>
                <a:gridCol w="1524019">
                  <a:extLst>
                    <a:ext uri="{9D8B030D-6E8A-4147-A177-3AD203B41FA5}">
                      <a16:colId xmlns:a16="http://schemas.microsoft.com/office/drawing/2014/main" val="2061185478"/>
                    </a:ext>
                  </a:extLst>
                </a:gridCol>
                <a:gridCol w="8714353">
                  <a:extLst>
                    <a:ext uri="{9D8B030D-6E8A-4147-A177-3AD203B41FA5}">
                      <a16:colId xmlns:a16="http://schemas.microsoft.com/office/drawing/2014/main" val="2954630334"/>
                    </a:ext>
                  </a:extLst>
                </a:gridCol>
              </a:tblGrid>
              <a:tr h="502310">
                <a:tc>
                  <a:txBody>
                    <a:bodyPr/>
                    <a:lstStyle/>
                    <a:p>
                      <a:pPr algn="l">
                        <a:lnSpc>
                          <a:spcPct val="115000"/>
                        </a:lnSpc>
                      </a:pPr>
                      <a:r>
                        <a:rPr lang="nl-NL" sz="2000">
                          <a:effectLst/>
                        </a:rPr>
                        <a:t>Antwoord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15000"/>
                        </a:lnSpc>
                      </a:pPr>
                      <a:r>
                        <a:rPr lang="nl-NL" sz="2000">
                          <a:effectLst/>
                        </a:rPr>
                        <a:t>Toelichting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786181574"/>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a:effectLst/>
                        </a:rPr>
                        <a:t>Het gedrag is vrijwel altijd te zien, zowel in een uitnodigende, als in een niet uitnodigende situatie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47583565"/>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a:effectLst/>
                        </a:rPr>
                        <a:t>Het gedrag is altijd in een uitnodigende, en soms in een moeilijke, niet uitnodigende situatie te zien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300610141"/>
                  </a:ext>
                </a:extLst>
              </a:tr>
              <a:tr h="800156">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dirty="0">
                          <a:effectLst/>
                        </a:rPr>
                        <a:t>Het gedrag is alleen in makkelijke, uitnodigende situaties te zien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70080424"/>
                  </a:ext>
                </a:extLst>
              </a:tr>
              <a:tr h="884354">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dirty="0">
                          <a:effectLst/>
                        </a:rPr>
                        <a:t>Het gedrag is vrijwel niet te zien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93185054"/>
                  </a:ext>
                </a:extLst>
              </a:tr>
            </a:tbl>
          </a:graphicData>
        </a:graphic>
      </p:graphicFrame>
    </p:spTree>
    <p:extLst>
      <p:ext uri="{BB962C8B-B14F-4D97-AF65-F5344CB8AC3E}">
        <p14:creationId xmlns:p14="http://schemas.microsoft.com/office/powerpoint/2010/main" val="18691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A292F278-7A4B-4FD8-AA08-7B80DD361804}"/>
              </a:ext>
            </a:extLst>
          </p:cNvPr>
          <p:cNvSpPr>
            <a:spLocks noGrp="1"/>
          </p:cNvSpPr>
          <p:nvPr>
            <p:ph type="body" idx="14"/>
          </p:nvPr>
        </p:nvSpPr>
        <p:spPr>
          <a:xfrm>
            <a:off x="827314" y="525518"/>
            <a:ext cx="10365577" cy="1096454"/>
          </a:xfrm>
        </p:spPr>
        <p:txBody>
          <a:bodyPr/>
          <a:lstStyle/>
          <a:p>
            <a:r>
              <a:rPr lang="nl-NL"/>
              <a:t>Goed invullen: </a:t>
            </a:r>
            <a:br>
              <a:rPr lang="nl-NL"/>
            </a:br>
            <a:r>
              <a:rPr lang="nl-NL"/>
              <a:t>wat betekenen de schaalwaarden?</a:t>
            </a:r>
          </a:p>
        </p:txBody>
      </p:sp>
      <p:sp>
        <p:nvSpPr>
          <p:cNvPr id="3" name="Tijdelijke aanduiding voor tekst 2">
            <a:extLst>
              <a:ext uri="{FF2B5EF4-FFF2-40B4-BE49-F238E27FC236}">
                <a16:creationId xmlns:a16="http://schemas.microsoft.com/office/drawing/2014/main" id="{BC82AA66-78CD-40F5-B794-888FB1E5DA90}"/>
              </a:ext>
            </a:extLst>
          </p:cNvPr>
          <p:cNvSpPr>
            <a:spLocks noGrp="1"/>
          </p:cNvSpPr>
          <p:nvPr>
            <p:ph type="body" idx="11"/>
          </p:nvPr>
        </p:nvSpPr>
        <p:spPr/>
        <p:txBody>
          <a:bodyPr/>
          <a:lstStyle/>
          <a:p>
            <a:endParaRPr lang="nl-NL"/>
          </a:p>
        </p:txBody>
      </p:sp>
      <p:graphicFrame>
        <p:nvGraphicFramePr>
          <p:cNvPr id="4" name="Tijdelijke aanduiding voor inhoud 3"/>
          <p:cNvGraphicFramePr>
            <a:graphicFrameLocks noGrp="1"/>
          </p:cNvGraphicFramePr>
          <p:nvPr>
            <p:ph idx="4294967295"/>
            <p:extLst>
              <p:ext uri="{D42A27DB-BD31-4B8C-83A1-F6EECF244321}">
                <p14:modId xmlns:p14="http://schemas.microsoft.com/office/powerpoint/2010/main" val="406933315"/>
              </p:ext>
            </p:extLst>
          </p:nvPr>
        </p:nvGraphicFramePr>
        <p:xfrm>
          <a:off x="1479550" y="2052638"/>
          <a:ext cx="7931149" cy="4115000"/>
        </p:xfrm>
        <a:graphic>
          <a:graphicData uri="http://schemas.openxmlformats.org/drawingml/2006/table">
            <a:tbl>
              <a:tblPr firstRow="1" firstCol="1" bandRow="1">
                <a:tableStyleId>{3B4B98B0-60AC-42C2-AFA5-B58CD77FA1E5}</a:tableStyleId>
              </a:tblPr>
              <a:tblGrid>
                <a:gridCol w="1045907">
                  <a:extLst>
                    <a:ext uri="{9D8B030D-6E8A-4147-A177-3AD203B41FA5}">
                      <a16:colId xmlns:a16="http://schemas.microsoft.com/office/drawing/2014/main" val="20000"/>
                    </a:ext>
                  </a:extLst>
                </a:gridCol>
                <a:gridCol w="3427013">
                  <a:extLst>
                    <a:ext uri="{9D8B030D-6E8A-4147-A177-3AD203B41FA5}">
                      <a16:colId xmlns:a16="http://schemas.microsoft.com/office/drawing/2014/main" val="20001"/>
                    </a:ext>
                  </a:extLst>
                </a:gridCol>
                <a:gridCol w="3458229">
                  <a:extLst>
                    <a:ext uri="{9D8B030D-6E8A-4147-A177-3AD203B41FA5}">
                      <a16:colId xmlns:a16="http://schemas.microsoft.com/office/drawing/2014/main" val="20002"/>
                    </a:ext>
                  </a:extLst>
                </a:gridCol>
              </a:tblGrid>
              <a:tr h="2956760">
                <a:tc>
                  <a:txBody>
                    <a:bodyPr/>
                    <a:lstStyle/>
                    <a:p>
                      <a:pPr>
                        <a:spcAft>
                          <a:spcPts val="0"/>
                        </a:spcAft>
                      </a:pPr>
                      <a:r>
                        <a:rPr lang="nl-NL" sz="1900">
                          <a:effectLst/>
                        </a:rPr>
                        <a:t>Score</a:t>
                      </a:r>
                      <a:endParaRPr lang="nl-NL" sz="1900">
                        <a:solidFill>
                          <a:schemeClr val="tx1"/>
                        </a:solidFill>
                        <a:effectLst/>
                        <a:latin typeface="Times New Roman" panose="02020603050405020304" pitchFamily="18" charset="0"/>
                        <a:ea typeface="Calibri" panose="020F0502020204030204" pitchFamily="34" charset="0"/>
                      </a:endParaRPr>
                    </a:p>
                  </a:txBody>
                  <a:tcPr marL="51431" marR="51431" marT="0" marB="0"/>
                </a:tc>
                <a:tc>
                  <a:txBody>
                    <a:bodyPr/>
                    <a:lstStyle/>
                    <a:p>
                      <a:pPr>
                        <a:spcAft>
                          <a:spcPts val="0"/>
                        </a:spcAft>
                      </a:pPr>
                      <a:r>
                        <a:rPr lang="nl-NL" sz="2000">
                          <a:effectLst/>
                        </a:rPr>
                        <a:t>Situatie nodigt uit</a:t>
                      </a:r>
                    </a:p>
                    <a:p>
                      <a:pPr>
                        <a:spcAft>
                          <a:spcPts val="0"/>
                        </a:spcAft>
                      </a:pPr>
                      <a:endParaRPr lang="nl-NL" sz="2000">
                        <a:effectLst/>
                      </a:endParaRPr>
                    </a:p>
                    <a:p>
                      <a:pPr>
                        <a:spcAft>
                          <a:spcPts val="0"/>
                        </a:spcAft>
                      </a:pPr>
                      <a:r>
                        <a:rPr lang="nl-NL" sz="2000">
                          <a:effectLst/>
                        </a:rPr>
                        <a:t>Makkelijke situatie </a:t>
                      </a:r>
                    </a:p>
                    <a:p>
                      <a:pPr>
                        <a:spcAft>
                          <a:spcPts val="0"/>
                        </a:spcAft>
                      </a:pPr>
                      <a:endParaRPr lang="nl-NL" sz="2000">
                        <a:effectLst/>
                      </a:endParaRPr>
                    </a:p>
                    <a:p>
                      <a:pPr>
                        <a:spcAft>
                          <a:spcPts val="0"/>
                        </a:spcAft>
                      </a:pPr>
                      <a:r>
                        <a:rPr lang="nl-NL" sz="1600" b="0" i="1">
                          <a:effectLst/>
                        </a:rPr>
                        <a:t>(maak als team concreet,</a:t>
                      </a:r>
                      <a:r>
                        <a:rPr lang="nl-NL" sz="1600" b="0" i="1" baseline="0">
                          <a:effectLst/>
                        </a:rPr>
                        <a:t> b</a:t>
                      </a:r>
                      <a:r>
                        <a:rPr lang="nl-NL" sz="1600" b="0" i="1">
                          <a:effectLst/>
                        </a:rPr>
                        <a:t>ijvoorbeeld momenten</a:t>
                      </a:r>
                      <a:r>
                        <a:rPr lang="nl-NL" sz="1600" b="0" i="1" baseline="0">
                          <a:effectLst/>
                        </a:rPr>
                        <a:t> waarop de </a:t>
                      </a:r>
                      <a:r>
                        <a:rPr lang="nl-NL" sz="1600" b="0" i="1">
                          <a:effectLst/>
                        </a:rPr>
                        <a:t>leerkracht ondersteunt of de leiding heeft, medeleerlingen zijn flexibel of nemen juist de leiding (net wat kind nodig heeft)</a:t>
                      </a:r>
                      <a:endParaRPr lang="nl-NL" sz="1600" b="0" i="1">
                        <a:solidFill>
                          <a:schemeClr val="tx1"/>
                        </a:solidFill>
                        <a:effectLst/>
                        <a:latin typeface="Times New Roman" panose="02020603050405020304" pitchFamily="18" charset="0"/>
                        <a:ea typeface="Calibri" panose="020F0502020204030204" pitchFamily="34" charset="0"/>
                      </a:endParaRPr>
                    </a:p>
                  </a:txBody>
                  <a:tcPr marL="51431" marR="51431" marT="0" marB="0"/>
                </a:tc>
                <a:tc>
                  <a:txBody>
                    <a:bodyPr/>
                    <a:lstStyle/>
                    <a:p>
                      <a:pPr>
                        <a:spcAft>
                          <a:spcPts val="0"/>
                        </a:spcAft>
                      </a:pPr>
                      <a:r>
                        <a:rPr lang="nl-NL" sz="2000">
                          <a:effectLst/>
                        </a:rPr>
                        <a:t>Situatie nodigt </a:t>
                      </a:r>
                      <a:r>
                        <a:rPr lang="nl-NL" sz="2000" u="sng">
                          <a:effectLst/>
                        </a:rPr>
                        <a:t>niet</a:t>
                      </a:r>
                      <a:r>
                        <a:rPr lang="nl-NL" sz="2000">
                          <a:effectLst/>
                        </a:rPr>
                        <a:t> uit </a:t>
                      </a:r>
                    </a:p>
                    <a:p>
                      <a:pPr>
                        <a:spcAft>
                          <a:spcPts val="0"/>
                        </a:spcAft>
                      </a:pPr>
                      <a:endParaRPr lang="nl-NL" sz="2000">
                        <a:effectLst/>
                      </a:endParaRPr>
                    </a:p>
                    <a:p>
                      <a:pPr>
                        <a:spcAft>
                          <a:spcPts val="0"/>
                        </a:spcAft>
                      </a:pPr>
                      <a:r>
                        <a:rPr lang="nl-NL" sz="2000">
                          <a:effectLst/>
                        </a:rPr>
                        <a:t>Moeilijke situatie</a:t>
                      </a:r>
                    </a:p>
                    <a:p>
                      <a:pPr>
                        <a:spcAft>
                          <a:spcPts val="0"/>
                        </a:spcAft>
                      </a:pPr>
                      <a:endParaRPr lang="nl-NL" sz="1900">
                        <a:effectLst/>
                      </a:endParaRPr>
                    </a:p>
                    <a:p>
                      <a:pPr>
                        <a:spcAft>
                          <a:spcPts val="0"/>
                        </a:spcAft>
                      </a:pPr>
                      <a:r>
                        <a:rPr lang="nl-NL" sz="1600" b="0" i="1">
                          <a:effectLst/>
                        </a:rPr>
                        <a:t>(maak als team concreet,</a:t>
                      </a:r>
                      <a:r>
                        <a:rPr lang="nl-NL" sz="1600" b="0" i="1" baseline="0">
                          <a:effectLst/>
                        </a:rPr>
                        <a:t> b</a:t>
                      </a:r>
                      <a:r>
                        <a:rPr lang="nl-NL" sz="1600" b="0" i="1">
                          <a:effectLst/>
                        </a:rPr>
                        <a:t>ijvoorbeeld als er geen volwassene sturing/leiding geeft, als medeleerlingen weinig rekening houden met wensen en mogelijkheden van de leerling.)</a:t>
                      </a:r>
                      <a:endParaRPr lang="nl-NL" sz="1600" b="0" i="1">
                        <a:solidFill>
                          <a:schemeClr val="tx1"/>
                        </a:solidFill>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0000"/>
                  </a:ext>
                </a:extLst>
              </a:tr>
              <a:tr h="284480">
                <a:tc>
                  <a:txBody>
                    <a:bodyPr/>
                    <a:lstStyle/>
                    <a:p>
                      <a:pPr>
                        <a:spcAft>
                          <a:spcPts val="0"/>
                        </a:spcAft>
                      </a:pPr>
                      <a:r>
                        <a:rPr lang="nl-NL" sz="1900">
                          <a:effectLst/>
                        </a:rPr>
                        <a:t>4</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3941579613"/>
                  </a:ext>
                </a:extLst>
              </a:tr>
              <a:tr h="284480">
                <a:tc>
                  <a:txBody>
                    <a:bodyPr/>
                    <a:lstStyle/>
                    <a:p>
                      <a:pPr>
                        <a:spcAft>
                          <a:spcPts val="0"/>
                        </a:spcAft>
                      </a:pPr>
                      <a:r>
                        <a:rPr lang="nl-NL" sz="1900">
                          <a:effectLst/>
                        </a:rPr>
                        <a:t>3</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Soms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542689534"/>
                  </a:ext>
                </a:extLst>
              </a:tr>
              <a:tr h="284480">
                <a:tc>
                  <a:txBody>
                    <a:bodyPr/>
                    <a:lstStyle/>
                    <a:p>
                      <a:pPr>
                        <a:spcAft>
                          <a:spcPts val="0"/>
                        </a:spcAft>
                      </a:pPr>
                      <a:r>
                        <a:rPr lang="nl-NL" sz="1900">
                          <a:effectLst/>
                        </a:rPr>
                        <a:t>2</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niet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830521948"/>
                  </a:ext>
                </a:extLst>
              </a:tr>
              <a:tr h="284480">
                <a:tc>
                  <a:txBody>
                    <a:bodyPr/>
                    <a:lstStyle/>
                    <a:p>
                      <a:pPr>
                        <a:spcAft>
                          <a:spcPts val="0"/>
                        </a:spcAft>
                      </a:pPr>
                      <a:r>
                        <a:rPr lang="nl-NL" sz="1900">
                          <a:effectLst/>
                          <a:latin typeface="Times New Roman" panose="02020603050405020304" pitchFamily="18" charset="0"/>
                          <a:ea typeface="Calibri" panose="020F0502020204030204" pitchFamily="34" charset="0"/>
                        </a:rPr>
                        <a:t>1</a:t>
                      </a: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extLst>
                  <a:ext uri="{0D108BD9-81ED-4DB2-BD59-A6C34878D82A}">
                    <a16:rowId xmlns:a16="http://schemas.microsoft.com/office/drawing/2014/main" val="2383899838"/>
                  </a:ext>
                </a:extLst>
              </a:tr>
            </a:tbl>
          </a:graphicData>
        </a:graphic>
      </p:graphicFrame>
      <p:sp>
        <p:nvSpPr>
          <p:cNvPr id="5" name="Titel 1"/>
          <p:cNvSpPr txBox="1">
            <a:spLocks/>
          </p:cNvSpPr>
          <p:nvPr/>
        </p:nvSpPr>
        <p:spPr>
          <a:xfrm>
            <a:off x="1981200" y="793588"/>
            <a:ext cx="6097837" cy="4194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i="1" kern="1200">
                <a:solidFill>
                  <a:schemeClr val="tx1"/>
                </a:solidFill>
                <a:latin typeface="Calibri" panose="020F0502020204030204" pitchFamily="34" charset="0"/>
                <a:ea typeface="+mj-ea"/>
                <a:cs typeface="+mj-cs"/>
              </a:defRPr>
            </a:lvl1pPr>
          </a:lstStyle>
          <a:p>
            <a:endParaRPr lang="nl-NL" sz="3000" b="1" i="0">
              <a:solidFill>
                <a:srgbClr val="92D050"/>
              </a:solidFill>
            </a:endParaRPr>
          </a:p>
        </p:txBody>
      </p:sp>
    </p:spTree>
    <p:extLst>
      <p:ext uri="{BB962C8B-B14F-4D97-AF65-F5344CB8AC3E}">
        <p14:creationId xmlns:p14="http://schemas.microsoft.com/office/powerpoint/2010/main" val="28328179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BCA264-F6B4-4840-BB03-236E1903B9B6}"/>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31F1F9CB-89FC-4F0C-B114-0BBE06A5C9A6}"/>
              </a:ext>
            </a:extLst>
          </p:cNvPr>
          <p:cNvSpPr>
            <a:spLocks noGrp="1"/>
          </p:cNvSpPr>
          <p:nvPr>
            <p:ph type="body" idx="11"/>
          </p:nvPr>
        </p:nvSpPr>
        <p:spPr/>
        <p:txBody>
          <a:bodyPr/>
          <a:lstStyle/>
          <a:p>
            <a:endParaRPr lang="nl-NL"/>
          </a:p>
        </p:txBody>
      </p:sp>
      <p:pic>
        <p:nvPicPr>
          <p:cNvPr id="5" name="Afbeelding 4">
            <a:extLst>
              <a:ext uri="{FF2B5EF4-FFF2-40B4-BE49-F238E27FC236}">
                <a16:creationId xmlns:a16="http://schemas.microsoft.com/office/drawing/2014/main" id="{83428A8A-0E3B-4831-9060-D08827FC2C94}"/>
              </a:ext>
            </a:extLst>
          </p:cNvPr>
          <p:cNvPicPr>
            <a:picLocks noChangeAspect="1"/>
          </p:cNvPicPr>
          <p:nvPr/>
        </p:nvPicPr>
        <p:blipFill>
          <a:blip r:embed="rId2"/>
          <a:stretch>
            <a:fillRect/>
          </a:stretch>
        </p:blipFill>
        <p:spPr>
          <a:xfrm>
            <a:off x="1466850" y="681037"/>
            <a:ext cx="9258300" cy="5495925"/>
          </a:xfrm>
          <a:prstGeom prst="rect">
            <a:avLst/>
          </a:prstGeom>
        </p:spPr>
      </p:pic>
    </p:spTree>
    <p:extLst>
      <p:ext uri="{BB962C8B-B14F-4D97-AF65-F5344CB8AC3E}">
        <p14:creationId xmlns:p14="http://schemas.microsoft.com/office/powerpoint/2010/main" val="67986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605347E-2ADC-4D17-BA31-BDAB98C069CD}"/>
              </a:ext>
            </a:extLst>
          </p:cNvPr>
          <p:cNvSpPr>
            <a:spLocks noGrp="1"/>
          </p:cNvSpPr>
          <p:nvPr>
            <p:ph type="body" idx="14"/>
          </p:nvPr>
        </p:nvSpPr>
        <p:spPr/>
        <p:txBody>
          <a:bodyPr/>
          <a:lstStyle/>
          <a:p>
            <a:r>
              <a:rPr lang="nl-NL" sz="3600"/>
              <a:t>Wat is het belang van goed gebruik score-opties?</a:t>
            </a:r>
          </a:p>
        </p:txBody>
      </p:sp>
      <p:sp>
        <p:nvSpPr>
          <p:cNvPr id="3" name="Tijdelijke aanduiding voor tekst 2">
            <a:extLst>
              <a:ext uri="{FF2B5EF4-FFF2-40B4-BE49-F238E27FC236}">
                <a16:creationId xmlns:a16="http://schemas.microsoft.com/office/drawing/2014/main" id="{73E525AA-20FC-4233-8292-041C105C239E}"/>
              </a:ext>
            </a:extLst>
          </p:cNvPr>
          <p:cNvSpPr>
            <a:spLocks noGrp="1"/>
          </p:cNvSpPr>
          <p:nvPr>
            <p:ph type="body" idx="11"/>
          </p:nvPr>
        </p:nvSpPr>
        <p:spPr/>
        <p:txBody>
          <a:bodyPr>
            <a:normAutofit/>
          </a:bodyPr>
          <a:lstStyle/>
          <a:p>
            <a:r>
              <a:rPr lang="nl-NL" sz="2400" dirty="0"/>
              <a:t>Geeft je inzicht in de ondersteuningsvraag van de </a:t>
            </a:r>
            <a:br>
              <a:rPr lang="nl-NL" sz="2400" dirty="0"/>
            </a:br>
            <a:r>
              <a:rPr lang="nl-NL" sz="2400" dirty="0"/>
              <a:t>leerlingen: </a:t>
            </a:r>
          </a:p>
          <a:p>
            <a:pPr marL="800100" lvl="1" indent="-342900">
              <a:buFont typeface="Arial" panose="020B0604020202020204" pitchFamily="34" charset="0"/>
              <a:buChar char="•"/>
            </a:pPr>
            <a:r>
              <a:rPr lang="nl-NL" sz="2400" dirty="0">
                <a:solidFill>
                  <a:srgbClr val="003350"/>
                </a:solidFill>
              </a:rPr>
              <a:t>Waar ga je compenseren?</a:t>
            </a:r>
          </a:p>
          <a:p>
            <a:pPr marL="800100" lvl="1" indent="-342900">
              <a:buFont typeface="Arial" panose="020B0604020202020204" pitchFamily="34" charset="0"/>
              <a:buChar char="•"/>
            </a:pPr>
            <a:r>
              <a:rPr lang="nl-NL" sz="2400" dirty="0">
                <a:solidFill>
                  <a:srgbClr val="003350"/>
                </a:solidFill>
              </a:rPr>
              <a:t>Wanneer kun je activeren/doelen kiezen? </a:t>
            </a:r>
          </a:p>
          <a:p>
            <a:pPr marL="800100" lvl="1" indent="-342900">
              <a:buFont typeface="Arial" panose="020B0604020202020204" pitchFamily="34" charset="0"/>
              <a:buChar char="•"/>
            </a:pPr>
            <a:r>
              <a:rPr lang="nl-NL" sz="2400" dirty="0">
                <a:solidFill>
                  <a:srgbClr val="003350"/>
                </a:solidFill>
              </a:rPr>
              <a:t>Waar ligt de zone van naaste ontwikkeling? </a:t>
            </a:r>
            <a:br>
              <a:rPr lang="nl-NL" sz="2400" dirty="0">
                <a:solidFill>
                  <a:srgbClr val="003350"/>
                </a:solidFill>
              </a:rPr>
            </a:br>
            <a:r>
              <a:rPr lang="nl-NL" sz="2400" dirty="0">
                <a:solidFill>
                  <a:srgbClr val="003350"/>
                </a:solidFill>
              </a:rPr>
              <a:t>In wat voor situaties ga je oefenen? </a:t>
            </a:r>
          </a:p>
          <a:p>
            <a:r>
              <a:rPr lang="nl-NL" sz="2400" dirty="0"/>
              <a:t>Onderbouwing voor het OPP</a:t>
            </a:r>
          </a:p>
          <a:p>
            <a:pPr marL="800100" lvl="1" indent="-342900">
              <a:buFont typeface="Arial" panose="020B0604020202020204" pitchFamily="34" charset="0"/>
              <a:buChar char="•"/>
            </a:pPr>
            <a:r>
              <a:rPr lang="nl-NL" sz="2400" dirty="0">
                <a:solidFill>
                  <a:srgbClr val="003350"/>
                </a:solidFill>
              </a:rPr>
              <a:t>Richting ouders</a:t>
            </a:r>
          </a:p>
          <a:p>
            <a:pPr marL="800100" lvl="1" indent="-342900">
              <a:buFont typeface="Arial" panose="020B0604020202020204" pitchFamily="34" charset="0"/>
              <a:buChar char="•"/>
            </a:pPr>
            <a:r>
              <a:rPr lang="nl-NL" sz="2400" dirty="0">
                <a:solidFill>
                  <a:srgbClr val="003350"/>
                </a:solidFill>
              </a:rPr>
              <a:t>Richting samenwerkingsverband</a:t>
            </a:r>
          </a:p>
          <a:p>
            <a:pPr marL="800100" lvl="1" indent="-342900">
              <a:buFont typeface="Arial" panose="020B0604020202020204" pitchFamily="34" charset="0"/>
              <a:buChar char="•"/>
            </a:pPr>
            <a:r>
              <a:rPr lang="nl-NL" sz="2400" dirty="0">
                <a:solidFill>
                  <a:srgbClr val="003350"/>
                </a:solidFill>
              </a:rPr>
              <a:t>Richting de volgende school</a:t>
            </a:r>
          </a:p>
        </p:txBody>
      </p:sp>
      <p:grpSp>
        <p:nvGrpSpPr>
          <p:cNvPr id="7" name="Groep 6">
            <a:extLst>
              <a:ext uri="{FF2B5EF4-FFF2-40B4-BE49-F238E27FC236}">
                <a16:creationId xmlns:a16="http://schemas.microsoft.com/office/drawing/2014/main" id="{2A4B060B-7491-41EA-9F43-FFC68B41D3A7}"/>
              </a:ext>
            </a:extLst>
          </p:cNvPr>
          <p:cNvGrpSpPr/>
          <p:nvPr/>
        </p:nvGrpSpPr>
        <p:grpSpPr>
          <a:xfrm>
            <a:off x="8406581" y="1445342"/>
            <a:ext cx="3536310" cy="5160987"/>
            <a:chOff x="7226709" y="1390283"/>
            <a:chExt cx="3721511" cy="5374884"/>
          </a:xfrm>
        </p:grpSpPr>
        <p:pic>
          <p:nvPicPr>
            <p:cNvPr id="8" name="Afbeelding 7">
              <a:extLst>
                <a:ext uri="{FF2B5EF4-FFF2-40B4-BE49-F238E27FC236}">
                  <a16:creationId xmlns:a16="http://schemas.microsoft.com/office/drawing/2014/main" id="{993EB27C-95B9-4DED-B908-6DA1EDD7821E}"/>
                </a:ext>
              </a:extLst>
            </p:cNvPr>
            <p:cNvPicPr>
              <a:picLocks noChangeAspect="1"/>
            </p:cNvPicPr>
            <p:nvPr/>
          </p:nvPicPr>
          <p:blipFill rotWithShape="1">
            <a:blip r:embed="rId3"/>
            <a:srcRect l="56336" r="9998"/>
            <a:stretch/>
          </p:blipFill>
          <p:spPr>
            <a:xfrm>
              <a:off x="7226709" y="1390283"/>
              <a:ext cx="3721511" cy="5374884"/>
            </a:xfrm>
            <a:prstGeom prst="rect">
              <a:avLst/>
            </a:prstGeom>
            <a:ln>
              <a:noFill/>
            </a:ln>
            <a:effectLst>
              <a:outerShdw blurRad="292100" dist="139700" dir="2700000" algn="tl" rotWithShape="0">
                <a:srgbClr val="333333">
                  <a:alpha val="65000"/>
                </a:srgbClr>
              </a:outerShdw>
            </a:effectLst>
          </p:spPr>
        </p:pic>
        <p:sp>
          <p:nvSpPr>
            <p:cNvPr id="9" name="Rechthoek 8">
              <a:extLst>
                <a:ext uri="{FF2B5EF4-FFF2-40B4-BE49-F238E27FC236}">
                  <a16:creationId xmlns:a16="http://schemas.microsoft.com/office/drawing/2014/main" id="{5B1A5FFD-BDAF-4C3B-BEFB-DCB835A5DB5F}"/>
                </a:ext>
              </a:extLst>
            </p:cNvPr>
            <p:cNvSpPr/>
            <p:nvPr/>
          </p:nvSpPr>
          <p:spPr>
            <a:xfrm>
              <a:off x="7954297" y="5417574"/>
              <a:ext cx="717755" cy="13475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pSp>
    </p:spTree>
    <p:extLst>
      <p:ext uri="{BB962C8B-B14F-4D97-AF65-F5344CB8AC3E}">
        <p14:creationId xmlns:p14="http://schemas.microsoft.com/office/powerpoint/2010/main" val="296131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C583F0A-8A9F-466E-8D72-67FF8445D3CC}"/>
              </a:ext>
            </a:extLst>
          </p:cNvPr>
          <p:cNvSpPr>
            <a:spLocks noGrp="1"/>
          </p:cNvSpPr>
          <p:nvPr>
            <p:ph type="body" idx="14"/>
          </p:nvPr>
        </p:nvSpPr>
        <p:spPr/>
        <p:txBody>
          <a:bodyPr/>
          <a:lstStyle/>
          <a:p>
            <a:r>
              <a:rPr lang="nl-NL" sz="4000"/>
              <a:t>Begrijpen, wegen en plannen</a:t>
            </a:r>
            <a:br>
              <a:rPr lang="nl-NL" sz="4000"/>
            </a:br>
            <a:r>
              <a:rPr lang="nl-NL" sz="4000"/>
              <a:t>op leerlingniveau</a:t>
            </a:r>
          </a:p>
        </p:txBody>
      </p:sp>
      <p:sp>
        <p:nvSpPr>
          <p:cNvPr id="5" name="Tijdelijke aanduiding voor tekst 4">
            <a:extLst>
              <a:ext uri="{FF2B5EF4-FFF2-40B4-BE49-F238E27FC236}">
                <a16:creationId xmlns:a16="http://schemas.microsoft.com/office/drawing/2014/main" id="{8B3166C1-E145-49D0-BC94-D3528C34D08E}"/>
              </a:ext>
            </a:extLst>
          </p:cNvPr>
          <p:cNvSpPr>
            <a:spLocks noGrp="1"/>
          </p:cNvSpPr>
          <p:nvPr>
            <p:ph type="body" idx="11"/>
          </p:nvPr>
        </p:nvSpPr>
        <p:spPr>
          <a:xfrm>
            <a:off x="758488" y="2219386"/>
            <a:ext cx="7441616" cy="4638614"/>
          </a:xfrm>
        </p:spPr>
        <p:txBody>
          <a:bodyPr>
            <a:normAutofit lnSpcReduction="10000"/>
          </a:bodyPr>
          <a:lstStyle/>
          <a:p>
            <a:pPr marL="457189" indent="-457189">
              <a:buFont typeface="+mj-lt"/>
              <a:buAutoNum type="arabicPeriod"/>
            </a:pPr>
            <a:r>
              <a:rPr lang="nl-NL" sz="2200"/>
              <a:t>Als er meerdere overzichten zijn, ingevuld door verschillende collega’s: herken je de verschillen? Kloppen ze bij de werkelijkheid, of heeft één van beide mogelijk de vragen en/of antwoordopties anders geïnterpreteerd?</a:t>
            </a:r>
          </a:p>
          <a:p>
            <a:pPr marL="457189" indent="-457189">
              <a:buFont typeface="+mj-lt"/>
              <a:buAutoNum type="arabicPeriod"/>
            </a:pPr>
            <a:r>
              <a:rPr lang="nl-NL" sz="2200"/>
              <a:t>Ben je tevreden over welbevinden en betrokkenheid?</a:t>
            </a:r>
          </a:p>
          <a:p>
            <a:pPr marL="457189" indent="-457189">
              <a:buFont typeface="+mj-lt"/>
              <a:buAutoNum type="arabicPeriod"/>
            </a:pPr>
            <a:r>
              <a:rPr lang="nl-NL" sz="2200"/>
              <a:t>Is het gedrag in balans? Zo niet, ben je je daar al van bewust en wat is het effect van de ingezette ondersteuning en acties? </a:t>
            </a:r>
          </a:p>
          <a:p>
            <a:pPr marL="457189" indent="-457189">
              <a:buFont typeface="+mj-lt"/>
              <a:buAutoNum type="arabicPeriod"/>
            </a:pPr>
            <a:r>
              <a:rPr lang="nl-NL" sz="2200"/>
              <a:t>Komt het gedrag overeen met de minimum/streefdoelen van de leerroute van de leerling? </a:t>
            </a:r>
          </a:p>
          <a:p>
            <a:pPr marL="457189" indent="-457189">
              <a:buFont typeface="+mj-lt"/>
              <a:buAutoNum type="arabicPeriod"/>
            </a:pPr>
            <a:r>
              <a:rPr lang="nl-NL" sz="2200"/>
              <a:t>Bij welke preventieve doelen ga je deze leerling extra aandacht geven? Hoe? </a:t>
            </a:r>
          </a:p>
          <a:p>
            <a:pPr marL="457189" indent="-457189">
              <a:buFont typeface="+mj-lt"/>
              <a:buAutoNum type="arabicPeriod"/>
            </a:pPr>
            <a:r>
              <a:rPr lang="nl-NL" sz="2200"/>
              <a:t>Wat is er eventueel nog extra nodig? (curatief)</a:t>
            </a:r>
          </a:p>
        </p:txBody>
      </p:sp>
      <p:pic>
        <p:nvPicPr>
          <p:cNvPr id="7" name="Afbeelding 6">
            <a:extLst>
              <a:ext uri="{FF2B5EF4-FFF2-40B4-BE49-F238E27FC236}">
                <a16:creationId xmlns:a16="http://schemas.microsoft.com/office/drawing/2014/main" id="{F1546D8F-F76F-0579-A887-D3213EF7C149}"/>
              </a:ext>
            </a:extLst>
          </p:cNvPr>
          <p:cNvPicPr>
            <a:picLocks noChangeAspect="1"/>
          </p:cNvPicPr>
          <p:nvPr/>
        </p:nvPicPr>
        <p:blipFill>
          <a:blip r:embed="rId2"/>
          <a:stretch>
            <a:fillRect/>
          </a:stretch>
        </p:blipFill>
        <p:spPr>
          <a:xfrm>
            <a:off x="8423910" y="201757"/>
            <a:ext cx="3474553" cy="4752970"/>
          </a:xfrm>
          <a:prstGeom prst="rect">
            <a:avLst/>
          </a:prstGeom>
          <a:ln>
            <a:noFill/>
          </a:ln>
          <a:effectLst>
            <a:outerShdw blurRad="292100" dist="139700" dir="2700000" algn="tl" rotWithShape="0">
              <a:srgbClr val="333333">
                <a:alpha val="65000"/>
              </a:srgbClr>
            </a:outerShdw>
          </a:effectLst>
        </p:spPr>
      </p:pic>
      <p:pic>
        <p:nvPicPr>
          <p:cNvPr id="9" name="Afbeelding 8">
            <a:extLst>
              <a:ext uri="{FF2B5EF4-FFF2-40B4-BE49-F238E27FC236}">
                <a16:creationId xmlns:a16="http://schemas.microsoft.com/office/drawing/2014/main" id="{21C84888-43E6-C7E6-50B4-A7607DB4CB41}"/>
              </a:ext>
            </a:extLst>
          </p:cNvPr>
          <p:cNvPicPr>
            <a:picLocks noChangeAspect="1"/>
          </p:cNvPicPr>
          <p:nvPr/>
        </p:nvPicPr>
        <p:blipFill>
          <a:blip r:embed="rId3"/>
          <a:stretch>
            <a:fillRect/>
          </a:stretch>
        </p:blipFill>
        <p:spPr>
          <a:xfrm>
            <a:off x="8423910" y="5189824"/>
            <a:ext cx="3474553" cy="137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646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63024" y="3752194"/>
            <a:ext cx="7492343" cy="1541864"/>
          </a:xfrm>
        </p:spPr>
        <p:txBody>
          <a:bodyPr>
            <a:normAutofit fontScale="90000"/>
          </a:bodyPr>
          <a:lstStyle/>
          <a:p>
            <a:r>
              <a:rPr lang="nl-NL">
                <a:latin typeface="Arial" panose="020B0604020202020204" pitchFamily="34" charset="0"/>
                <a:cs typeface="Arial" panose="020B0604020202020204" pitchFamily="34" charset="0"/>
              </a:rPr>
              <a:t>Hoe werkt Zien! leerjaar 1-16</a:t>
            </a:r>
          </a:p>
        </p:txBody>
      </p:sp>
    </p:spTree>
    <p:extLst>
      <p:ext uri="{BB962C8B-B14F-4D97-AF65-F5344CB8AC3E}">
        <p14:creationId xmlns:p14="http://schemas.microsoft.com/office/powerpoint/2010/main" val="217937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70925" y="6264869"/>
            <a:ext cx="2894617" cy="379656"/>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a:solidFill>
                  <a:schemeClr val="bg1"/>
                </a:solidFill>
              </a:rPr>
              <a:t>inlogpagina</a:t>
            </a:r>
          </a:p>
        </p:txBody>
      </p:sp>
      <p:sp>
        <p:nvSpPr>
          <p:cNvPr id="5" name="Tijdelijke aanduiding voor tekst 4">
            <a:extLst>
              <a:ext uri="{FF2B5EF4-FFF2-40B4-BE49-F238E27FC236}">
                <a16:creationId xmlns:a16="http://schemas.microsoft.com/office/drawing/2014/main" id="{66B85AC5-3B48-4AA6-B987-1CA1F90AC1BC}"/>
              </a:ext>
            </a:extLst>
          </p:cNvPr>
          <p:cNvSpPr>
            <a:spLocks noGrp="1"/>
          </p:cNvSpPr>
          <p:nvPr>
            <p:ph type="body" idx="14"/>
          </p:nvPr>
        </p:nvSpPr>
        <p:spPr/>
        <p:txBody>
          <a:bodyPr/>
          <a:lstStyle/>
          <a:p>
            <a:endParaRPr lang="nl-NL"/>
          </a:p>
        </p:txBody>
      </p:sp>
      <p:sp>
        <p:nvSpPr>
          <p:cNvPr id="4" name="Tijdelijke aanduiding voor tekst 3">
            <a:extLst>
              <a:ext uri="{FF2B5EF4-FFF2-40B4-BE49-F238E27FC236}">
                <a16:creationId xmlns:a16="http://schemas.microsoft.com/office/drawing/2014/main" id="{982FA29D-CEB7-42B5-8119-B44665BBDF3B}"/>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77B43CEC-D4AD-29E1-D978-4FB1FA353574}"/>
              </a:ext>
            </a:extLst>
          </p:cNvPr>
          <p:cNvPicPr>
            <a:picLocks noChangeAspect="1"/>
          </p:cNvPicPr>
          <p:nvPr/>
        </p:nvPicPr>
        <p:blipFill>
          <a:blip r:embed="rId3"/>
          <a:stretch>
            <a:fillRect/>
          </a:stretch>
        </p:blipFill>
        <p:spPr>
          <a:xfrm>
            <a:off x="0" y="560094"/>
            <a:ext cx="12192000" cy="5147875"/>
          </a:xfrm>
          <a:prstGeom prst="rect">
            <a:avLst/>
          </a:prstGeom>
        </p:spPr>
      </p:pic>
    </p:spTree>
    <p:extLst>
      <p:ext uri="{BB962C8B-B14F-4D97-AF65-F5344CB8AC3E}">
        <p14:creationId xmlns:p14="http://schemas.microsoft.com/office/powerpoint/2010/main" val="232649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20FDB5E1-A770-41D4-9271-C13A19A1F4CC}"/>
              </a:ext>
            </a:extLst>
          </p:cNvPr>
          <p:cNvSpPr txBox="1">
            <a:spLocks/>
          </p:cNvSpPr>
          <p:nvPr/>
        </p:nvSpPr>
        <p:spPr>
          <a:xfrm>
            <a:off x="827315" y="1863786"/>
            <a:ext cx="10810076" cy="4638614"/>
          </a:xfrm>
          <a:prstGeom prst="rect">
            <a:avLst/>
          </a:prstGeom>
        </p:spPr>
        <p:txBody>
          <a:bodyPr vert="horz" lIns="121920" tIns="0" rIns="121920" bIns="60960" rtlCol="0" anchor="t">
            <a:no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3"/>
              </a:buBlip>
              <a:tabLst/>
              <a:defRPr sz="2000"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nl-NL" sz="3200">
                <a:latin typeface="+mn-lt"/>
              </a:rPr>
              <a:t>Data over leerlingen/groepen/medewerkers vanuit ParnasSys</a:t>
            </a:r>
          </a:p>
        </p:txBody>
      </p:sp>
      <p:sp>
        <p:nvSpPr>
          <p:cNvPr id="7" name="Tijdelijke aanduiding voor tekst 1">
            <a:extLst>
              <a:ext uri="{FF2B5EF4-FFF2-40B4-BE49-F238E27FC236}">
                <a16:creationId xmlns:a16="http://schemas.microsoft.com/office/drawing/2014/main" id="{DBC604CF-5F2A-146D-B978-ADE4D841BB71}"/>
              </a:ext>
            </a:extLst>
          </p:cNvPr>
          <p:cNvSpPr>
            <a:spLocks noGrp="1"/>
          </p:cNvSpPr>
          <p:nvPr>
            <p:ph type="body" idx="14"/>
          </p:nvPr>
        </p:nvSpPr>
        <p:spPr>
          <a:xfrm>
            <a:off x="827314" y="814494"/>
            <a:ext cx="10365577" cy="807477"/>
          </a:xfrm>
        </p:spPr>
        <p:txBody>
          <a:bodyPr/>
          <a:lstStyle/>
          <a:p>
            <a:r>
              <a:rPr lang="nl-NL"/>
              <a:t>Hoe werkt het?</a:t>
            </a:r>
          </a:p>
        </p:txBody>
      </p:sp>
      <p:pic>
        <p:nvPicPr>
          <p:cNvPr id="9" name="Afbeelding 8">
            <a:extLst>
              <a:ext uri="{FF2B5EF4-FFF2-40B4-BE49-F238E27FC236}">
                <a16:creationId xmlns:a16="http://schemas.microsoft.com/office/drawing/2014/main" id="{5CC827C3-CA95-E231-AB00-FD225BC81E82}"/>
              </a:ext>
            </a:extLst>
          </p:cNvPr>
          <p:cNvPicPr>
            <a:picLocks noChangeAspect="1"/>
          </p:cNvPicPr>
          <p:nvPr/>
        </p:nvPicPr>
        <p:blipFill>
          <a:blip r:embed="rId4"/>
          <a:stretch>
            <a:fillRect/>
          </a:stretch>
        </p:blipFill>
        <p:spPr>
          <a:xfrm>
            <a:off x="2369533" y="2634131"/>
            <a:ext cx="7725639" cy="4110084"/>
          </a:xfrm>
          <a:prstGeom prst="rect">
            <a:avLst/>
          </a:prstGeom>
        </p:spPr>
      </p:pic>
    </p:spTree>
    <p:extLst>
      <p:ext uri="{BB962C8B-B14F-4D97-AF65-F5344CB8AC3E}">
        <p14:creationId xmlns:p14="http://schemas.microsoft.com/office/powerpoint/2010/main" val="39553407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9C9846-71B8-4E54-9B3B-315F2D11AD1F}"/>
              </a:ext>
            </a:extLst>
          </p:cNvPr>
          <p:cNvSpPr>
            <a:spLocks noGrp="1"/>
          </p:cNvSpPr>
          <p:nvPr>
            <p:ph type="body" idx="10"/>
          </p:nvPr>
        </p:nvSpPr>
        <p:spPr>
          <a:xfrm>
            <a:off x="6096000" y="2185384"/>
            <a:ext cx="4996754" cy="3542754"/>
          </a:xfrm>
        </p:spPr>
        <p:txBody>
          <a:bodyPr>
            <a:normAutofit/>
          </a:bodyPr>
          <a:lstStyle/>
          <a:p>
            <a:r>
              <a:rPr lang="nl-NL"/>
              <a:t>De </a:t>
            </a:r>
            <a:r>
              <a:rPr lang="nl-NL" err="1"/>
              <a:t>Zien!bril</a:t>
            </a:r>
            <a:endParaRPr lang="nl-NL"/>
          </a:p>
          <a:p>
            <a:r>
              <a:rPr lang="nl-NL"/>
              <a:t>Observeren en beschrijven</a:t>
            </a:r>
          </a:p>
          <a:p>
            <a:r>
              <a:rPr lang="nl-NL"/>
              <a:t>Het profiel lezen en interpreteren</a:t>
            </a:r>
          </a:p>
          <a:p>
            <a:r>
              <a:rPr lang="nl-NL"/>
              <a:t>De weg vinden in de indicatie-uitspraken en handelingssuggesties</a:t>
            </a:r>
          </a:p>
          <a:p>
            <a:r>
              <a:rPr lang="nl-NL"/>
              <a:t>Instructies leerlingvragenlijst</a:t>
            </a:r>
          </a:p>
          <a:p>
            <a:r>
              <a:rPr lang="nl-NL"/>
              <a:t>Terugblik en afsluiting	</a:t>
            </a:r>
          </a:p>
          <a:p>
            <a:pPr marL="0" indent="0">
              <a:buNone/>
            </a:pPr>
            <a:endParaRPr lang="nl-NL"/>
          </a:p>
        </p:txBody>
      </p:sp>
      <p:sp>
        <p:nvSpPr>
          <p:cNvPr id="8" name="Tijdelijke aanduiding voor tekst 7">
            <a:extLst>
              <a:ext uri="{FF2B5EF4-FFF2-40B4-BE49-F238E27FC236}">
                <a16:creationId xmlns:a16="http://schemas.microsoft.com/office/drawing/2014/main" id="{8143809C-2599-42AE-8BE5-4826FA8AA847}"/>
              </a:ext>
            </a:extLst>
          </p:cNvPr>
          <p:cNvSpPr>
            <a:spLocks noGrp="1"/>
          </p:cNvSpPr>
          <p:nvPr>
            <p:ph type="body" idx="14"/>
          </p:nvPr>
        </p:nvSpPr>
        <p:spPr/>
        <p:txBody>
          <a:bodyPr/>
          <a:lstStyle/>
          <a:p>
            <a:r>
              <a:rPr lang="nl-NL"/>
              <a:t>Programma </a:t>
            </a:r>
          </a:p>
        </p:txBody>
      </p:sp>
      <p:sp>
        <p:nvSpPr>
          <p:cNvPr id="9" name="Tijdelijke aanduiding voor tekst 8">
            <a:extLst>
              <a:ext uri="{FF2B5EF4-FFF2-40B4-BE49-F238E27FC236}">
                <a16:creationId xmlns:a16="http://schemas.microsoft.com/office/drawing/2014/main" id="{76DFC22E-8043-4F11-A46D-1CE17799D46B}"/>
              </a:ext>
            </a:extLst>
          </p:cNvPr>
          <p:cNvSpPr>
            <a:spLocks noGrp="1"/>
          </p:cNvSpPr>
          <p:nvPr>
            <p:ph type="body" idx="15"/>
          </p:nvPr>
        </p:nvSpPr>
        <p:spPr/>
        <p:txBody>
          <a:bodyPr/>
          <a:lstStyle/>
          <a:p>
            <a:endParaRPr lang="nl-NL"/>
          </a:p>
        </p:txBody>
      </p:sp>
    </p:spTree>
    <p:extLst>
      <p:ext uri="{BB962C8B-B14F-4D97-AF65-F5344CB8AC3E}">
        <p14:creationId xmlns:p14="http://schemas.microsoft.com/office/powerpoint/2010/main" val="65185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A2BEA9-6E27-05AA-AF71-FEAF5123888B}"/>
              </a:ext>
            </a:extLst>
          </p:cNvPr>
          <p:cNvPicPr>
            <a:picLocks noChangeAspect="1"/>
          </p:cNvPicPr>
          <p:nvPr/>
        </p:nvPicPr>
        <p:blipFill rotWithShape="1">
          <a:blip r:embed="rId3"/>
          <a:srcRect b="4667"/>
          <a:stretch/>
        </p:blipFill>
        <p:spPr>
          <a:xfrm>
            <a:off x="437081" y="160020"/>
            <a:ext cx="11317837" cy="6537960"/>
          </a:xfrm>
          <a:prstGeom prst="rect">
            <a:avLst/>
          </a:prstGeom>
        </p:spPr>
      </p:pic>
      <p:sp>
        <p:nvSpPr>
          <p:cNvPr id="3" name="Tekstvak 2"/>
          <p:cNvSpPr txBox="1"/>
          <p:nvPr/>
        </p:nvSpPr>
        <p:spPr>
          <a:xfrm>
            <a:off x="3396691" y="5551102"/>
            <a:ext cx="5536271" cy="379656"/>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a:solidFill>
                  <a:schemeClr val="bg1"/>
                </a:solidFill>
              </a:rPr>
              <a:t>De vragenlijst die moet worden ingevuld</a:t>
            </a:r>
          </a:p>
        </p:txBody>
      </p:sp>
    </p:spTree>
    <p:extLst>
      <p:ext uri="{BB962C8B-B14F-4D97-AF65-F5344CB8AC3E}">
        <p14:creationId xmlns:p14="http://schemas.microsoft.com/office/powerpoint/2010/main" val="148173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A7873A-A0F7-48A3-8B88-239BE5CC33A3}"/>
              </a:ext>
            </a:extLst>
          </p:cNvPr>
          <p:cNvSpPr>
            <a:spLocks noGrp="1"/>
          </p:cNvSpPr>
          <p:nvPr>
            <p:ph type="body" idx="14"/>
          </p:nvPr>
        </p:nvSpPr>
        <p:spPr>
          <a:xfrm>
            <a:off x="827314" y="410755"/>
            <a:ext cx="10365577" cy="1219789"/>
          </a:xfrm>
        </p:spPr>
        <p:txBody>
          <a:bodyPr/>
          <a:lstStyle/>
          <a:p>
            <a:r>
              <a:rPr lang="nl-NL"/>
              <a:t>Zijn alle vragen ingevuld, dan verandert ‘opslaan’ in ‘afronden’</a:t>
            </a:r>
          </a:p>
        </p:txBody>
      </p:sp>
      <p:pic>
        <p:nvPicPr>
          <p:cNvPr id="5" name="Afbeelding 4">
            <a:extLst>
              <a:ext uri="{FF2B5EF4-FFF2-40B4-BE49-F238E27FC236}">
                <a16:creationId xmlns:a16="http://schemas.microsoft.com/office/drawing/2014/main" id="{EF5CF433-4C21-4D95-F4A7-3B546DE64E90}"/>
              </a:ext>
            </a:extLst>
          </p:cNvPr>
          <p:cNvPicPr>
            <a:picLocks noChangeAspect="1"/>
          </p:cNvPicPr>
          <p:nvPr/>
        </p:nvPicPr>
        <p:blipFill>
          <a:blip r:embed="rId2"/>
          <a:stretch>
            <a:fillRect/>
          </a:stretch>
        </p:blipFill>
        <p:spPr>
          <a:xfrm>
            <a:off x="1417320" y="1964007"/>
            <a:ext cx="9585960" cy="4483238"/>
          </a:xfrm>
          <a:prstGeom prst="rect">
            <a:avLst/>
          </a:prstGeom>
        </p:spPr>
      </p:pic>
      <p:sp>
        <p:nvSpPr>
          <p:cNvPr id="6" name="Tekstvak 5">
            <a:extLst>
              <a:ext uri="{FF2B5EF4-FFF2-40B4-BE49-F238E27FC236}">
                <a16:creationId xmlns:a16="http://schemas.microsoft.com/office/drawing/2014/main" id="{3439A6CE-F2C0-F188-756A-5569FC948536}"/>
              </a:ext>
            </a:extLst>
          </p:cNvPr>
          <p:cNvSpPr txBox="1"/>
          <p:nvPr/>
        </p:nvSpPr>
        <p:spPr>
          <a:xfrm>
            <a:off x="559729" y="5780268"/>
            <a:ext cx="5536271" cy="666977"/>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a:solidFill>
                  <a:schemeClr val="bg1"/>
                </a:solidFill>
              </a:rPr>
              <a:t>Het is altijd mogelijk om tussentijds op te slaan en later door te gaan met invullen van de lijst.</a:t>
            </a:r>
          </a:p>
        </p:txBody>
      </p:sp>
    </p:spTree>
    <p:extLst>
      <p:ext uri="{BB962C8B-B14F-4D97-AF65-F5344CB8AC3E}">
        <p14:creationId xmlns:p14="http://schemas.microsoft.com/office/powerpoint/2010/main" val="379199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E750F2A-01BF-8BE2-A279-D4D7656EBD39}"/>
              </a:ext>
            </a:extLst>
          </p:cNvPr>
          <p:cNvPicPr>
            <a:picLocks noChangeAspect="1"/>
          </p:cNvPicPr>
          <p:nvPr/>
        </p:nvPicPr>
        <p:blipFill rotWithShape="1">
          <a:blip r:embed="rId2"/>
          <a:srcRect b="4667"/>
          <a:stretch/>
        </p:blipFill>
        <p:spPr>
          <a:xfrm>
            <a:off x="437081" y="160020"/>
            <a:ext cx="11317837" cy="6537960"/>
          </a:xfrm>
          <a:prstGeom prst="rect">
            <a:avLst/>
          </a:prstGeom>
        </p:spPr>
      </p:pic>
      <p:graphicFrame>
        <p:nvGraphicFramePr>
          <p:cNvPr id="10" name="Tabel 9">
            <a:extLst>
              <a:ext uri="{FF2B5EF4-FFF2-40B4-BE49-F238E27FC236}">
                <a16:creationId xmlns:a16="http://schemas.microsoft.com/office/drawing/2014/main" id="{43BEC770-2E50-4DD5-A610-C1BAE8F5FF42}"/>
              </a:ext>
            </a:extLst>
          </p:cNvPr>
          <p:cNvGraphicFramePr>
            <a:graphicFrameLocks noGrp="1"/>
          </p:cNvGraphicFramePr>
          <p:nvPr>
            <p:extLst>
              <p:ext uri="{D42A27DB-BD31-4B8C-83A1-F6EECF244321}">
                <p14:modId xmlns:p14="http://schemas.microsoft.com/office/powerpoint/2010/main" val="2488309948"/>
              </p:ext>
            </p:extLst>
          </p:nvPr>
        </p:nvGraphicFramePr>
        <p:xfrm>
          <a:off x="2920182" y="3529781"/>
          <a:ext cx="7049728" cy="2900064"/>
        </p:xfrm>
        <a:graphic>
          <a:graphicData uri="http://schemas.openxmlformats.org/drawingml/2006/table">
            <a:tbl>
              <a:tblPr firstRow="1" firstCol="1" bandRow="1"/>
              <a:tblGrid>
                <a:gridCol w="7049728">
                  <a:extLst>
                    <a:ext uri="{9D8B030D-6E8A-4147-A177-3AD203B41FA5}">
                      <a16:colId xmlns:a16="http://schemas.microsoft.com/office/drawing/2014/main" val="3184406553"/>
                    </a:ext>
                  </a:extLst>
                </a:gridCol>
              </a:tblGrid>
              <a:tr h="754090">
                <a:tc>
                  <a: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nl-NL" sz="2000" kern="1200">
                          <a:solidFill>
                            <a:schemeClr val="tx1"/>
                          </a:solidFill>
                          <a:effectLst/>
                          <a:latin typeface="+mn-lt"/>
                          <a:ea typeface="+mn-ea"/>
                          <a:cs typeface="+mn-cs"/>
                        </a:rPr>
                        <a:t>  4 = Het gedrag is vrijwel altijd te zien, </a:t>
                      </a:r>
                      <a:br>
                        <a:rPr lang="nl-NL" sz="2000" kern="1200">
                          <a:solidFill>
                            <a:schemeClr val="tx1"/>
                          </a:solidFill>
                          <a:effectLst/>
                          <a:latin typeface="+mn-lt"/>
                          <a:ea typeface="+mn-ea"/>
                          <a:cs typeface="+mn-cs"/>
                        </a:rPr>
                      </a:br>
                      <a:r>
                        <a:rPr lang="nl-NL" sz="2000" kern="1200">
                          <a:solidFill>
                            <a:schemeClr val="tx1"/>
                          </a:solidFill>
                          <a:effectLst/>
                          <a:latin typeface="+mn-lt"/>
                          <a:ea typeface="+mn-ea"/>
                          <a:cs typeface="+mn-cs"/>
                        </a:rPr>
                        <a:t>zowel in een uitnodigende, als in een niet uitnodigende situatie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69CE"/>
                    </a:solidFill>
                  </a:tcPr>
                </a:tc>
                <a:extLst>
                  <a:ext uri="{0D108BD9-81ED-4DB2-BD59-A6C34878D82A}">
                    <a16:rowId xmlns:a16="http://schemas.microsoft.com/office/drawing/2014/main" val="488130015"/>
                  </a:ext>
                </a:extLst>
              </a:tr>
              <a:tr h="754090">
                <a:tc>
                  <a: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nl-NL" sz="2000" kern="1200">
                          <a:solidFill>
                            <a:schemeClr val="tx1"/>
                          </a:solidFill>
                          <a:effectLst/>
                          <a:latin typeface="+mn-lt"/>
                          <a:ea typeface="+mn-ea"/>
                          <a:cs typeface="+mn-cs"/>
                        </a:rPr>
                        <a:t>  3-3.9 = Het gedrag is altijd in een uitnodigende, </a:t>
                      </a:r>
                      <a:br>
                        <a:rPr lang="nl-NL" sz="2000" kern="1200">
                          <a:solidFill>
                            <a:schemeClr val="tx1"/>
                          </a:solidFill>
                          <a:effectLst/>
                          <a:latin typeface="+mn-lt"/>
                          <a:ea typeface="+mn-ea"/>
                          <a:cs typeface="+mn-cs"/>
                        </a:rPr>
                      </a:br>
                      <a:r>
                        <a:rPr lang="nl-NL" sz="2000" kern="1200">
                          <a:solidFill>
                            <a:schemeClr val="tx1"/>
                          </a:solidFill>
                          <a:effectLst/>
                          <a:latin typeface="+mn-lt"/>
                          <a:ea typeface="+mn-ea"/>
                          <a:cs typeface="+mn-cs"/>
                        </a:rPr>
                        <a:t>en soms in een moeilijke, niet uitnodigende situatie te zien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001"/>
                    </a:solidFill>
                  </a:tcPr>
                </a:tc>
                <a:extLst>
                  <a:ext uri="{0D108BD9-81ED-4DB2-BD59-A6C34878D82A}">
                    <a16:rowId xmlns:a16="http://schemas.microsoft.com/office/drawing/2014/main" val="1351713939"/>
                  </a:ext>
                </a:extLst>
              </a:tr>
              <a:tr h="754090">
                <a:tc>
                  <a: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nl-NL" sz="2000" kern="1200">
                          <a:solidFill>
                            <a:schemeClr val="tx1"/>
                          </a:solidFill>
                          <a:effectLst/>
                          <a:latin typeface="+mn-lt"/>
                          <a:ea typeface="+mn-ea"/>
                          <a:cs typeface="+mn-cs"/>
                        </a:rPr>
                        <a:t> 2-2.9 = Het gedrag is alleen in makkelijke, uitnodigende situaties te zien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7317"/>
                    </a:solidFill>
                  </a:tcPr>
                </a:tc>
                <a:extLst>
                  <a:ext uri="{0D108BD9-81ED-4DB2-BD59-A6C34878D82A}">
                    <a16:rowId xmlns:a16="http://schemas.microsoft.com/office/drawing/2014/main" val="2022674838"/>
                  </a:ext>
                </a:extLst>
              </a:tr>
              <a:tr h="586876">
                <a:tc>
                  <a: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nl-NL" sz="2000" kern="1200">
                          <a:solidFill>
                            <a:schemeClr val="tx1"/>
                          </a:solidFill>
                          <a:effectLst/>
                          <a:latin typeface="+mn-lt"/>
                          <a:ea typeface="+mn-ea"/>
                          <a:cs typeface="+mn-cs"/>
                        </a:rPr>
                        <a:t>  1-1.9 = Het gedrag is vrijwel niet te zien</a:t>
                      </a:r>
                    </a:p>
                    <a:p>
                      <a:pPr fontAlgn="base">
                        <a:lnSpc>
                          <a:spcPct val="107000"/>
                        </a:lnSpc>
                      </a:pPr>
                      <a:endParaRPr lang="nl-NL" sz="2000" kern="120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69E4"/>
                    </a:solidFill>
                  </a:tcPr>
                </a:tc>
                <a:extLst>
                  <a:ext uri="{0D108BD9-81ED-4DB2-BD59-A6C34878D82A}">
                    <a16:rowId xmlns:a16="http://schemas.microsoft.com/office/drawing/2014/main" val="412216671"/>
                  </a:ext>
                </a:extLst>
              </a:tr>
            </a:tbl>
          </a:graphicData>
        </a:graphic>
      </p:graphicFrame>
    </p:spTree>
    <p:extLst>
      <p:ext uri="{BB962C8B-B14F-4D97-AF65-F5344CB8AC3E}">
        <p14:creationId xmlns:p14="http://schemas.microsoft.com/office/powerpoint/2010/main" val="794164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ABA7CFF-658D-2757-97C0-884EEAE18F6C}"/>
              </a:ext>
            </a:extLst>
          </p:cNvPr>
          <p:cNvPicPr>
            <a:picLocks noChangeAspect="1"/>
          </p:cNvPicPr>
          <p:nvPr/>
        </p:nvPicPr>
        <p:blipFill>
          <a:blip r:embed="rId2"/>
          <a:stretch>
            <a:fillRect/>
          </a:stretch>
        </p:blipFill>
        <p:spPr>
          <a:xfrm>
            <a:off x="1311931" y="1686574"/>
            <a:ext cx="9922100" cy="4686706"/>
          </a:xfrm>
          <a:prstGeom prst="rect">
            <a:avLst/>
          </a:prstGeom>
        </p:spPr>
      </p:pic>
      <p:sp>
        <p:nvSpPr>
          <p:cNvPr id="5" name="Tekstvak 4">
            <a:extLst>
              <a:ext uri="{FF2B5EF4-FFF2-40B4-BE49-F238E27FC236}">
                <a16:creationId xmlns:a16="http://schemas.microsoft.com/office/drawing/2014/main" id="{421C15BC-7745-4F3A-95CF-86C305380A7F}"/>
              </a:ext>
            </a:extLst>
          </p:cNvPr>
          <p:cNvSpPr txBox="1"/>
          <p:nvPr/>
        </p:nvSpPr>
        <p:spPr>
          <a:xfrm>
            <a:off x="1704921" y="444952"/>
            <a:ext cx="2513265" cy="12416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867" u="sng"/>
              <a:t>Vrijwel altijd</a:t>
            </a:r>
            <a:r>
              <a:rPr lang="nl-NL" sz="1867"/>
              <a:t>, </a:t>
            </a:r>
            <a:br>
              <a:rPr lang="nl-NL" sz="1867"/>
            </a:br>
            <a:r>
              <a:rPr lang="nl-NL" sz="1867"/>
              <a:t>óok in moeilijke situaties</a:t>
            </a:r>
          </a:p>
          <a:p>
            <a:pPr algn="ctr"/>
            <a:endParaRPr lang="nl-NL" sz="1867"/>
          </a:p>
        </p:txBody>
      </p:sp>
      <p:sp>
        <p:nvSpPr>
          <p:cNvPr id="7" name="Tekstvak 6">
            <a:extLst>
              <a:ext uri="{FF2B5EF4-FFF2-40B4-BE49-F238E27FC236}">
                <a16:creationId xmlns:a16="http://schemas.microsoft.com/office/drawing/2014/main" id="{05953E62-CD4C-47D7-8AD2-EC4D49704613}"/>
              </a:ext>
            </a:extLst>
          </p:cNvPr>
          <p:cNvSpPr txBox="1"/>
          <p:nvPr/>
        </p:nvSpPr>
        <p:spPr>
          <a:xfrm>
            <a:off x="4286814" y="444953"/>
            <a:ext cx="2513265" cy="12416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u="sng"/>
              <a:t>Soms</a:t>
            </a:r>
            <a:r>
              <a:rPr lang="nl-NL" sz="1867"/>
              <a:t> </a:t>
            </a:r>
            <a:br>
              <a:rPr lang="nl-NL" sz="1867"/>
            </a:br>
            <a:r>
              <a:rPr lang="nl-NL" sz="1867"/>
              <a:t>óok in moeilijke situaties</a:t>
            </a:r>
          </a:p>
          <a:p>
            <a:pPr algn="ctr"/>
            <a:endParaRPr lang="nl-NL" sz="1867"/>
          </a:p>
        </p:txBody>
      </p:sp>
      <p:sp>
        <p:nvSpPr>
          <p:cNvPr id="8" name="Tekstvak 7">
            <a:extLst>
              <a:ext uri="{FF2B5EF4-FFF2-40B4-BE49-F238E27FC236}">
                <a16:creationId xmlns:a16="http://schemas.microsoft.com/office/drawing/2014/main" id="{04A3B99D-EEEA-4CCE-8F42-AF48AC262CC6}"/>
              </a:ext>
            </a:extLst>
          </p:cNvPr>
          <p:cNvSpPr txBox="1"/>
          <p:nvPr/>
        </p:nvSpPr>
        <p:spPr>
          <a:xfrm>
            <a:off x="6868708" y="444953"/>
            <a:ext cx="2513265" cy="6669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a:t>Alleen in makkelijke, uitnodigende situaties</a:t>
            </a:r>
          </a:p>
        </p:txBody>
      </p:sp>
      <p:cxnSp>
        <p:nvCxnSpPr>
          <p:cNvPr id="10" name="Rechte verbindingslijn met pijl 9">
            <a:extLst>
              <a:ext uri="{FF2B5EF4-FFF2-40B4-BE49-F238E27FC236}">
                <a16:creationId xmlns:a16="http://schemas.microsoft.com/office/drawing/2014/main" id="{A060CEFB-6609-41CB-B43C-226F7E7FA351}"/>
              </a:ext>
            </a:extLst>
          </p:cNvPr>
          <p:cNvCxnSpPr>
            <a:stCxn id="8" idx="2"/>
          </p:cNvCxnSpPr>
          <p:nvPr/>
        </p:nvCxnSpPr>
        <p:spPr>
          <a:xfrm flipH="1">
            <a:off x="6566570" y="1111930"/>
            <a:ext cx="1558771" cy="95215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FCEDA36-DFD7-41DF-8BCF-3BC882882BD6}"/>
              </a:ext>
            </a:extLst>
          </p:cNvPr>
          <p:cNvCxnSpPr>
            <a:cxnSpLocks/>
          </p:cNvCxnSpPr>
          <p:nvPr/>
        </p:nvCxnSpPr>
        <p:spPr>
          <a:xfrm>
            <a:off x="5469275" y="1736069"/>
            <a:ext cx="723669" cy="3775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EE0F1624-2A2B-4A28-B20C-89BF955677AE}"/>
              </a:ext>
            </a:extLst>
          </p:cNvPr>
          <p:cNvCxnSpPr>
            <a:cxnSpLocks/>
          </p:cNvCxnSpPr>
          <p:nvPr/>
        </p:nvCxnSpPr>
        <p:spPr>
          <a:xfrm>
            <a:off x="2810029" y="1717094"/>
            <a:ext cx="2871993" cy="3469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Afbeelding 2">
            <a:extLst>
              <a:ext uri="{FF2B5EF4-FFF2-40B4-BE49-F238E27FC236}">
                <a16:creationId xmlns:a16="http://schemas.microsoft.com/office/drawing/2014/main" id="{FA9FF4A0-A11C-29B4-299C-39A7F005C6B2}"/>
              </a:ext>
            </a:extLst>
          </p:cNvPr>
          <p:cNvPicPr>
            <a:picLocks noChangeAspect="1"/>
          </p:cNvPicPr>
          <p:nvPr/>
        </p:nvPicPr>
        <p:blipFill>
          <a:blip r:embed="rId3"/>
          <a:stretch>
            <a:fillRect/>
          </a:stretch>
        </p:blipFill>
        <p:spPr>
          <a:xfrm>
            <a:off x="7715442" y="1924824"/>
            <a:ext cx="4247848" cy="1792804"/>
          </a:xfrm>
          <a:prstGeom prst="rect">
            <a:avLst/>
          </a:prstGeom>
        </p:spPr>
      </p:pic>
    </p:spTree>
    <p:extLst>
      <p:ext uri="{BB962C8B-B14F-4D97-AF65-F5344CB8AC3E}">
        <p14:creationId xmlns:p14="http://schemas.microsoft.com/office/powerpoint/2010/main" val="403360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EAA8EE-F7BB-A379-6A10-F5CBFAED885F}"/>
              </a:ext>
            </a:extLst>
          </p:cNvPr>
          <p:cNvPicPr>
            <a:picLocks noChangeAspect="1"/>
          </p:cNvPicPr>
          <p:nvPr/>
        </p:nvPicPr>
        <p:blipFill rotWithShape="1">
          <a:blip r:embed="rId3"/>
          <a:srcRect b="4500"/>
          <a:stretch/>
        </p:blipFill>
        <p:spPr>
          <a:xfrm>
            <a:off x="999109" y="1621971"/>
            <a:ext cx="7523648" cy="5130487"/>
          </a:xfrm>
          <a:prstGeom prst="rect">
            <a:avLst/>
          </a:prstGeom>
        </p:spPr>
      </p:pic>
      <p:sp>
        <p:nvSpPr>
          <p:cNvPr id="5" name="Tijdelijke aanduiding voor tekst 4">
            <a:extLst>
              <a:ext uri="{FF2B5EF4-FFF2-40B4-BE49-F238E27FC236}">
                <a16:creationId xmlns:a16="http://schemas.microsoft.com/office/drawing/2014/main" id="{34E7D6E1-0D13-4C57-AA2C-E538E6493BF8}"/>
              </a:ext>
            </a:extLst>
          </p:cNvPr>
          <p:cNvSpPr>
            <a:spLocks noGrp="1"/>
          </p:cNvSpPr>
          <p:nvPr>
            <p:ph type="body" idx="14"/>
          </p:nvPr>
        </p:nvSpPr>
        <p:spPr/>
        <p:txBody>
          <a:bodyPr/>
          <a:lstStyle/>
          <a:p>
            <a:r>
              <a:rPr lang="nl-NL" dirty="0"/>
              <a:t>Even kijken hoe het werkt</a:t>
            </a:r>
          </a:p>
        </p:txBody>
      </p:sp>
    </p:spTree>
    <p:extLst>
      <p:ext uri="{BB962C8B-B14F-4D97-AF65-F5344CB8AC3E}">
        <p14:creationId xmlns:p14="http://schemas.microsoft.com/office/powerpoint/2010/main" val="263854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12677A1-808C-41B1-B83F-00915677406B}"/>
              </a:ext>
            </a:extLst>
          </p:cNvPr>
          <p:cNvSpPr>
            <a:spLocks noGrp="1"/>
          </p:cNvSpPr>
          <p:nvPr>
            <p:ph type="body" idx="14"/>
          </p:nvPr>
        </p:nvSpPr>
        <p:spPr>
          <a:xfrm>
            <a:off x="827314" y="573194"/>
            <a:ext cx="10365577" cy="807477"/>
          </a:xfrm>
        </p:spPr>
        <p:txBody>
          <a:bodyPr/>
          <a:lstStyle/>
          <a:p>
            <a:r>
              <a:rPr lang="nl-NL"/>
              <a:t>Proces</a:t>
            </a:r>
          </a:p>
        </p:txBody>
      </p:sp>
      <p:pic>
        <p:nvPicPr>
          <p:cNvPr id="4" name="Tijdelijke aanduiding voor inhoud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21202" y="814494"/>
            <a:ext cx="4903787" cy="4903788"/>
          </a:xfrm>
        </p:spPr>
      </p:pic>
      <p:sp>
        <p:nvSpPr>
          <p:cNvPr id="2" name="Tekstvak 1"/>
          <p:cNvSpPr txBox="1"/>
          <p:nvPr/>
        </p:nvSpPr>
        <p:spPr>
          <a:xfrm>
            <a:off x="827314" y="1380671"/>
            <a:ext cx="6525986" cy="5673413"/>
          </a:xfrm>
          <a:prstGeom prst="rect">
            <a:avLst/>
          </a:prstGeom>
          <a:noFill/>
        </p:spPr>
        <p:txBody>
          <a:bodyPr wrap="square" rtlCol="0">
            <a:spAutoFit/>
          </a:bodyPr>
          <a:lstStyle/>
          <a:p>
            <a:pPr marL="457189" indent="-457189">
              <a:buAutoNum type="arabicPeriod"/>
            </a:pPr>
            <a:r>
              <a:rPr lang="nl-NL" sz="2400">
                <a:solidFill>
                  <a:srgbClr val="003350"/>
                </a:solidFill>
              </a:rPr>
              <a:t>Objectief observeren met Zien!bril op en vragenlijsten (laten) invullen door alle betrokkenen</a:t>
            </a:r>
          </a:p>
          <a:p>
            <a:pPr marL="457189" indent="-457189">
              <a:buAutoNum type="arabicPeriod"/>
            </a:pPr>
            <a:endParaRPr lang="nl-NL" sz="1600">
              <a:solidFill>
                <a:srgbClr val="003350"/>
              </a:solidFill>
            </a:endParaRPr>
          </a:p>
          <a:p>
            <a:pPr marL="457189" indent="-457189">
              <a:buAutoNum type="arabicPeriod"/>
            </a:pPr>
            <a:r>
              <a:rPr lang="nl-NL" sz="2400">
                <a:solidFill>
                  <a:srgbClr val="003350"/>
                </a:solidFill>
              </a:rPr>
              <a:t>Cockpit: Vergelijken en interpreteren </a:t>
            </a:r>
          </a:p>
          <a:p>
            <a:pPr marL="457189" indent="-457189">
              <a:buAutoNum type="arabicPeriod"/>
            </a:pPr>
            <a:endParaRPr lang="nl-NL" sz="1600">
              <a:solidFill>
                <a:srgbClr val="003350"/>
              </a:solidFill>
            </a:endParaRPr>
          </a:p>
          <a:p>
            <a:pPr marL="457189" indent="-457189">
              <a:buAutoNum type="arabicPeriod"/>
            </a:pPr>
            <a:r>
              <a:rPr lang="nl-NL" sz="2400">
                <a:solidFill>
                  <a:srgbClr val="003350"/>
                </a:solidFill>
              </a:rPr>
              <a:t>Cockpit: Keuzes maken waar je aan gaat werken</a:t>
            </a:r>
          </a:p>
          <a:p>
            <a:pPr marL="457189" indent="-457189">
              <a:buAutoNum type="arabicPeriod"/>
            </a:pPr>
            <a:endParaRPr lang="nl-NL" sz="1600">
              <a:solidFill>
                <a:srgbClr val="003350"/>
              </a:solidFill>
            </a:endParaRPr>
          </a:p>
          <a:p>
            <a:pPr marL="457189" indent="-457189">
              <a:buAutoNum type="arabicPeriod"/>
            </a:pPr>
            <a:r>
              <a:rPr lang="nl-NL" sz="2400">
                <a:solidFill>
                  <a:srgbClr val="003350"/>
                </a:solidFill>
              </a:rPr>
              <a:t>Plannen: Gebruik de handelingssuggesties!</a:t>
            </a:r>
          </a:p>
          <a:p>
            <a:pPr marL="457189" indent="-457189">
              <a:buAutoNum type="arabicPeriod"/>
            </a:pPr>
            <a:endParaRPr lang="nl-NL" sz="1600">
              <a:solidFill>
                <a:srgbClr val="003350"/>
              </a:solidFill>
            </a:endParaRPr>
          </a:p>
          <a:p>
            <a:pPr marL="457189" indent="-457189">
              <a:buAutoNum type="arabicPeriod"/>
            </a:pPr>
            <a:r>
              <a:rPr lang="nl-NL" sz="2400">
                <a:solidFill>
                  <a:srgbClr val="003350"/>
                </a:solidFill>
              </a:rPr>
              <a:t>Aan de slag met het plan en eigenaarschap ook bij de leerling!</a:t>
            </a:r>
          </a:p>
          <a:p>
            <a:pPr marL="457189" indent="-457189">
              <a:buAutoNum type="arabicPeriod"/>
            </a:pPr>
            <a:endParaRPr lang="nl-NL" sz="1600">
              <a:solidFill>
                <a:srgbClr val="003350"/>
              </a:solidFill>
            </a:endParaRPr>
          </a:p>
          <a:p>
            <a:pPr marL="457189" indent="-457189">
              <a:buAutoNum type="arabicPeriod"/>
            </a:pPr>
            <a:r>
              <a:rPr lang="nl-NL" sz="2400">
                <a:solidFill>
                  <a:srgbClr val="003350"/>
                </a:solidFill>
              </a:rPr>
              <a:t>Evaluaties tussentijds en aan het eind vastleggen</a:t>
            </a:r>
          </a:p>
          <a:p>
            <a:pPr marL="457189" indent="-457189">
              <a:buAutoNum type="arabicPeriod"/>
            </a:pPr>
            <a:endParaRPr lang="nl-NL" sz="1867"/>
          </a:p>
        </p:txBody>
      </p:sp>
    </p:spTree>
    <p:extLst>
      <p:ext uri="{BB962C8B-B14F-4D97-AF65-F5344CB8AC3E}">
        <p14:creationId xmlns:p14="http://schemas.microsoft.com/office/powerpoint/2010/main" val="14199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7270D8F-32FA-BF99-1195-423C7D6B1676}"/>
              </a:ext>
            </a:extLst>
          </p:cNvPr>
          <p:cNvPicPr>
            <a:picLocks noChangeAspect="1"/>
          </p:cNvPicPr>
          <p:nvPr/>
        </p:nvPicPr>
        <p:blipFill>
          <a:blip r:embed="rId3"/>
          <a:stretch>
            <a:fillRect/>
          </a:stretch>
        </p:blipFill>
        <p:spPr>
          <a:xfrm>
            <a:off x="253105" y="165579"/>
            <a:ext cx="11514000" cy="5528867"/>
          </a:xfrm>
          <a:prstGeom prst="rect">
            <a:avLst/>
          </a:prstGeom>
        </p:spPr>
      </p:pic>
      <p:sp>
        <p:nvSpPr>
          <p:cNvPr id="3" name="Tekstvak 2"/>
          <p:cNvSpPr txBox="1"/>
          <p:nvPr/>
        </p:nvSpPr>
        <p:spPr>
          <a:xfrm>
            <a:off x="3241970" y="5640639"/>
            <a:ext cx="5536271" cy="666977"/>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dirty="0">
                <a:solidFill>
                  <a:schemeClr val="bg1"/>
                </a:solidFill>
              </a:rPr>
              <a:t>Vink één of meerdere leerlingen aan</a:t>
            </a:r>
          </a:p>
          <a:p>
            <a:pPr algn="ctr"/>
            <a:r>
              <a:rPr lang="nl-NL" sz="1867" dirty="0">
                <a:solidFill>
                  <a:schemeClr val="bg1"/>
                </a:solidFill>
              </a:rPr>
              <a:t>Kies voor Vragenlijst(en) klaarzetten &gt; in Serie</a:t>
            </a:r>
          </a:p>
        </p:txBody>
      </p:sp>
      <p:sp>
        <p:nvSpPr>
          <p:cNvPr id="2" name="Tekstvak 1">
            <a:extLst>
              <a:ext uri="{FF2B5EF4-FFF2-40B4-BE49-F238E27FC236}">
                <a16:creationId xmlns:a16="http://schemas.microsoft.com/office/drawing/2014/main" id="{6BCF2A53-B30B-698D-0DD7-D2FF68300DA1}"/>
              </a:ext>
            </a:extLst>
          </p:cNvPr>
          <p:cNvSpPr txBox="1"/>
          <p:nvPr/>
        </p:nvSpPr>
        <p:spPr>
          <a:xfrm>
            <a:off x="6885585" y="840388"/>
            <a:ext cx="232041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dirty="0"/>
              <a:t>Leerlingvragenlijsten klaarzetten</a:t>
            </a:r>
          </a:p>
        </p:txBody>
      </p:sp>
    </p:spTree>
    <p:extLst>
      <p:ext uri="{BB962C8B-B14F-4D97-AF65-F5344CB8AC3E}">
        <p14:creationId xmlns:p14="http://schemas.microsoft.com/office/powerpoint/2010/main" val="4224324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AD14C91-3011-9A5C-5FAC-0E69C790D257}"/>
              </a:ext>
            </a:extLst>
          </p:cNvPr>
          <p:cNvPicPr>
            <a:picLocks noChangeAspect="1"/>
          </p:cNvPicPr>
          <p:nvPr/>
        </p:nvPicPr>
        <p:blipFill>
          <a:blip r:embed="rId3"/>
          <a:stretch>
            <a:fillRect/>
          </a:stretch>
        </p:blipFill>
        <p:spPr>
          <a:xfrm>
            <a:off x="564865" y="262332"/>
            <a:ext cx="11062269" cy="5232669"/>
          </a:xfrm>
          <a:prstGeom prst="rect">
            <a:avLst/>
          </a:prstGeom>
        </p:spPr>
      </p:pic>
      <p:sp>
        <p:nvSpPr>
          <p:cNvPr id="3" name="Tekstvak 2"/>
          <p:cNvSpPr txBox="1"/>
          <p:nvPr/>
        </p:nvSpPr>
        <p:spPr>
          <a:xfrm>
            <a:off x="564865" y="5859067"/>
            <a:ext cx="10486968" cy="666977"/>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dirty="0">
                <a:solidFill>
                  <a:schemeClr val="bg1"/>
                </a:solidFill>
              </a:rPr>
              <a:t>Wanneer je meerdere versies van Zien! gebruikt, kies je hier welke versie je wilt laten invullen</a:t>
            </a:r>
          </a:p>
          <a:p>
            <a:pPr algn="ctr"/>
            <a:r>
              <a:rPr lang="nl-NL" sz="1867" dirty="0">
                <a:solidFill>
                  <a:schemeClr val="bg1"/>
                </a:solidFill>
              </a:rPr>
              <a:t>Klik daarna op Verder &gt;</a:t>
            </a:r>
          </a:p>
        </p:txBody>
      </p:sp>
    </p:spTree>
    <p:extLst>
      <p:ext uri="{BB962C8B-B14F-4D97-AF65-F5344CB8AC3E}">
        <p14:creationId xmlns:p14="http://schemas.microsoft.com/office/powerpoint/2010/main" val="106482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65124" y="4919268"/>
            <a:ext cx="7969751" cy="666977"/>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dirty="0">
                <a:solidFill>
                  <a:schemeClr val="bg1"/>
                </a:solidFill>
              </a:rPr>
              <a:t>Op de volgende pagina krijg je nogmaals de vraag welke versie van de leerlingvragenlijsten je wilt klaarzetten. </a:t>
            </a:r>
          </a:p>
        </p:txBody>
      </p:sp>
      <p:pic>
        <p:nvPicPr>
          <p:cNvPr id="5" name="Afbeelding 4">
            <a:extLst>
              <a:ext uri="{FF2B5EF4-FFF2-40B4-BE49-F238E27FC236}">
                <a16:creationId xmlns:a16="http://schemas.microsoft.com/office/drawing/2014/main" id="{101983D5-FB9C-9C30-B5AF-F14B25636C09}"/>
              </a:ext>
            </a:extLst>
          </p:cNvPr>
          <p:cNvPicPr>
            <a:picLocks noChangeAspect="1"/>
          </p:cNvPicPr>
          <p:nvPr/>
        </p:nvPicPr>
        <p:blipFill>
          <a:blip r:embed="rId3"/>
          <a:stretch>
            <a:fillRect/>
          </a:stretch>
        </p:blipFill>
        <p:spPr>
          <a:xfrm>
            <a:off x="779868" y="1784265"/>
            <a:ext cx="4807197" cy="1644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98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B3D1D6D-FBB6-D50A-F90E-CB1170760298}"/>
              </a:ext>
            </a:extLst>
          </p:cNvPr>
          <p:cNvPicPr>
            <a:picLocks noChangeAspect="1"/>
          </p:cNvPicPr>
          <p:nvPr/>
        </p:nvPicPr>
        <p:blipFill>
          <a:blip r:embed="rId3"/>
          <a:stretch>
            <a:fillRect/>
          </a:stretch>
        </p:blipFill>
        <p:spPr>
          <a:xfrm>
            <a:off x="593441" y="466589"/>
            <a:ext cx="11005116" cy="5264421"/>
          </a:xfrm>
          <a:prstGeom prst="rect">
            <a:avLst/>
          </a:prstGeom>
        </p:spPr>
      </p:pic>
      <p:sp>
        <p:nvSpPr>
          <p:cNvPr id="3" name="Tekstvak 2"/>
          <p:cNvSpPr txBox="1"/>
          <p:nvPr/>
        </p:nvSpPr>
        <p:spPr>
          <a:xfrm>
            <a:off x="2501714" y="6011755"/>
            <a:ext cx="7188570" cy="379656"/>
          </a:xfrm>
          <a:prstGeom prst="rect">
            <a:avLst/>
          </a:prstGeom>
          <a:solidFill>
            <a:schemeClr val="accent3"/>
          </a:solidFill>
          <a:ln>
            <a:noFill/>
          </a:ln>
          <a:effectLst>
            <a:softEdge rad="254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nl-NL" sz="1867" dirty="0">
                <a:solidFill>
                  <a:schemeClr val="bg1"/>
                </a:solidFill>
              </a:rPr>
              <a:t>Het overzicht van alle vragenlijsten die nog ingevuld moeten worden</a:t>
            </a:r>
          </a:p>
        </p:txBody>
      </p:sp>
    </p:spTree>
    <p:extLst>
      <p:ext uri="{BB962C8B-B14F-4D97-AF65-F5344CB8AC3E}">
        <p14:creationId xmlns:p14="http://schemas.microsoft.com/office/powerpoint/2010/main" val="323525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01466ACA-A64D-4916-BB41-09FD42D21D89}"/>
              </a:ext>
            </a:extLst>
          </p:cNvPr>
          <p:cNvSpPr>
            <a:spLocks noGrp="1"/>
          </p:cNvSpPr>
          <p:nvPr>
            <p:ph type="body" idx="14"/>
          </p:nvPr>
        </p:nvSpPr>
        <p:spPr/>
        <p:txBody>
          <a:bodyPr/>
          <a:lstStyle/>
          <a:p>
            <a:r>
              <a:rPr lang="nl-NL" altLang="nl-NL" sz="4400" dirty="0">
                <a:ea typeface="+mj-ea"/>
              </a:rPr>
              <a:t>De </a:t>
            </a:r>
            <a:r>
              <a:rPr lang="nl-NL" altLang="nl-NL" sz="4400" dirty="0" err="1">
                <a:ea typeface="+mj-ea"/>
              </a:rPr>
              <a:t>Zien!bril</a:t>
            </a:r>
            <a:endParaRPr lang="nl-NL" sz="4400" dirty="0">
              <a:ea typeface="+mj-ea"/>
            </a:endParaRPr>
          </a:p>
        </p:txBody>
      </p:sp>
      <p:sp>
        <p:nvSpPr>
          <p:cNvPr id="3" name="Tijdelijke aanduiding voor tekst 2">
            <a:extLst>
              <a:ext uri="{FF2B5EF4-FFF2-40B4-BE49-F238E27FC236}">
                <a16:creationId xmlns:a16="http://schemas.microsoft.com/office/drawing/2014/main" id="{8F84B129-545D-48FB-8458-73CAB7E91363}"/>
              </a:ext>
            </a:extLst>
          </p:cNvPr>
          <p:cNvSpPr>
            <a:spLocks noGrp="1"/>
          </p:cNvSpPr>
          <p:nvPr>
            <p:ph type="body" idx="11"/>
          </p:nvPr>
        </p:nvSpPr>
        <p:spPr>
          <a:xfrm>
            <a:off x="5456903" y="5739983"/>
            <a:ext cx="5244374" cy="807478"/>
          </a:xfrm>
        </p:spPr>
        <p:txBody>
          <a:bodyPr>
            <a:normAutofit fontScale="92500" lnSpcReduction="10000"/>
          </a:bodyPr>
          <a:lstStyle/>
          <a:p>
            <a:pPr marL="0" indent="0" algn="r">
              <a:buNone/>
            </a:pPr>
            <a:r>
              <a:rPr lang="nl-NL" dirty="0"/>
              <a:t>Met elkaar dezelfde taal spreken, om objectief het gedrag van leerlingen te kunnen typeren en te bepalen of extra ondersteuning gewenst is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408" y="2382716"/>
            <a:ext cx="4870451"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ostit"/>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56708">
            <a:off x="5743304" y="133904"/>
            <a:ext cx="6771331" cy="599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rot="264052">
            <a:off x="7356203" y="1740038"/>
            <a:ext cx="3653690" cy="281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defRPr/>
            </a:pPr>
            <a:r>
              <a:rPr lang="nl-NL" sz="2400" dirty="0">
                <a:solidFill>
                  <a:srgbClr val="003350"/>
                </a:solidFill>
                <a:latin typeface="Calibri" panose="020F0502020204030204" pitchFamily="34" charset="0"/>
                <a:cs typeface="Calibri" panose="020F0502020204030204" pitchFamily="34" charset="0"/>
              </a:rPr>
              <a:t>Wat zie je als je kijkt naar:</a:t>
            </a:r>
          </a:p>
          <a:p>
            <a:pPr algn="ctr" eaLnBrk="1" hangingPunct="1">
              <a:spcBef>
                <a:spcPct val="50000"/>
              </a:spcBef>
              <a:buFont typeface="Georgia" pitchFamily="18" charset="0"/>
              <a:buAutoNum type="arabicPeriod"/>
              <a:defRPr/>
            </a:pPr>
            <a:r>
              <a:rPr lang="nl-NL" sz="2400" dirty="0">
                <a:solidFill>
                  <a:srgbClr val="003350"/>
                </a:solidFill>
                <a:latin typeface="Calibri" panose="020F0502020204030204" pitchFamily="34" charset="0"/>
                <a:cs typeface="Calibri" panose="020F0502020204030204" pitchFamily="34" charset="0"/>
              </a:rPr>
              <a:t>Jezelf</a:t>
            </a:r>
          </a:p>
          <a:p>
            <a:pPr algn="ctr" eaLnBrk="1" hangingPunct="1">
              <a:spcBef>
                <a:spcPct val="50000"/>
              </a:spcBef>
              <a:buFont typeface="Georgia" pitchFamily="18" charset="0"/>
              <a:buAutoNum type="arabicPeriod"/>
              <a:defRPr/>
            </a:pPr>
            <a:r>
              <a:rPr lang="nl-NL" sz="2400" dirty="0">
                <a:solidFill>
                  <a:srgbClr val="003350"/>
                </a:solidFill>
                <a:latin typeface="Calibri" panose="020F0502020204030204" pitchFamily="34" charset="0"/>
                <a:cs typeface="Calibri" panose="020F0502020204030204" pitchFamily="34" charset="0"/>
              </a:rPr>
              <a:t>Een leerling waar je vragen over hebt</a:t>
            </a:r>
          </a:p>
          <a:p>
            <a:pPr algn="ctr" eaLnBrk="1" hangingPunct="1">
              <a:spcBef>
                <a:spcPct val="50000"/>
              </a:spcBef>
              <a:buFont typeface="Georgia" pitchFamily="18" charset="0"/>
              <a:buAutoNum type="arabicPeriod"/>
              <a:defRPr/>
            </a:pPr>
            <a:r>
              <a:rPr lang="nl-NL" sz="2400" dirty="0">
                <a:solidFill>
                  <a:srgbClr val="003350"/>
                </a:solidFill>
                <a:latin typeface="Calibri" panose="020F0502020204030204" pitchFamily="34" charset="0"/>
                <a:cs typeface="Calibri" panose="020F0502020204030204" pitchFamily="34" charset="0"/>
              </a:rPr>
              <a:t>Je groep?</a:t>
            </a:r>
          </a:p>
        </p:txBody>
      </p:sp>
    </p:spTree>
    <p:extLst>
      <p:ext uri="{BB962C8B-B14F-4D97-AF65-F5344CB8AC3E}">
        <p14:creationId xmlns:p14="http://schemas.microsoft.com/office/powerpoint/2010/main" val="247773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4E7D6E1-0D13-4C57-AA2C-E538E6493BF8}"/>
              </a:ext>
            </a:extLst>
          </p:cNvPr>
          <p:cNvSpPr>
            <a:spLocks noGrp="1"/>
          </p:cNvSpPr>
          <p:nvPr>
            <p:ph type="body" idx="14"/>
          </p:nvPr>
        </p:nvSpPr>
        <p:spPr/>
        <p:txBody>
          <a:bodyPr/>
          <a:lstStyle/>
          <a:p>
            <a:r>
              <a:rPr lang="nl-NL"/>
              <a:t>Even kijken hoe het werkt</a:t>
            </a:r>
          </a:p>
        </p:txBody>
      </p:sp>
      <p:pic>
        <p:nvPicPr>
          <p:cNvPr id="2" name="Afbeelding 1">
            <a:extLst>
              <a:ext uri="{FF2B5EF4-FFF2-40B4-BE49-F238E27FC236}">
                <a16:creationId xmlns:a16="http://schemas.microsoft.com/office/drawing/2014/main" id="{EF9A581A-4328-B1E5-5121-F28B3A8361AC}"/>
              </a:ext>
            </a:extLst>
          </p:cNvPr>
          <p:cNvPicPr>
            <a:picLocks noChangeAspect="1"/>
          </p:cNvPicPr>
          <p:nvPr/>
        </p:nvPicPr>
        <p:blipFill rotWithShape="1">
          <a:blip r:embed="rId3"/>
          <a:srcRect b="4500"/>
          <a:stretch/>
        </p:blipFill>
        <p:spPr>
          <a:xfrm>
            <a:off x="2334176" y="1535478"/>
            <a:ext cx="7523648" cy="5130487"/>
          </a:xfrm>
          <a:prstGeom prst="rect">
            <a:avLst/>
          </a:prstGeom>
        </p:spPr>
      </p:pic>
    </p:spTree>
    <p:extLst>
      <p:ext uri="{BB962C8B-B14F-4D97-AF65-F5344CB8AC3E}">
        <p14:creationId xmlns:p14="http://schemas.microsoft.com/office/powerpoint/2010/main" val="343012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D68FE00-4CB5-445A-B302-9BEB50A5F2B2}"/>
              </a:ext>
            </a:extLst>
          </p:cNvPr>
          <p:cNvSpPr>
            <a:spLocks noGrp="1"/>
          </p:cNvSpPr>
          <p:nvPr>
            <p:ph type="body" idx="14"/>
          </p:nvPr>
        </p:nvSpPr>
        <p:spPr/>
        <p:txBody>
          <a:bodyPr/>
          <a:lstStyle/>
          <a:p>
            <a:r>
              <a:rPr lang="nl-NL"/>
              <a:t>Oefenomgeving</a:t>
            </a:r>
          </a:p>
        </p:txBody>
      </p:sp>
      <p:sp>
        <p:nvSpPr>
          <p:cNvPr id="3" name="Tijdelijke aanduiding voor inhoud 2">
            <a:extLst>
              <a:ext uri="{FF2B5EF4-FFF2-40B4-BE49-F238E27FC236}">
                <a16:creationId xmlns:a16="http://schemas.microsoft.com/office/drawing/2014/main" id="{B61B5F35-826C-4175-AA2C-36E74565AE9B}"/>
              </a:ext>
            </a:extLst>
          </p:cNvPr>
          <p:cNvSpPr>
            <a:spLocks noGrp="1"/>
          </p:cNvSpPr>
          <p:nvPr>
            <p:ph type="body" idx="11"/>
          </p:nvPr>
        </p:nvSpPr>
        <p:spPr/>
        <p:txBody>
          <a:bodyPr>
            <a:normAutofit/>
          </a:bodyPr>
          <a:lstStyle/>
          <a:p>
            <a:pPr marL="0" indent="0">
              <a:lnSpc>
                <a:spcPct val="107000"/>
              </a:lnSpc>
              <a:spcAft>
                <a:spcPts val="1067"/>
              </a:spcAft>
              <a:buNone/>
            </a:pPr>
            <a:r>
              <a:rPr lang="nl-NL" sz="2400" dirty="0">
                <a:latin typeface="Calibri" panose="020F0502020204030204" pitchFamily="34" charset="0"/>
                <a:ea typeface="Calibri" panose="020F0502020204030204" pitchFamily="34" charset="0"/>
                <a:cs typeface="Times New Roman" panose="02020603050405020304" pitchFamily="18" charset="0"/>
                <a:hlinkClick r:id="rId2"/>
              </a:rPr>
              <a:t>https://start.zienvooronderwijs.nl</a:t>
            </a:r>
            <a:r>
              <a:rPr lang="nl-NL"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1067"/>
              </a:spcAft>
            </a:pPr>
            <a:r>
              <a:rPr lang="nl-NL" sz="2400" dirty="0">
                <a:latin typeface="Calibri" panose="020F0502020204030204" pitchFamily="34" charset="0"/>
                <a:ea typeface="Calibri" panose="020F0502020204030204" pitchFamily="34" charset="0"/>
                <a:cs typeface="Times New Roman" panose="02020603050405020304" pitchFamily="18" charset="0"/>
              </a:rPr>
              <a:t>Gebruikersnaam: </a:t>
            </a:r>
            <a:r>
              <a:rPr lang="nl-NL" sz="2400" dirty="0">
                <a:ea typeface="Calibri" panose="020F0502020204030204" pitchFamily="34" charset="0"/>
                <a:cs typeface="Times New Roman" panose="02020603050405020304" pitchFamily="18" charset="0"/>
              </a:rPr>
              <a:t>Leerkracht</a:t>
            </a:r>
            <a:r>
              <a:rPr lang="nl-NL" sz="2400" dirty="0">
                <a:latin typeface="Calibri" panose="020F0502020204030204" pitchFamily="34" charset="0"/>
                <a:ea typeface="Calibri" panose="020F0502020204030204" pitchFamily="34" charset="0"/>
                <a:cs typeface="Times New Roman" panose="02020603050405020304" pitchFamily="18" charset="0"/>
              </a:rPr>
              <a:t>1</a:t>
            </a:r>
          </a:p>
          <a:p>
            <a:pPr>
              <a:lnSpc>
                <a:spcPct val="107000"/>
              </a:lnSpc>
              <a:spcAft>
                <a:spcPts val="1067"/>
              </a:spcAft>
            </a:pPr>
            <a:r>
              <a:rPr lang="nl-NL" sz="2400" dirty="0">
                <a:latin typeface="Calibri" panose="020F0502020204030204" pitchFamily="34" charset="0"/>
                <a:ea typeface="Calibri" panose="020F0502020204030204" pitchFamily="34" charset="0"/>
                <a:cs typeface="Times New Roman" panose="02020603050405020304" pitchFamily="18" charset="0"/>
              </a:rPr>
              <a:t>Wachtwoord: DemoLeerkracht1</a:t>
            </a:r>
            <a:endParaRPr lang="nl-NL" sz="2400" dirty="0">
              <a:ea typeface="Calibri" panose="020F0502020204030204" pitchFamily="34" charset="0"/>
              <a:cs typeface="Times New Roman" panose="02020603050405020304" pitchFamily="18" charset="0"/>
            </a:endParaRPr>
          </a:p>
          <a:p>
            <a:pPr>
              <a:lnSpc>
                <a:spcPct val="107000"/>
              </a:lnSpc>
              <a:spcAft>
                <a:spcPts val="1067"/>
              </a:spcAft>
            </a:pPr>
            <a:r>
              <a:rPr lang="nl-NL" sz="2400" dirty="0">
                <a:ea typeface="Calibri" panose="020F0502020204030204" pitchFamily="34" charset="0"/>
                <a:cs typeface="Times New Roman" panose="02020603050405020304" pitchFamily="18" charset="0"/>
              </a:rPr>
              <a:t>Instelling: Oefen Zien! 1-16</a:t>
            </a:r>
          </a:p>
          <a:p>
            <a:pPr marL="0" indent="0">
              <a:lnSpc>
                <a:spcPct val="107000"/>
              </a:lnSpc>
              <a:spcAft>
                <a:spcPts val="1067"/>
              </a:spcAft>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5" name="Tekstvak 4">
            <a:extLst>
              <a:ext uri="{FF2B5EF4-FFF2-40B4-BE49-F238E27FC236}">
                <a16:creationId xmlns:a16="http://schemas.microsoft.com/office/drawing/2014/main" id="{97DE1635-7754-42E8-8F2B-0283BF71F042}"/>
              </a:ext>
            </a:extLst>
          </p:cNvPr>
          <p:cNvSpPr txBox="1"/>
          <p:nvPr/>
        </p:nvSpPr>
        <p:spPr>
          <a:xfrm>
            <a:off x="6688932" y="2519945"/>
            <a:ext cx="4474369" cy="2473882"/>
          </a:xfrm>
          <a:prstGeom prst="rect">
            <a:avLst/>
          </a:prstGeom>
          <a:noFill/>
        </p:spPr>
        <p:txBody>
          <a:bodyPr wrap="square">
            <a:spAutoFit/>
          </a:bodyPr>
          <a:lstStyle/>
          <a:p>
            <a:pPr>
              <a:lnSpc>
                <a:spcPct val="107000"/>
              </a:lnSpc>
              <a:spcAft>
                <a:spcPts val="1067"/>
              </a:spcAft>
            </a:pPr>
            <a:r>
              <a:rPr lang="nl-NL" sz="2400">
                <a:latin typeface="Calibri" panose="020F0502020204030204" pitchFamily="34" charset="0"/>
                <a:ea typeface="Calibri" panose="020F0502020204030204" pitchFamily="34" charset="0"/>
                <a:cs typeface="Times New Roman" panose="02020603050405020304" pitchFamily="18" charset="0"/>
              </a:rPr>
              <a:t>Om een vragenlijst in te vullen: </a:t>
            </a:r>
          </a:p>
          <a:p>
            <a:pPr marL="380990" indent="-380990">
              <a:lnSpc>
                <a:spcPct val="107000"/>
              </a:lnSpc>
              <a:spcAft>
                <a:spcPts val="1067"/>
              </a:spcAft>
              <a:buFontTx/>
              <a:buChar char="-"/>
            </a:pPr>
            <a:r>
              <a:rPr lang="nl-NL" sz="2400">
                <a:latin typeface="Calibri" panose="020F0502020204030204" pitchFamily="34" charset="0"/>
                <a:ea typeface="Calibri" panose="020F0502020204030204" pitchFamily="34" charset="0"/>
                <a:cs typeface="Times New Roman" panose="02020603050405020304" pitchFamily="18" charset="0"/>
              </a:rPr>
              <a:t>Kies ‘vragenlijst’(bovenaan)</a:t>
            </a:r>
          </a:p>
          <a:p>
            <a:pPr marL="380990" indent="-380990">
              <a:lnSpc>
                <a:spcPct val="107000"/>
              </a:lnSpc>
              <a:spcAft>
                <a:spcPts val="1067"/>
              </a:spcAft>
              <a:buFontTx/>
              <a:buChar char="-"/>
            </a:pPr>
            <a:r>
              <a:rPr lang="nl-NL" sz="2400">
                <a:latin typeface="Calibri" panose="020F0502020204030204" pitchFamily="34" charset="0"/>
                <a:ea typeface="Calibri" panose="020F0502020204030204" pitchFamily="34" charset="0"/>
                <a:cs typeface="Times New Roman" panose="02020603050405020304" pitchFamily="18" charset="0"/>
              </a:rPr>
              <a:t>Zet een vinkje voor een leerling </a:t>
            </a:r>
          </a:p>
          <a:p>
            <a:pPr marL="380990" indent="-380990">
              <a:lnSpc>
                <a:spcPct val="107000"/>
              </a:lnSpc>
              <a:spcAft>
                <a:spcPts val="1067"/>
              </a:spcAft>
              <a:buFontTx/>
              <a:buChar char="-"/>
            </a:pPr>
            <a:r>
              <a:rPr lang="nl-NL" sz="2400">
                <a:latin typeface="Calibri" panose="020F0502020204030204" pitchFamily="34" charset="0"/>
                <a:ea typeface="Calibri" panose="020F0502020204030204" pitchFamily="34" charset="0"/>
                <a:cs typeface="Times New Roman" panose="02020603050405020304" pitchFamily="18" charset="0"/>
              </a:rPr>
              <a:t>Kies onderaan ‘vragenlijst(en) invullen’</a:t>
            </a:r>
            <a:endParaRPr lang="nl-NL" sz="2400"/>
          </a:p>
        </p:txBody>
      </p:sp>
    </p:spTree>
    <p:extLst>
      <p:ext uri="{BB962C8B-B14F-4D97-AF65-F5344CB8AC3E}">
        <p14:creationId xmlns:p14="http://schemas.microsoft.com/office/powerpoint/2010/main" val="255082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FAC5A6-2C12-4B07-AD78-E4F2923E6F0B}"/>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D849FC75-919F-452B-AEEB-3AACD1D9F23E}"/>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EF067228-0D49-E765-7E40-495E93FAB070}"/>
              </a:ext>
            </a:extLst>
          </p:cNvPr>
          <p:cNvPicPr>
            <a:picLocks noChangeAspect="1"/>
          </p:cNvPicPr>
          <p:nvPr/>
        </p:nvPicPr>
        <p:blipFill>
          <a:blip r:embed="rId3"/>
          <a:stretch>
            <a:fillRect/>
          </a:stretch>
        </p:blipFill>
        <p:spPr>
          <a:xfrm>
            <a:off x="2457263" y="987299"/>
            <a:ext cx="7277474" cy="4883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04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0719E5-F7E6-4956-AD6D-B0D98EEC3B1D}"/>
              </a:ext>
            </a:extLst>
          </p:cNvPr>
          <p:cNvSpPr>
            <a:spLocks noGrp="1"/>
          </p:cNvSpPr>
          <p:nvPr>
            <p:ph type="body" idx="14"/>
          </p:nvPr>
        </p:nvSpPr>
        <p:spPr>
          <a:xfrm>
            <a:off x="827312" y="461253"/>
            <a:ext cx="10365577" cy="807477"/>
          </a:xfrm>
        </p:spPr>
        <p:txBody>
          <a:bodyPr/>
          <a:lstStyle/>
          <a:p>
            <a:r>
              <a:rPr lang="nl-NL" sz="4000"/>
              <a:t>Vanuit de cockpit naar de handelingssuggesties</a:t>
            </a:r>
          </a:p>
        </p:txBody>
      </p:sp>
      <p:sp>
        <p:nvSpPr>
          <p:cNvPr id="3" name="Tijdelijke aanduiding voor tekst 2">
            <a:extLst>
              <a:ext uri="{FF2B5EF4-FFF2-40B4-BE49-F238E27FC236}">
                <a16:creationId xmlns:a16="http://schemas.microsoft.com/office/drawing/2014/main" id="{1E126F26-FC57-4FB5-A1B2-B936DF505918}"/>
              </a:ext>
            </a:extLst>
          </p:cNvPr>
          <p:cNvSpPr>
            <a:spLocks noGrp="1"/>
          </p:cNvSpPr>
          <p:nvPr>
            <p:ph type="body" idx="11"/>
          </p:nvPr>
        </p:nvSpPr>
        <p:spPr/>
        <p:txBody>
          <a:bodyPr/>
          <a:lstStyle/>
          <a:p>
            <a:endParaRPr lang="nl-NL"/>
          </a:p>
        </p:txBody>
      </p:sp>
      <p:pic>
        <p:nvPicPr>
          <p:cNvPr id="5" name="Afbeelding 4">
            <a:extLst>
              <a:ext uri="{FF2B5EF4-FFF2-40B4-BE49-F238E27FC236}">
                <a16:creationId xmlns:a16="http://schemas.microsoft.com/office/drawing/2014/main" id="{00A96C82-6F99-0375-5CC7-AA4E5485F4D5}"/>
              </a:ext>
            </a:extLst>
          </p:cNvPr>
          <p:cNvPicPr>
            <a:picLocks noChangeAspect="1"/>
          </p:cNvPicPr>
          <p:nvPr/>
        </p:nvPicPr>
        <p:blipFill>
          <a:blip r:embed="rId3"/>
          <a:stretch>
            <a:fillRect/>
          </a:stretch>
        </p:blipFill>
        <p:spPr>
          <a:xfrm>
            <a:off x="2995483" y="1009407"/>
            <a:ext cx="6201033" cy="5848593"/>
          </a:xfrm>
          <a:prstGeom prst="rect">
            <a:avLst/>
          </a:prstGeom>
        </p:spPr>
      </p:pic>
    </p:spTree>
    <p:extLst>
      <p:ext uri="{BB962C8B-B14F-4D97-AF65-F5344CB8AC3E}">
        <p14:creationId xmlns:p14="http://schemas.microsoft.com/office/powerpoint/2010/main" val="344527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B92F3E-E59F-59D5-1ACA-B4252FCC9FD8}"/>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AF14851C-92E2-8442-5A93-F1E787D34549}"/>
              </a:ext>
            </a:extLst>
          </p:cNvPr>
          <p:cNvSpPr>
            <a:spLocks noGrp="1"/>
          </p:cNvSpPr>
          <p:nvPr>
            <p:ph type="body" idx="11"/>
          </p:nvPr>
        </p:nvSpPr>
        <p:spPr/>
        <p:txBody>
          <a:bodyPr/>
          <a:lstStyle/>
          <a:p>
            <a:endParaRPr lang="nl-NL"/>
          </a:p>
        </p:txBody>
      </p:sp>
      <p:pic>
        <p:nvPicPr>
          <p:cNvPr id="5" name="Afbeelding 4">
            <a:extLst>
              <a:ext uri="{FF2B5EF4-FFF2-40B4-BE49-F238E27FC236}">
                <a16:creationId xmlns:a16="http://schemas.microsoft.com/office/drawing/2014/main" id="{8F4A68FC-45E9-525E-1FBA-07E779068CEE}"/>
              </a:ext>
            </a:extLst>
          </p:cNvPr>
          <p:cNvPicPr>
            <a:picLocks noChangeAspect="1"/>
          </p:cNvPicPr>
          <p:nvPr/>
        </p:nvPicPr>
        <p:blipFill>
          <a:blip r:embed="rId2"/>
          <a:stretch>
            <a:fillRect/>
          </a:stretch>
        </p:blipFill>
        <p:spPr>
          <a:xfrm>
            <a:off x="2596105" y="424543"/>
            <a:ext cx="6243095" cy="5888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738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8DCD484-ACEB-20D4-E267-E980D1A4ADE6}"/>
              </a:ext>
            </a:extLst>
          </p:cNvPr>
          <p:cNvSpPr>
            <a:spLocks noGrp="1"/>
          </p:cNvSpPr>
          <p:nvPr>
            <p:ph type="body" idx="14"/>
          </p:nvPr>
        </p:nvSpPr>
        <p:spPr/>
        <p:txBody>
          <a:bodyPr/>
          <a:lstStyle/>
          <a:p>
            <a:endParaRPr lang="nl-NL" dirty="0"/>
          </a:p>
        </p:txBody>
      </p:sp>
      <p:sp>
        <p:nvSpPr>
          <p:cNvPr id="3" name="Tijdelijke aanduiding voor tekst 2">
            <a:extLst>
              <a:ext uri="{FF2B5EF4-FFF2-40B4-BE49-F238E27FC236}">
                <a16:creationId xmlns:a16="http://schemas.microsoft.com/office/drawing/2014/main" id="{2B15CABE-8539-6466-4468-7ECE66A2F69E}"/>
              </a:ext>
            </a:extLst>
          </p:cNvPr>
          <p:cNvSpPr>
            <a:spLocks noGrp="1"/>
          </p:cNvSpPr>
          <p:nvPr>
            <p:ph type="body" idx="11"/>
          </p:nvPr>
        </p:nvSpPr>
        <p:spPr>
          <a:xfrm>
            <a:off x="217712" y="6265179"/>
            <a:ext cx="5185560" cy="1411250"/>
          </a:xfrm>
        </p:spPr>
        <p:txBody>
          <a:bodyPr>
            <a:normAutofit/>
          </a:bodyPr>
          <a:lstStyle/>
          <a:p>
            <a:pPr marL="0" indent="0">
              <a:buNone/>
            </a:pPr>
            <a:r>
              <a:rPr lang="nl-NL" sz="1600" dirty="0">
                <a:hlinkClick r:id="rId3"/>
              </a:rPr>
              <a:t>https://www.gouwe-academie.nl/downloadszien!1-16</a:t>
            </a:r>
            <a:r>
              <a:rPr lang="nl-NL" sz="1600" dirty="0"/>
              <a:t> </a:t>
            </a:r>
          </a:p>
        </p:txBody>
      </p:sp>
      <p:pic>
        <p:nvPicPr>
          <p:cNvPr id="5" name="Afbeelding 4">
            <a:extLst>
              <a:ext uri="{FF2B5EF4-FFF2-40B4-BE49-F238E27FC236}">
                <a16:creationId xmlns:a16="http://schemas.microsoft.com/office/drawing/2014/main" id="{BF9AAA88-D970-A89E-2629-8005D50195D4}"/>
              </a:ext>
            </a:extLst>
          </p:cNvPr>
          <p:cNvPicPr>
            <a:picLocks noChangeAspect="1"/>
          </p:cNvPicPr>
          <p:nvPr/>
        </p:nvPicPr>
        <p:blipFill>
          <a:blip r:embed="rId4"/>
          <a:stretch>
            <a:fillRect/>
          </a:stretch>
        </p:blipFill>
        <p:spPr>
          <a:xfrm>
            <a:off x="5235187" y="105293"/>
            <a:ext cx="4559974" cy="6752707"/>
          </a:xfrm>
          <a:prstGeom prst="rect">
            <a:avLst/>
          </a:prstGeom>
        </p:spPr>
      </p:pic>
    </p:spTree>
    <p:extLst>
      <p:ext uri="{BB962C8B-B14F-4D97-AF65-F5344CB8AC3E}">
        <p14:creationId xmlns:p14="http://schemas.microsoft.com/office/powerpoint/2010/main" val="496666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79E11-FF0C-75A2-9C10-9E4643CCC8A6}"/>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A86439F1-0480-6936-3475-9A39493CA822}"/>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8D66EBDB-4776-37C0-2AD9-8E3CC1FD38A7}"/>
              </a:ext>
            </a:extLst>
          </p:cNvPr>
          <p:cNvPicPr>
            <a:picLocks noChangeAspect="1"/>
          </p:cNvPicPr>
          <p:nvPr/>
        </p:nvPicPr>
        <p:blipFill>
          <a:blip r:embed="rId2"/>
          <a:stretch>
            <a:fillRect/>
          </a:stretch>
        </p:blipFill>
        <p:spPr>
          <a:xfrm>
            <a:off x="2394258" y="117868"/>
            <a:ext cx="7403484" cy="6622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0843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idx="4294967295"/>
          </p:nvPr>
        </p:nvSpPr>
        <p:spPr>
          <a:xfrm>
            <a:off x="739775" y="4889934"/>
            <a:ext cx="10712450" cy="1328737"/>
          </a:xfrm>
        </p:spPr>
        <p:txBody>
          <a:bodyPr>
            <a:normAutofit/>
          </a:bodyPr>
          <a:lstStyle/>
          <a:p>
            <a:r>
              <a:rPr lang="nl-NL" sz="4000" err="1">
                <a:latin typeface="Arial" panose="020B0604020202020204" pitchFamily="34" charset="0"/>
                <a:cs typeface="Arial" panose="020B0604020202020204" pitchFamily="34" charset="0"/>
              </a:rPr>
              <a:t>Leerlingvragenlijst</a:t>
            </a:r>
            <a:endParaRPr lang="nl-NL"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2A214A2-68B3-2337-F306-4A889FA87D5D}"/>
              </a:ext>
            </a:extLst>
          </p:cNvPr>
          <p:cNvSpPr>
            <a:spLocks noGrp="1"/>
          </p:cNvSpPr>
          <p:nvPr>
            <p:ph type="body" idx="11"/>
          </p:nvPr>
        </p:nvSpPr>
        <p:spPr/>
        <p:txBody>
          <a:bodyPr/>
          <a:lstStyle/>
          <a:p>
            <a:endParaRPr lang="nl-NL"/>
          </a:p>
        </p:txBody>
      </p:sp>
      <p:sp>
        <p:nvSpPr>
          <p:cNvPr id="4" name="Tijdelijke aanduiding voor tekst 3">
            <a:extLst>
              <a:ext uri="{FF2B5EF4-FFF2-40B4-BE49-F238E27FC236}">
                <a16:creationId xmlns:a16="http://schemas.microsoft.com/office/drawing/2014/main" id="{CE1F1F00-C4D5-3002-759F-EB67D77C59AA}"/>
              </a:ext>
            </a:extLst>
          </p:cNvPr>
          <p:cNvSpPr>
            <a:spLocks noGrp="1"/>
          </p:cNvSpPr>
          <p:nvPr>
            <p:ph type="body" idx="14"/>
          </p:nvPr>
        </p:nvSpPr>
        <p:spPr/>
        <p:txBody>
          <a:bodyPr/>
          <a:lstStyle/>
          <a:p>
            <a:endParaRPr lang="nl-NL"/>
          </a:p>
        </p:txBody>
      </p:sp>
      <p:pic>
        <p:nvPicPr>
          <p:cNvPr id="6" name="Afbeelding 5">
            <a:extLst>
              <a:ext uri="{FF2B5EF4-FFF2-40B4-BE49-F238E27FC236}">
                <a16:creationId xmlns:a16="http://schemas.microsoft.com/office/drawing/2014/main" id="{FCFF7ADC-AC33-5EDE-6829-DC78CFD17340}"/>
              </a:ext>
            </a:extLst>
          </p:cNvPr>
          <p:cNvPicPr>
            <a:picLocks noChangeAspect="1"/>
          </p:cNvPicPr>
          <p:nvPr/>
        </p:nvPicPr>
        <p:blipFill>
          <a:blip r:embed="rId2"/>
          <a:stretch>
            <a:fillRect/>
          </a:stretch>
        </p:blipFill>
        <p:spPr>
          <a:xfrm>
            <a:off x="434778" y="135088"/>
            <a:ext cx="5100783" cy="6618530"/>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9BD87610-FD69-B968-2B96-90867A74830A}"/>
              </a:ext>
            </a:extLst>
          </p:cNvPr>
          <p:cNvPicPr>
            <a:picLocks noChangeAspect="1"/>
          </p:cNvPicPr>
          <p:nvPr/>
        </p:nvPicPr>
        <p:blipFill>
          <a:blip r:embed="rId3"/>
          <a:stretch>
            <a:fillRect/>
          </a:stretch>
        </p:blipFill>
        <p:spPr>
          <a:xfrm>
            <a:off x="5768377" y="135088"/>
            <a:ext cx="4879957" cy="6656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22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0859054-1D16-963A-E1CD-B9C85A3D6D9D}"/>
              </a:ext>
            </a:extLst>
          </p:cNvPr>
          <p:cNvSpPr>
            <a:spLocks noGrp="1"/>
          </p:cNvSpPr>
          <p:nvPr>
            <p:ph type="body" idx="14"/>
          </p:nvPr>
        </p:nvSpPr>
        <p:spPr/>
        <p:txBody>
          <a:bodyPr/>
          <a:lstStyle/>
          <a:p>
            <a:r>
              <a:rPr lang="nl-NL"/>
              <a:t>Varianten</a:t>
            </a:r>
          </a:p>
        </p:txBody>
      </p:sp>
      <p:sp>
        <p:nvSpPr>
          <p:cNvPr id="3" name="Tijdelijke aanduiding voor tekst 2">
            <a:extLst>
              <a:ext uri="{FF2B5EF4-FFF2-40B4-BE49-F238E27FC236}">
                <a16:creationId xmlns:a16="http://schemas.microsoft.com/office/drawing/2014/main" id="{D97BC45C-558C-B995-D4DE-BACBC4EE798E}"/>
              </a:ext>
            </a:extLst>
          </p:cNvPr>
          <p:cNvSpPr>
            <a:spLocks noGrp="1"/>
          </p:cNvSpPr>
          <p:nvPr>
            <p:ph type="body" idx="11"/>
          </p:nvPr>
        </p:nvSpPr>
        <p:spPr/>
        <p:txBody>
          <a:bodyPr/>
          <a:lstStyle/>
          <a:p>
            <a:pPr marL="342900" lvl="0" indent="-342900">
              <a:lnSpc>
                <a:spcPct val="115000"/>
              </a:lnSpc>
              <a:buFont typeface="+mj-lt"/>
              <a:buAutoNum type="arabicPeriod"/>
            </a:pPr>
            <a:r>
              <a:rPr lang="nl-NL" sz="1800">
                <a:effectLst/>
                <a:latin typeface="Calibri" panose="020F0502020204030204" pitchFamily="34" charset="0"/>
                <a:ea typeface="Calibri" panose="020F0502020204030204" pitchFamily="34" charset="0"/>
                <a:cs typeface="Arial" panose="020B0604020202020204" pitchFamily="34" charset="0"/>
              </a:rPr>
              <a:t>Zien!leerling 1-16 vierpuntsschaal – op papier in te vullen</a:t>
            </a:r>
          </a:p>
          <a:p>
            <a:pPr marL="342900" lvl="0" indent="-342900">
              <a:lnSpc>
                <a:spcPct val="115000"/>
              </a:lnSpc>
              <a:buFont typeface="+mj-lt"/>
              <a:buAutoNum type="arabicPeriod"/>
            </a:pPr>
            <a:r>
              <a:rPr lang="nl-NL" sz="1800">
                <a:effectLst/>
                <a:latin typeface="Calibri" panose="020F0502020204030204" pitchFamily="34" charset="0"/>
                <a:ea typeface="Calibri" panose="020F0502020204030204" pitchFamily="34" charset="0"/>
                <a:cs typeface="Arial" panose="020B0604020202020204" pitchFamily="34" charset="0"/>
              </a:rPr>
              <a:t>Zien!leerling 1-16 vierpuntsschaal – digitaal in te vullen</a:t>
            </a:r>
            <a:br>
              <a:rPr lang="nl-NL" sz="1800">
                <a:effectLst/>
                <a:latin typeface="Calibri" panose="020F0502020204030204" pitchFamily="34" charset="0"/>
                <a:ea typeface="Calibri" panose="020F0502020204030204" pitchFamily="34" charset="0"/>
                <a:cs typeface="Arial" panose="020B0604020202020204" pitchFamily="34" charset="0"/>
              </a:rPr>
            </a:br>
            <a:endParaRPr lang="nl-NL"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nl-NL" sz="1800">
                <a:effectLst/>
                <a:latin typeface="Calibri" panose="020F0502020204030204" pitchFamily="34" charset="0"/>
                <a:ea typeface="Calibri" panose="020F0502020204030204" pitchFamily="34" charset="0"/>
                <a:cs typeface="Arial" panose="020B0604020202020204" pitchFamily="34" charset="0"/>
              </a:rPr>
              <a:t>Zien!leerling 1-16 driepuntsschaal versie vinkje-kruisje – op papier in te vullen</a:t>
            </a:r>
          </a:p>
          <a:p>
            <a:pPr marL="342900" lvl="0" indent="-342900">
              <a:lnSpc>
                <a:spcPct val="115000"/>
              </a:lnSpc>
              <a:buFont typeface="+mj-lt"/>
              <a:buAutoNum type="arabicPeriod"/>
            </a:pPr>
            <a:r>
              <a:rPr lang="nl-NL" sz="1800">
                <a:effectLst/>
                <a:latin typeface="Calibri" panose="020F0502020204030204" pitchFamily="34" charset="0"/>
                <a:ea typeface="Calibri" panose="020F0502020204030204" pitchFamily="34" charset="0"/>
                <a:cs typeface="Arial" panose="020B0604020202020204" pitchFamily="34" charset="0"/>
              </a:rPr>
              <a:t>Zien!leerling 1-16 driepuntsschaal versie duimpjes– op papier in te vullen</a:t>
            </a:r>
          </a:p>
          <a:p>
            <a:pPr marL="342900" lvl="0" indent="-342900">
              <a:lnSpc>
                <a:spcPct val="115000"/>
              </a:lnSpc>
              <a:buFont typeface="+mj-lt"/>
              <a:buAutoNum type="arabicPeriod"/>
            </a:pPr>
            <a:r>
              <a:rPr lang="nl-NL" sz="1800">
                <a:effectLst/>
                <a:latin typeface="Calibri" panose="020F0502020204030204" pitchFamily="34" charset="0"/>
                <a:ea typeface="Calibri" panose="020F0502020204030204" pitchFamily="34" charset="0"/>
                <a:cs typeface="Arial" panose="020B0604020202020204" pitchFamily="34" charset="0"/>
              </a:rPr>
              <a:t>Zien!leerling 1-16 driepuntsschaal versie picto’s + vinkje-kruisje – op papier in te vullen</a:t>
            </a:r>
            <a:br>
              <a:rPr lang="nl-NL" sz="1800">
                <a:effectLst/>
                <a:latin typeface="Calibri" panose="020F0502020204030204" pitchFamily="34" charset="0"/>
                <a:ea typeface="Calibri" panose="020F0502020204030204" pitchFamily="34" charset="0"/>
                <a:cs typeface="Arial" panose="020B0604020202020204" pitchFamily="34" charset="0"/>
              </a:rPr>
            </a:br>
            <a:endParaRPr lang="nl-NL"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nl-NL" sz="1800">
                <a:ea typeface="Calibri" panose="020F0502020204030204" pitchFamily="34" charset="0"/>
                <a:cs typeface="Arial" panose="020B0604020202020204" pitchFamily="34" charset="0"/>
              </a:rPr>
              <a:t>Zien!leerling 5-8 vierpuntsschaal – digitaal in te vullen (</a:t>
            </a:r>
            <a:r>
              <a:rPr lang="nl-NL" sz="1800" err="1">
                <a:ea typeface="Calibri" panose="020F0502020204030204" pitchFamily="34" charset="0"/>
                <a:cs typeface="Arial" panose="020B0604020202020204" pitchFamily="34" charset="0"/>
              </a:rPr>
              <a:t>evt</a:t>
            </a:r>
            <a:r>
              <a:rPr lang="nl-NL" sz="1800">
                <a:ea typeface="Calibri" panose="020F0502020204030204" pitchFamily="34" charset="0"/>
                <a:cs typeface="Arial" panose="020B0604020202020204" pitchFamily="34" charset="0"/>
              </a:rPr>
              <a:t> ook op papier)</a:t>
            </a:r>
            <a:endParaRPr lang="nl-NL" sz="1800">
              <a:effectLst/>
              <a:latin typeface="Calibri" panose="020F0502020204030204" pitchFamily="34" charset="0"/>
              <a:ea typeface="Calibri" panose="020F0502020204030204" pitchFamily="34" charset="0"/>
              <a:cs typeface="Arial" panose="020B0604020202020204" pitchFamily="34" charset="0"/>
            </a:endParaRPr>
          </a:p>
          <a:p>
            <a:endParaRPr lang="nl-NL"/>
          </a:p>
        </p:txBody>
      </p:sp>
    </p:spTree>
    <p:extLst>
      <p:ext uri="{BB962C8B-B14F-4D97-AF65-F5344CB8AC3E}">
        <p14:creationId xmlns:p14="http://schemas.microsoft.com/office/powerpoint/2010/main" val="233466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7B0529-E19C-48D0-BB96-A56DC6B1D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347" y="1319213"/>
            <a:ext cx="5626100" cy="4219575"/>
          </a:xfrm>
          <a:prstGeom prst="rect">
            <a:avLst/>
          </a:prstGeom>
        </p:spPr>
      </p:pic>
      <p:sp>
        <p:nvSpPr>
          <p:cNvPr id="5" name="Tijdelijke aanduiding voor tekst 4">
            <a:extLst>
              <a:ext uri="{FF2B5EF4-FFF2-40B4-BE49-F238E27FC236}">
                <a16:creationId xmlns:a16="http://schemas.microsoft.com/office/drawing/2014/main" id="{0928D1C0-6372-4143-BEA8-F6178813084D}"/>
              </a:ext>
            </a:extLst>
          </p:cNvPr>
          <p:cNvSpPr>
            <a:spLocks noGrp="1"/>
          </p:cNvSpPr>
          <p:nvPr>
            <p:ph type="body" idx="14"/>
          </p:nvPr>
        </p:nvSpPr>
        <p:spPr>
          <a:xfrm>
            <a:off x="6926317" y="4108837"/>
            <a:ext cx="5265683" cy="807477"/>
          </a:xfrm>
        </p:spPr>
        <p:txBody>
          <a:bodyPr/>
          <a:lstStyle/>
          <a:p>
            <a:r>
              <a:rPr lang="nl-NL" sz="3200"/>
              <a:t>Wat laat het kind / de groep zien van </a:t>
            </a:r>
            <a:r>
              <a:rPr lang="nl-NL" sz="3200" err="1"/>
              <a:t>pro-sociaal</a:t>
            </a:r>
            <a:r>
              <a:rPr lang="nl-NL" sz="3200"/>
              <a:t> gedrag? </a:t>
            </a:r>
          </a:p>
          <a:p>
            <a:endParaRPr lang="nl-NL" sz="3200"/>
          </a:p>
        </p:txBody>
      </p:sp>
    </p:spTree>
    <p:extLst>
      <p:ext uri="{BB962C8B-B14F-4D97-AF65-F5344CB8AC3E}">
        <p14:creationId xmlns:p14="http://schemas.microsoft.com/office/powerpoint/2010/main" val="375891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9159D3E7-C818-C996-C39E-E2A5DE149E3D}"/>
              </a:ext>
            </a:extLst>
          </p:cNvPr>
          <p:cNvSpPr>
            <a:spLocks noGrp="1"/>
          </p:cNvSpPr>
          <p:nvPr>
            <p:ph type="body" idx="14"/>
          </p:nvPr>
        </p:nvSpPr>
        <p:spPr/>
        <p:txBody>
          <a:bodyPr/>
          <a:lstStyle/>
          <a:p>
            <a:endParaRPr lang="nl-NL"/>
          </a:p>
        </p:txBody>
      </p:sp>
      <p:sp>
        <p:nvSpPr>
          <p:cNvPr id="11" name="Tijdelijke aanduiding voor tekst 10">
            <a:extLst>
              <a:ext uri="{FF2B5EF4-FFF2-40B4-BE49-F238E27FC236}">
                <a16:creationId xmlns:a16="http://schemas.microsoft.com/office/drawing/2014/main" id="{12E70893-2EE6-DD69-6FFC-66FE3F9E76A7}"/>
              </a:ext>
            </a:extLst>
          </p:cNvPr>
          <p:cNvSpPr>
            <a:spLocks noGrp="1"/>
          </p:cNvSpPr>
          <p:nvPr>
            <p:ph type="body" idx="11"/>
          </p:nvPr>
        </p:nvSpPr>
        <p:spPr/>
        <p:txBody>
          <a:bodyPr/>
          <a:lstStyle/>
          <a:p>
            <a:endParaRPr lang="nl-NL"/>
          </a:p>
        </p:txBody>
      </p:sp>
      <p:pic>
        <p:nvPicPr>
          <p:cNvPr id="3" name="Afbeelding 2">
            <a:extLst>
              <a:ext uri="{FF2B5EF4-FFF2-40B4-BE49-F238E27FC236}">
                <a16:creationId xmlns:a16="http://schemas.microsoft.com/office/drawing/2014/main" id="{B2B60A8C-65FE-A91E-866A-378DA2B4B25E}"/>
              </a:ext>
            </a:extLst>
          </p:cNvPr>
          <p:cNvPicPr>
            <a:picLocks noChangeAspect="1"/>
          </p:cNvPicPr>
          <p:nvPr/>
        </p:nvPicPr>
        <p:blipFill>
          <a:blip r:embed="rId3"/>
          <a:stretch>
            <a:fillRect/>
          </a:stretch>
        </p:blipFill>
        <p:spPr>
          <a:xfrm>
            <a:off x="2872460" y="746527"/>
            <a:ext cx="6447079" cy="5364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0452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000" b="0"/>
              <a:t>Ik kan moeilijke </a:t>
            </a:r>
            <a:br>
              <a:rPr lang="nl-NL" sz="3000" b="0"/>
            </a:br>
            <a:r>
              <a:rPr lang="nl-NL" sz="3000" b="0"/>
              <a:t>opdrachten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pic>
        <p:nvPicPr>
          <p:cNvPr id="9" name="Afbeelding 8">
            <a:extLst>
              <a:ext uri="{FF2B5EF4-FFF2-40B4-BE49-F238E27FC236}">
                <a16:creationId xmlns:a16="http://schemas.microsoft.com/office/drawing/2014/main" id="{5DB02AA9-3E93-32FD-3684-B524BBF54F00}"/>
              </a:ext>
            </a:extLst>
          </p:cNvPr>
          <p:cNvPicPr>
            <a:picLocks noChangeAspect="1"/>
          </p:cNvPicPr>
          <p:nvPr/>
        </p:nvPicPr>
        <p:blipFill>
          <a:blip r:embed="rId5"/>
          <a:stretch>
            <a:fillRect/>
          </a:stretch>
        </p:blipFill>
        <p:spPr>
          <a:xfrm>
            <a:off x="6095202" y="5059680"/>
            <a:ext cx="4987078" cy="1675344"/>
          </a:xfrm>
          <a:prstGeom prst="rect">
            <a:avLst/>
          </a:prstGeom>
        </p:spPr>
      </p:pic>
    </p:spTree>
    <p:extLst>
      <p:ext uri="{BB962C8B-B14F-4D97-AF65-F5344CB8AC3E}">
        <p14:creationId xmlns:p14="http://schemas.microsoft.com/office/powerpoint/2010/main" val="11406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8248C1FB-D6AC-F782-9750-6D96611729ED}"/>
              </a:ext>
            </a:extLst>
          </p:cNvPr>
          <p:cNvSpPr>
            <a:spLocks noGrp="1"/>
          </p:cNvSpPr>
          <p:nvPr>
            <p:ph type="body" idx="14"/>
          </p:nvPr>
        </p:nvSpPr>
        <p:spPr/>
        <p:txBody>
          <a:bodyPr/>
          <a:lstStyle/>
          <a:p>
            <a:endParaRPr lang="nl-NL"/>
          </a:p>
        </p:txBody>
      </p:sp>
      <p:sp>
        <p:nvSpPr>
          <p:cNvPr id="11" name="Tijdelijke aanduiding voor tekst 10">
            <a:extLst>
              <a:ext uri="{FF2B5EF4-FFF2-40B4-BE49-F238E27FC236}">
                <a16:creationId xmlns:a16="http://schemas.microsoft.com/office/drawing/2014/main" id="{16715876-3C8C-E44F-0E31-E11156ECB80D}"/>
              </a:ext>
            </a:extLst>
          </p:cNvPr>
          <p:cNvSpPr>
            <a:spLocks noGrp="1"/>
          </p:cNvSpPr>
          <p:nvPr>
            <p:ph type="body" idx="11"/>
          </p:nvPr>
        </p:nvSpPr>
        <p:spPr/>
        <p:txBody>
          <a:bodyPr/>
          <a:lstStyle/>
          <a:p>
            <a:endParaRPr lang="nl-NL"/>
          </a:p>
        </p:txBody>
      </p:sp>
      <p:pic>
        <p:nvPicPr>
          <p:cNvPr id="14" name="Afbeelding 13">
            <a:extLst>
              <a:ext uri="{FF2B5EF4-FFF2-40B4-BE49-F238E27FC236}">
                <a16:creationId xmlns:a16="http://schemas.microsoft.com/office/drawing/2014/main" id="{7782A328-81B6-5E5A-DDF6-9C2F3222196C}"/>
              </a:ext>
            </a:extLst>
          </p:cNvPr>
          <p:cNvPicPr>
            <a:picLocks noChangeAspect="1"/>
          </p:cNvPicPr>
          <p:nvPr/>
        </p:nvPicPr>
        <p:blipFill>
          <a:blip r:embed="rId3"/>
          <a:stretch>
            <a:fillRect/>
          </a:stretch>
        </p:blipFill>
        <p:spPr>
          <a:xfrm>
            <a:off x="3132070" y="209389"/>
            <a:ext cx="7539345" cy="5659257"/>
          </a:xfrm>
          <a:prstGeom prst="rect">
            <a:avLst/>
          </a:prstGeom>
          <a:ln>
            <a:noFill/>
          </a:ln>
          <a:effectLst>
            <a:outerShdw blurRad="292100" dist="139700" dir="2700000" algn="tl" rotWithShape="0">
              <a:srgbClr val="333333">
                <a:alpha val="65000"/>
              </a:srgbClr>
            </a:outerShdw>
          </a:effectLst>
        </p:spPr>
      </p:pic>
      <p:pic>
        <p:nvPicPr>
          <p:cNvPr id="16" name="Afbeelding 15">
            <a:extLst>
              <a:ext uri="{FF2B5EF4-FFF2-40B4-BE49-F238E27FC236}">
                <a16:creationId xmlns:a16="http://schemas.microsoft.com/office/drawing/2014/main" id="{A92A1BDB-FCAC-D730-810F-84E38F2A4143}"/>
              </a:ext>
            </a:extLst>
          </p:cNvPr>
          <p:cNvPicPr>
            <a:picLocks noChangeAspect="1"/>
          </p:cNvPicPr>
          <p:nvPr/>
        </p:nvPicPr>
        <p:blipFill>
          <a:blip r:embed="rId4"/>
          <a:stretch>
            <a:fillRect/>
          </a:stretch>
        </p:blipFill>
        <p:spPr>
          <a:xfrm>
            <a:off x="619186" y="3759755"/>
            <a:ext cx="4277057" cy="2673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590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6" name="Afbeelding 5">
            <a:extLst>
              <a:ext uri="{FF2B5EF4-FFF2-40B4-BE49-F238E27FC236}">
                <a16:creationId xmlns:a16="http://schemas.microsoft.com/office/drawing/2014/main" id="{448CBF19-38D3-4FC2-8EAD-57F7903F301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4" name="Afbeelding 3">
            <a:extLst>
              <a:ext uri="{FF2B5EF4-FFF2-40B4-BE49-F238E27FC236}">
                <a16:creationId xmlns:a16="http://schemas.microsoft.com/office/drawing/2014/main" id="{41580A27-7CB3-E2B4-CFF8-90BB1B4C0AB5}"/>
              </a:ext>
            </a:extLst>
          </p:cNvPr>
          <p:cNvPicPr>
            <a:picLocks noChangeAspect="1"/>
          </p:cNvPicPr>
          <p:nvPr/>
        </p:nvPicPr>
        <p:blipFill>
          <a:blip r:embed="rId4"/>
          <a:stretch>
            <a:fillRect/>
          </a:stretch>
        </p:blipFill>
        <p:spPr>
          <a:xfrm>
            <a:off x="3218533" y="1621971"/>
            <a:ext cx="4009582" cy="4484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953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4" name="Afbeelding 3">
            <a:extLst>
              <a:ext uri="{FF2B5EF4-FFF2-40B4-BE49-F238E27FC236}">
                <a16:creationId xmlns:a16="http://schemas.microsoft.com/office/drawing/2014/main" id="{1A1F17F2-56DD-40E6-869A-339DFD412D9A}"/>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Afbeelding 5">
            <a:extLst>
              <a:ext uri="{FF2B5EF4-FFF2-40B4-BE49-F238E27FC236}">
                <a16:creationId xmlns:a16="http://schemas.microsoft.com/office/drawing/2014/main" id="{3C6E1F60-9044-62E2-64E3-872BEF4F8664}"/>
              </a:ext>
            </a:extLst>
          </p:cNvPr>
          <p:cNvPicPr>
            <a:picLocks noChangeAspect="1"/>
          </p:cNvPicPr>
          <p:nvPr/>
        </p:nvPicPr>
        <p:blipFill rotWithShape="1">
          <a:blip r:embed="rId4"/>
          <a:srcRect t="22167"/>
          <a:stretch/>
        </p:blipFill>
        <p:spPr>
          <a:xfrm>
            <a:off x="3251200" y="1688526"/>
            <a:ext cx="4615543" cy="4641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0250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4" name="Afbeelding 2">
            <a:extLst>
              <a:ext uri="{FF2B5EF4-FFF2-40B4-BE49-F238E27FC236}">
                <a16:creationId xmlns:a16="http://schemas.microsoft.com/office/drawing/2014/main" id="{646BEBAE-E7DE-4115-9AC1-084738BD2DAF}"/>
              </a:ext>
            </a:extLst>
          </p:cNvPr>
          <p:cNvPicPr>
            <a:picLocks noChangeAspect="1"/>
          </p:cNvPicPr>
          <p:nvPr/>
        </p:nvPicPr>
        <p:blipFill>
          <a:blip r:embed="rId3"/>
          <a:srcRect/>
          <a:stretch/>
        </p:blipFill>
        <p:spPr>
          <a:xfrm>
            <a:off x="1802716" y="1817495"/>
            <a:ext cx="6688560" cy="3834158"/>
          </a:xfrm>
          <a:prstGeom prst="rect">
            <a:avLst/>
          </a:prstGeom>
        </p:spPr>
      </p:pic>
      <p:pic>
        <p:nvPicPr>
          <p:cNvPr id="6" name="Afbeelding 5">
            <a:extLst>
              <a:ext uri="{FF2B5EF4-FFF2-40B4-BE49-F238E27FC236}">
                <a16:creationId xmlns:a16="http://schemas.microsoft.com/office/drawing/2014/main" id="{1A1F2A8C-CFEB-4C2F-828A-FB4D3E2AF03A}"/>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97958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1EBE273-1452-4729-AF34-C75D4F3294FD}"/>
              </a:ext>
            </a:extLst>
          </p:cNvPr>
          <p:cNvSpPr>
            <a:spLocks noGrp="1"/>
          </p:cNvSpPr>
          <p:nvPr>
            <p:ph type="body" idx="11"/>
          </p:nvPr>
        </p:nvSpPr>
        <p:spPr>
          <a:xfrm>
            <a:off x="82247" y="6568923"/>
            <a:ext cx="10365577" cy="566057"/>
          </a:xfrm>
        </p:spPr>
        <p:txBody>
          <a:bodyPr>
            <a:normAutofit/>
          </a:bodyPr>
          <a:lstStyle/>
          <a:p>
            <a:pPr marL="0" indent="0">
              <a:buNone/>
            </a:pPr>
            <a:r>
              <a:rPr lang="nl-NL" sz="1200" dirty="0">
                <a:solidFill>
                  <a:schemeClr val="bg2"/>
                </a:solidFill>
                <a:hlinkClick r:id="rId2"/>
              </a:rPr>
              <a:t>https://www.gouwe-academie.nl/downloadszien!1-16/leerlingvragenlijsten</a:t>
            </a:r>
            <a:r>
              <a:rPr lang="nl-NL" sz="1200" dirty="0">
                <a:solidFill>
                  <a:schemeClr val="bg2"/>
                </a:solidFill>
              </a:rPr>
              <a:t> </a:t>
            </a:r>
          </a:p>
        </p:txBody>
      </p:sp>
      <p:pic>
        <p:nvPicPr>
          <p:cNvPr id="6" name="Afbeelding 5">
            <a:extLst>
              <a:ext uri="{FF2B5EF4-FFF2-40B4-BE49-F238E27FC236}">
                <a16:creationId xmlns:a16="http://schemas.microsoft.com/office/drawing/2014/main" id="{17FDAABB-15FA-2AF1-1C3C-5C8FE0BE0D8B}"/>
              </a:ext>
            </a:extLst>
          </p:cNvPr>
          <p:cNvPicPr>
            <a:picLocks noChangeAspect="1"/>
          </p:cNvPicPr>
          <p:nvPr/>
        </p:nvPicPr>
        <p:blipFill>
          <a:blip r:embed="rId3"/>
          <a:stretch>
            <a:fillRect/>
          </a:stretch>
        </p:blipFill>
        <p:spPr>
          <a:xfrm>
            <a:off x="1760097" y="211097"/>
            <a:ext cx="4244708" cy="346314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17210369-F029-CDAE-0507-DD58F6B2402B}"/>
              </a:ext>
            </a:extLst>
          </p:cNvPr>
          <p:cNvPicPr>
            <a:picLocks noChangeAspect="1"/>
          </p:cNvPicPr>
          <p:nvPr/>
        </p:nvPicPr>
        <p:blipFill>
          <a:blip r:embed="rId4"/>
          <a:stretch>
            <a:fillRect/>
          </a:stretch>
        </p:blipFill>
        <p:spPr>
          <a:xfrm>
            <a:off x="4883010" y="1566333"/>
            <a:ext cx="4992873" cy="5080570"/>
          </a:xfrm>
          <a:prstGeom prst="rect">
            <a:avLst/>
          </a:prstGeom>
        </p:spPr>
      </p:pic>
    </p:spTree>
    <p:extLst>
      <p:ext uri="{BB962C8B-B14F-4D97-AF65-F5344CB8AC3E}">
        <p14:creationId xmlns:p14="http://schemas.microsoft.com/office/powerpoint/2010/main" val="3221509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C64939-B50A-477F-BC3A-909BC0019801}"/>
              </a:ext>
            </a:extLst>
          </p:cNvPr>
          <p:cNvSpPr>
            <a:spLocks noGrp="1"/>
          </p:cNvSpPr>
          <p:nvPr>
            <p:ph type="ctrTitle" idx="4294967295"/>
          </p:nvPr>
        </p:nvSpPr>
        <p:spPr>
          <a:xfrm>
            <a:off x="987704" y="5457204"/>
            <a:ext cx="5268913" cy="469900"/>
          </a:xfrm>
        </p:spPr>
        <p:txBody>
          <a:bodyPr>
            <a:noAutofit/>
          </a:bodyPr>
          <a:lstStyle/>
          <a:p>
            <a:r>
              <a:rPr lang="nl-NL" sz="2500"/>
              <a:t>“Als je weet </a:t>
            </a:r>
            <a:br>
              <a:rPr lang="nl-NL" sz="2500"/>
            </a:br>
            <a:r>
              <a:rPr lang="nl-NL" sz="2500"/>
              <a:t>waar je op moet letten, </a:t>
            </a:r>
            <a:br>
              <a:rPr lang="nl-NL" sz="2500"/>
            </a:br>
            <a:r>
              <a:rPr lang="nl-NL" sz="2500"/>
              <a:t>kun je het Zien!”</a:t>
            </a:r>
          </a:p>
        </p:txBody>
      </p:sp>
      <p:sp>
        <p:nvSpPr>
          <p:cNvPr id="7" name="Tekstvak 6">
            <a:extLst>
              <a:ext uri="{FF2B5EF4-FFF2-40B4-BE49-F238E27FC236}">
                <a16:creationId xmlns:a16="http://schemas.microsoft.com/office/drawing/2014/main" id="{C450E247-3443-4487-B8CA-AC7424BF76EE}"/>
              </a:ext>
            </a:extLst>
          </p:cNvPr>
          <p:cNvSpPr txBox="1"/>
          <p:nvPr/>
        </p:nvSpPr>
        <p:spPr>
          <a:xfrm>
            <a:off x="566682" y="1872744"/>
            <a:ext cx="7401134" cy="830997"/>
          </a:xfrm>
          <a:prstGeom prst="rect">
            <a:avLst/>
          </a:prstGeom>
          <a:noFill/>
        </p:spPr>
        <p:txBody>
          <a:bodyPr wrap="square" rtlCol="0">
            <a:spAutoFit/>
          </a:bodyPr>
          <a:lstStyle/>
          <a:p>
            <a:pPr algn="l"/>
            <a:r>
              <a:rPr lang="nl-NL" sz="2400" dirty="0">
                <a:solidFill>
                  <a:schemeClr val="bg1"/>
                </a:solidFill>
                <a:latin typeface="Arial" panose="020B0604020202020204" pitchFamily="34" charset="0"/>
                <a:cs typeface="Arial" panose="020B0604020202020204" pitchFamily="34" charset="0"/>
              </a:rPr>
              <a:t>helpdeskzien@gouwe-academie.nl </a:t>
            </a:r>
          </a:p>
          <a:p>
            <a:pPr algn="l"/>
            <a:r>
              <a:rPr lang="nl-NL" sz="2400" dirty="0">
                <a:solidFill>
                  <a:schemeClr val="bg1"/>
                </a:solidFill>
                <a:latin typeface="Arial" panose="020B0604020202020204" pitchFamily="34" charset="0"/>
                <a:cs typeface="Arial" panose="020B0604020202020204" pitchFamily="34" charset="0"/>
              </a:rPr>
              <a:t> </a:t>
            </a:r>
          </a:p>
        </p:txBody>
      </p:sp>
      <p:sp>
        <p:nvSpPr>
          <p:cNvPr id="11" name="Tijdelijke aanduiding voor tekst 7">
            <a:extLst>
              <a:ext uri="{FF2B5EF4-FFF2-40B4-BE49-F238E27FC236}">
                <a16:creationId xmlns:a16="http://schemas.microsoft.com/office/drawing/2014/main" id="{87503A43-FDC9-42B1-B2F3-C9BD55FADB99}"/>
              </a:ext>
            </a:extLst>
          </p:cNvPr>
          <p:cNvSpPr txBox="1">
            <a:spLocks/>
          </p:cNvSpPr>
          <p:nvPr/>
        </p:nvSpPr>
        <p:spPr>
          <a:xfrm>
            <a:off x="680289" y="660516"/>
            <a:ext cx="10365577" cy="807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300" b="1">
                <a:solidFill>
                  <a:srgbClr val="D2ECFC"/>
                </a:solidFill>
              </a:rPr>
              <a:t>Meer weten?</a:t>
            </a:r>
          </a:p>
        </p:txBody>
      </p:sp>
      <p:sp>
        <p:nvSpPr>
          <p:cNvPr id="2" name="Rechthoek 1">
            <a:extLst>
              <a:ext uri="{FF2B5EF4-FFF2-40B4-BE49-F238E27FC236}">
                <a16:creationId xmlns:a16="http://schemas.microsoft.com/office/drawing/2014/main" id="{EB8E6837-6EF5-FDD4-6AF7-43837F403060}"/>
              </a:ext>
            </a:extLst>
          </p:cNvPr>
          <p:cNvSpPr/>
          <p:nvPr/>
        </p:nvSpPr>
        <p:spPr>
          <a:xfrm>
            <a:off x="8105261" y="2703741"/>
            <a:ext cx="2313454"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Succes!</a:t>
            </a:r>
          </a:p>
        </p:txBody>
      </p:sp>
    </p:spTree>
    <p:extLst>
      <p:ext uri="{BB962C8B-B14F-4D97-AF65-F5344CB8AC3E}">
        <p14:creationId xmlns:p14="http://schemas.microsoft.com/office/powerpoint/2010/main" val="139243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8A0B8ACA-4C7C-4E71-9C00-A9BF486A4B35}"/>
              </a:ext>
            </a:extLst>
          </p:cNvPr>
          <p:cNvSpPr>
            <a:spLocks noGrp="1"/>
          </p:cNvSpPr>
          <p:nvPr>
            <p:ph type="body" idx="14"/>
          </p:nvPr>
        </p:nvSpPr>
        <p:spPr/>
        <p:txBody>
          <a:bodyPr/>
          <a:lstStyle/>
          <a:p>
            <a:r>
              <a:rPr lang="nl-NL" dirty="0"/>
              <a:t>Ideaalsituatie: pro-sociaal gedrag</a:t>
            </a:r>
          </a:p>
          <a:p>
            <a:r>
              <a:rPr lang="nl-NL" sz="2500" b="0" dirty="0"/>
              <a:t>Balans ruimtenemend en ruimtegevend gedrag</a:t>
            </a:r>
          </a:p>
        </p:txBody>
      </p:sp>
      <p:sp>
        <p:nvSpPr>
          <p:cNvPr id="4" name="Ovaal 3"/>
          <p:cNvSpPr/>
          <p:nvPr/>
        </p:nvSpPr>
        <p:spPr>
          <a:xfrm>
            <a:off x="2782888" y="2276477"/>
            <a:ext cx="2017712" cy="1800225"/>
          </a:xfrm>
          <a:prstGeom prst="ellipse">
            <a:avLst/>
          </a:prstGeom>
          <a:solidFill>
            <a:srgbClr val="71CCFF"/>
          </a:solidFill>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nl-NL"/>
              <a:t>Ruimte voor jezelf</a:t>
            </a:r>
          </a:p>
        </p:txBody>
      </p:sp>
      <p:sp>
        <p:nvSpPr>
          <p:cNvPr id="5" name="Ovaal 4"/>
          <p:cNvSpPr/>
          <p:nvPr/>
        </p:nvSpPr>
        <p:spPr>
          <a:xfrm>
            <a:off x="7104064" y="2276477"/>
            <a:ext cx="2016125" cy="1800225"/>
          </a:xfrm>
          <a:prstGeom prst="ellipse">
            <a:avLst/>
          </a:prstGeom>
          <a:solidFill>
            <a:srgbClr val="71CCFF"/>
          </a:solidFill>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nl-NL"/>
              <a:t>Ruimte voor de ander</a:t>
            </a:r>
          </a:p>
        </p:txBody>
      </p:sp>
      <p:cxnSp>
        <p:nvCxnSpPr>
          <p:cNvPr id="6" name="Rechte verbindingslijn 5"/>
          <p:cNvCxnSpPr/>
          <p:nvPr/>
        </p:nvCxnSpPr>
        <p:spPr>
          <a:xfrm>
            <a:off x="2351089" y="4076700"/>
            <a:ext cx="7200900" cy="0"/>
          </a:xfrm>
          <a:prstGeom prst="line">
            <a:avLst/>
          </a:prstGeom>
          <a:ln w="50800">
            <a:solidFill>
              <a:srgbClr val="3685AE"/>
            </a:solidFill>
          </a:ln>
        </p:spPr>
        <p:style>
          <a:lnRef idx="1">
            <a:schemeClr val="accent1"/>
          </a:lnRef>
          <a:fillRef idx="0">
            <a:schemeClr val="accent1"/>
          </a:fillRef>
          <a:effectRef idx="0">
            <a:schemeClr val="accent1"/>
          </a:effectRef>
          <a:fontRef idx="minor">
            <a:schemeClr val="tx1"/>
          </a:fontRef>
        </p:style>
      </p:cxnSp>
      <p:sp>
        <p:nvSpPr>
          <p:cNvPr id="7" name="Blokboog 6"/>
          <p:cNvSpPr/>
          <p:nvPr/>
        </p:nvSpPr>
        <p:spPr>
          <a:xfrm>
            <a:off x="4691063" y="4083051"/>
            <a:ext cx="2520951" cy="2159000"/>
          </a:xfrm>
          <a:prstGeom prst="blockArc">
            <a:avLst>
              <a:gd name="adj1" fmla="val 10800000"/>
              <a:gd name="adj2" fmla="val 21561244"/>
              <a:gd name="adj3" fmla="val 6184"/>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solidFill>
                <a:schemeClr val="tx1"/>
              </a:solidFill>
            </a:endParaRPr>
          </a:p>
        </p:txBody>
      </p:sp>
      <p:sp>
        <p:nvSpPr>
          <p:cNvPr id="8" name="Afgeronde rechthoek 7"/>
          <p:cNvSpPr/>
          <p:nvPr/>
        </p:nvSpPr>
        <p:spPr>
          <a:xfrm>
            <a:off x="1992314" y="3163888"/>
            <a:ext cx="647700" cy="360363"/>
          </a:xfrm>
          <a:prstGeom prst="roundRect">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a:t>SI</a:t>
            </a:r>
          </a:p>
        </p:txBody>
      </p:sp>
      <p:sp>
        <p:nvSpPr>
          <p:cNvPr id="9" name="Afgeronde rechthoek 8"/>
          <p:cNvSpPr/>
          <p:nvPr/>
        </p:nvSpPr>
        <p:spPr>
          <a:xfrm>
            <a:off x="1992314" y="2492376"/>
            <a:ext cx="647700" cy="360363"/>
          </a:xfrm>
          <a:prstGeom prst="roundRect">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a:t>SA</a:t>
            </a:r>
          </a:p>
        </p:txBody>
      </p:sp>
      <p:sp>
        <p:nvSpPr>
          <p:cNvPr id="10" name="Afgeronde rechthoek 9"/>
          <p:cNvSpPr/>
          <p:nvPr/>
        </p:nvSpPr>
        <p:spPr>
          <a:xfrm>
            <a:off x="9551989" y="2346325"/>
            <a:ext cx="647700" cy="360363"/>
          </a:xfrm>
          <a:prstGeom prst="roundRect">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a:t>SF</a:t>
            </a:r>
          </a:p>
        </p:txBody>
      </p:sp>
      <p:sp>
        <p:nvSpPr>
          <p:cNvPr id="11" name="Afgeronde rechthoek 10"/>
          <p:cNvSpPr/>
          <p:nvPr/>
        </p:nvSpPr>
        <p:spPr>
          <a:xfrm>
            <a:off x="9551989" y="2924176"/>
            <a:ext cx="647700" cy="360363"/>
          </a:xfrm>
          <a:prstGeom prst="roundRect">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a:t>IB</a:t>
            </a:r>
          </a:p>
        </p:txBody>
      </p:sp>
      <p:sp>
        <p:nvSpPr>
          <p:cNvPr id="12" name="Afgeronde rechthoek 11"/>
          <p:cNvSpPr/>
          <p:nvPr/>
        </p:nvSpPr>
        <p:spPr>
          <a:xfrm>
            <a:off x="9551989" y="3524251"/>
            <a:ext cx="647700" cy="360363"/>
          </a:xfrm>
          <a:prstGeom prst="roundRect">
            <a:avLst/>
          </a:prstGeom>
          <a:solidFill>
            <a:srgbClr val="0033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a:t>IL</a:t>
            </a:r>
          </a:p>
        </p:txBody>
      </p:sp>
    </p:spTree>
    <p:extLst>
      <p:ext uri="{BB962C8B-B14F-4D97-AF65-F5344CB8AC3E}">
        <p14:creationId xmlns:p14="http://schemas.microsoft.com/office/powerpoint/2010/main" val="395243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11A79EF-E601-CF29-2F96-612ABAA7F9FA}"/>
              </a:ext>
            </a:extLst>
          </p:cNvPr>
          <p:cNvSpPr>
            <a:spLocks noGrp="1"/>
          </p:cNvSpPr>
          <p:nvPr>
            <p:ph type="body" idx="14"/>
          </p:nvPr>
        </p:nvSpPr>
        <p:spPr/>
        <p:txBody>
          <a:bodyPr/>
          <a:lstStyle/>
          <a:p>
            <a:r>
              <a:rPr lang="nl-NL"/>
              <a:t>Rapportage van leerkracht- én </a:t>
            </a:r>
            <a:r>
              <a:rPr lang="nl-NL" err="1"/>
              <a:t>leerlinglijst</a:t>
            </a:r>
            <a:endParaRPr lang="nl-NL"/>
          </a:p>
          <a:p>
            <a:endParaRPr lang="nl-NL"/>
          </a:p>
        </p:txBody>
      </p:sp>
      <p:sp>
        <p:nvSpPr>
          <p:cNvPr id="3" name="Tijdelijke aanduiding voor tekst 2">
            <a:extLst>
              <a:ext uri="{FF2B5EF4-FFF2-40B4-BE49-F238E27FC236}">
                <a16:creationId xmlns:a16="http://schemas.microsoft.com/office/drawing/2014/main" id="{D39F4065-ED0D-0E8E-6E9D-A3EBDB669875}"/>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5743D0F5-CCD2-5FFA-0B48-56A3BA2162B9}"/>
              </a:ext>
            </a:extLst>
          </p:cNvPr>
          <p:cNvPicPr>
            <a:picLocks noChangeAspect="1"/>
          </p:cNvPicPr>
          <p:nvPr/>
        </p:nvPicPr>
        <p:blipFill>
          <a:blip r:embed="rId3"/>
          <a:stretch>
            <a:fillRect/>
          </a:stretch>
        </p:blipFill>
        <p:spPr>
          <a:xfrm>
            <a:off x="1799686" y="2056670"/>
            <a:ext cx="8420830" cy="3307367"/>
          </a:xfrm>
          <a:prstGeom prst="rect">
            <a:avLst/>
          </a:prstGeom>
        </p:spPr>
      </p:pic>
    </p:spTree>
    <p:extLst>
      <p:ext uri="{BB962C8B-B14F-4D97-AF65-F5344CB8AC3E}">
        <p14:creationId xmlns:p14="http://schemas.microsoft.com/office/powerpoint/2010/main" val="62286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05EFC5-9EDA-DA90-1028-3FAAA992E3E8}"/>
              </a:ext>
            </a:extLst>
          </p:cNvPr>
          <p:cNvSpPr>
            <a:spLocks noGrp="1"/>
          </p:cNvSpPr>
          <p:nvPr>
            <p:ph type="body" idx="14"/>
          </p:nvPr>
        </p:nvSpPr>
        <p:spPr>
          <a:xfrm>
            <a:off x="827315" y="814494"/>
            <a:ext cx="3597202" cy="807477"/>
          </a:xfrm>
        </p:spPr>
        <p:txBody>
          <a:bodyPr/>
          <a:lstStyle/>
          <a:p>
            <a:r>
              <a:rPr lang="nl-NL"/>
              <a:t>Rapportage van leerkracht- én </a:t>
            </a:r>
            <a:r>
              <a:rPr lang="nl-NL" err="1"/>
              <a:t>leerlinglijst</a:t>
            </a:r>
            <a:endParaRPr lang="nl-NL"/>
          </a:p>
        </p:txBody>
      </p:sp>
      <p:pic>
        <p:nvPicPr>
          <p:cNvPr id="4" name="Afbeelding 3">
            <a:extLst>
              <a:ext uri="{FF2B5EF4-FFF2-40B4-BE49-F238E27FC236}">
                <a16:creationId xmlns:a16="http://schemas.microsoft.com/office/drawing/2014/main" id="{93035731-63E5-6B3F-59BD-8F36B48B4A90}"/>
              </a:ext>
            </a:extLst>
          </p:cNvPr>
          <p:cNvPicPr>
            <a:picLocks noChangeAspect="1"/>
          </p:cNvPicPr>
          <p:nvPr/>
        </p:nvPicPr>
        <p:blipFill>
          <a:blip r:embed="rId3"/>
          <a:stretch>
            <a:fillRect/>
          </a:stretch>
        </p:blipFill>
        <p:spPr>
          <a:xfrm>
            <a:off x="5329464" y="333828"/>
            <a:ext cx="5397151" cy="6190343"/>
          </a:xfrm>
          <a:prstGeom prst="rect">
            <a:avLst/>
          </a:prstGeom>
        </p:spPr>
      </p:pic>
    </p:spTree>
    <p:extLst>
      <p:ext uri="{BB962C8B-B14F-4D97-AF65-F5344CB8AC3E}">
        <p14:creationId xmlns:p14="http://schemas.microsoft.com/office/powerpoint/2010/main" val="82578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4F1C5B1-EC3E-FF05-F99A-F1692F7DC135}"/>
              </a:ext>
            </a:extLst>
          </p:cNvPr>
          <p:cNvPicPr>
            <a:picLocks noChangeAspect="1"/>
          </p:cNvPicPr>
          <p:nvPr/>
        </p:nvPicPr>
        <p:blipFill>
          <a:blip r:embed="rId3"/>
          <a:stretch>
            <a:fillRect/>
          </a:stretch>
        </p:blipFill>
        <p:spPr>
          <a:xfrm>
            <a:off x="5415280" y="20320"/>
            <a:ext cx="5141420" cy="6690377"/>
          </a:xfrm>
          <a:prstGeom prst="rect">
            <a:avLst/>
          </a:prstGeom>
          <a:ln>
            <a:noFill/>
          </a:ln>
          <a:effectLst>
            <a:outerShdw blurRad="292100" dist="139700" dir="2700000" algn="tl" rotWithShape="0">
              <a:srgbClr val="333333">
                <a:alpha val="65000"/>
              </a:srgbClr>
            </a:outerShdw>
          </a:effectLst>
        </p:spPr>
      </p:pic>
      <p:sp>
        <p:nvSpPr>
          <p:cNvPr id="2" name="Tijdelijke aanduiding voor tekst 1">
            <a:extLst>
              <a:ext uri="{FF2B5EF4-FFF2-40B4-BE49-F238E27FC236}">
                <a16:creationId xmlns:a16="http://schemas.microsoft.com/office/drawing/2014/main" id="{AE05EFC5-9EDA-DA90-1028-3FAAA992E3E8}"/>
              </a:ext>
            </a:extLst>
          </p:cNvPr>
          <p:cNvSpPr>
            <a:spLocks noGrp="1"/>
          </p:cNvSpPr>
          <p:nvPr>
            <p:ph type="body" idx="14"/>
          </p:nvPr>
        </p:nvSpPr>
        <p:spPr>
          <a:xfrm>
            <a:off x="827315" y="814494"/>
            <a:ext cx="3597202" cy="807477"/>
          </a:xfrm>
        </p:spPr>
        <p:txBody>
          <a:bodyPr/>
          <a:lstStyle/>
          <a:p>
            <a:r>
              <a:rPr lang="nl-NL"/>
              <a:t>Rapportage van leerkracht én </a:t>
            </a:r>
            <a:r>
              <a:rPr lang="nl-NL" err="1"/>
              <a:t>leerlinglijst</a:t>
            </a:r>
            <a:endParaRPr lang="nl-NL"/>
          </a:p>
        </p:txBody>
      </p:sp>
      <p:sp>
        <p:nvSpPr>
          <p:cNvPr id="3" name="Tijdelijke aanduiding voor tekst 2">
            <a:extLst>
              <a:ext uri="{FF2B5EF4-FFF2-40B4-BE49-F238E27FC236}">
                <a16:creationId xmlns:a16="http://schemas.microsoft.com/office/drawing/2014/main" id="{BBF40152-19D1-6BEF-60F8-2A73D263365A}"/>
              </a:ext>
            </a:extLst>
          </p:cNvPr>
          <p:cNvSpPr>
            <a:spLocks noGrp="1"/>
          </p:cNvSpPr>
          <p:nvPr>
            <p:ph type="body" idx="11"/>
          </p:nvPr>
        </p:nvSpPr>
        <p:spPr/>
        <p:txBody>
          <a:bodyPr/>
          <a:lstStyle/>
          <a:p>
            <a:endParaRPr lang="nl-NL"/>
          </a:p>
        </p:txBody>
      </p:sp>
      <p:cxnSp>
        <p:nvCxnSpPr>
          <p:cNvPr id="8" name="Rechte verbindingslijn 7">
            <a:extLst>
              <a:ext uri="{FF2B5EF4-FFF2-40B4-BE49-F238E27FC236}">
                <a16:creationId xmlns:a16="http://schemas.microsoft.com/office/drawing/2014/main" id="{7799A2BC-72F9-0271-D5D7-E51AD57BEE3B}"/>
              </a:ext>
            </a:extLst>
          </p:cNvPr>
          <p:cNvCxnSpPr/>
          <p:nvPr/>
        </p:nvCxnSpPr>
        <p:spPr>
          <a:xfrm>
            <a:off x="7162800" y="29972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57AED629-6A6F-C8BF-DE3F-F45D69E8CA5F}"/>
              </a:ext>
            </a:extLst>
          </p:cNvPr>
          <p:cNvCxnSpPr>
            <a:cxnSpLocks/>
          </p:cNvCxnSpPr>
          <p:nvPr/>
        </p:nvCxnSpPr>
        <p:spPr>
          <a:xfrm>
            <a:off x="8097520" y="2997200"/>
            <a:ext cx="9245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C7B7992-1805-78C7-C573-855FA6122416}"/>
              </a:ext>
            </a:extLst>
          </p:cNvPr>
          <p:cNvCxnSpPr>
            <a:cxnSpLocks/>
          </p:cNvCxnSpPr>
          <p:nvPr/>
        </p:nvCxnSpPr>
        <p:spPr>
          <a:xfrm>
            <a:off x="8087360" y="4653280"/>
            <a:ext cx="1076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6F394F2-7EB7-5ACC-3F78-0734710AFAE8}"/>
              </a:ext>
            </a:extLst>
          </p:cNvPr>
          <p:cNvCxnSpPr/>
          <p:nvPr/>
        </p:nvCxnSpPr>
        <p:spPr>
          <a:xfrm>
            <a:off x="7172960" y="465328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0FD9C58D-BCB1-7660-CA9B-BC18134F0AF2}"/>
              </a:ext>
            </a:extLst>
          </p:cNvPr>
          <p:cNvCxnSpPr>
            <a:cxnSpLocks/>
          </p:cNvCxnSpPr>
          <p:nvPr/>
        </p:nvCxnSpPr>
        <p:spPr>
          <a:xfrm>
            <a:off x="8087360" y="6410960"/>
            <a:ext cx="670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07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11A79EF-E601-CF29-2F96-612ABAA7F9FA}"/>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D39F4065-ED0D-0E8E-6E9D-A3EBDB669875}"/>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7FDC1251-9A06-5D55-E683-FA05A202AF3F}"/>
              </a:ext>
            </a:extLst>
          </p:cNvPr>
          <p:cNvPicPr>
            <a:picLocks noChangeAspect="1"/>
          </p:cNvPicPr>
          <p:nvPr/>
        </p:nvPicPr>
        <p:blipFill>
          <a:blip r:embed="rId2"/>
          <a:stretch>
            <a:fillRect/>
          </a:stretch>
        </p:blipFill>
        <p:spPr>
          <a:xfrm>
            <a:off x="693900" y="424543"/>
            <a:ext cx="10388262" cy="547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4009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SharedWithUsers xmlns="fbe72611-bf81-487e-b0f6-1ac12b8ec030">
      <UserInfo>
        <DisplayName>Pouwelse, Alette</DisplayName>
        <AccountId>134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2" ma:contentTypeDescription="Een nieuw document maken." ma:contentTypeScope="" ma:versionID="0b0f94234f02d878f31b4e018616540a">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af69af212943e49bc8607b97a5cb0887"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AE9DA-F385-42EB-AC43-52EFD5BD8627}">
  <ds:schemaRefs>
    <ds:schemaRef ds:uri="http://schemas.microsoft.com/office/2006/metadata/properties"/>
    <ds:schemaRef ds:uri="http://www.w3.org/XML/1998/namespace"/>
    <ds:schemaRef ds:uri="60894600-8476-4fd7-b2c5-ff917fc705dd"/>
    <ds:schemaRef ds:uri="fbe72611-bf81-487e-b0f6-1ac12b8ec030"/>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09DF87F-68AB-4FB3-AFCB-0A641974E93F}">
  <ds:schemaRefs>
    <ds:schemaRef ds:uri="60894600-8476-4fd7-b2c5-ff917fc705dd"/>
    <ds:schemaRef ds:uri="fbe72611-bf81-487e-b0f6-1ac12b8ec0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93B65F-B749-4132-82E5-5E00F78692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sjabloon_Gouwe Academie</Template>
  <TotalTime>723</TotalTime>
  <Words>2505</Words>
  <Application>Microsoft Office PowerPoint</Application>
  <PresentationFormat>Breedbeeld</PresentationFormat>
  <Paragraphs>260</Paragraphs>
  <Slides>47</Slides>
  <Notes>28</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47</vt:i4>
      </vt:variant>
    </vt:vector>
  </HeadingPairs>
  <TitlesOfParts>
    <vt:vector size="59" baseType="lpstr">
      <vt:lpstr>Arial</vt:lpstr>
      <vt:lpstr>Calibri</vt:lpstr>
      <vt:lpstr>Calibri Light</vt:lpstr>
      <vt:lpstr>Courier New</vt:lpstr>
      <vt:lpstr>Georgia</vt:lpstr>
      <vt:lpstr>Helvetica Neue</vt:lpstr>
      <vt:lpstr>Segoe UI Light</vt:lpstr>
      <vt:lpstr>Times New Roman</vt:lpstr>
      <vt:lpstr>Verdana</vt:lpstr>
      <vt:lpstr>Wingdings</vt:lpstr>
      <vt:lpstr>Kantoorthema</vt:lpstr>
      <vt:lpstr>1_Kantoorthema</vt:lpstr>
      <vt:lpstr>Sociaal-emotioneel functioneren  volgen en versterken  met Zien! leerjaar 1-16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werkt Zien! leerjaar 1-16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Leerlingvragenlijst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“Als je weet  waar je op moet letten,  kun je het Zien!”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Stolk, Christine</dc:creator>
  <cp:lastModifiedBy>Jansen-Tigchelaar, Doreanne | Gouwe Academie</cp:lastModifiedBy>
  <cp:revision>3</cp:revision>
  <cp:lastPrinted>2022-11-01T07:07:03Z</cp:lastPrinted>
  <dcterms:created xsi:type="dcterms:W3CDTF">2021-11-02T15:27:33Z</dcterms:created>
  <dcterms:modified xsi:type="dcterms:W3CDTF">2024-08-27T07:45:43Z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