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34"/>
  </p:notesMasterIdLst>
  <p:sldIdLst>
    <p:sldId id="264" r:id="rId5"/>
    <p:sldId id="331" r:id="rId6"/>
    <p:sldId id="257" r:id="rId7"/>
    <p:sldId id="324" r:id="rId8"/>
    <p:sldId id="286" r:id="rId9"/>
    <p:sldId id="271" r:id="rId10"/>
    <p:sldId id="299" r:id="rId11"/>
    <p:sldId id="326" r:id="rId12"/>
    <p:sldId id="327" r:id="rId13"/>
    <p:sldId id="325" r:id="rId14"/>
    <p:sldId id="328" r:id="rId15"/>
    <p:sldId id="298" r:id="rId16"/>
    <p:sldId id="262" r:id="rId17"/>
    <p:sldId id="322" r:id="rId18"/>
    <p:sldId id="321" r:id="rId19"/>
    <p:sldId id="305" r:id="rId20"/>
    <p:sldId id="279" r:id="rId21"/>
    <p:sldId id="280" r:id="rId22"/>
    <p:sldId id="276" r:id="rId23"/>
    <p:sldId id="275" r:id="rId24"/>
    <p:sldId id="281" r:id="rId25"/>
    <p:sldId id="282" r:id="rId26"/>
    <p:sldId id="283" r:id="rId27"/>
    <p:sldId id="284" r:id="rId28"/>
    <p:sldId id="260" r:id="rId29"/>
    <p:sldId id="287" r:id="rId30"/>
    <p:sldId id="288" r:id="rId31"/>
    <p:sldId id="277" r:id="rId32"/>
    <p:sldId id="278" r:id="rId3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olk.C." initials="S" lastIdx="1" clrIdx="0">
    <p:extLst>
      <p:ext uri="{19B8F6BF-5375-455C-9EA6-DF929625EA0E}">
        <p15:presenceInfo xmlns:p15="http://schemas.microsoft.com/office/powerpoint/2012/main" userId="S::C.Stolk@driestar-educatief.nl::bbf22001-878c-42a1-a39a-e22a22672f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0"/>
    <a:srgbClr val="D2ECFC"/>
    <a:srgbClr val="BAE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C199E7-191A-4F7F-BB53-3D5E85BD00E3}" v="7" dt="2026-10-09T13:42:20.12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01" autoAdjust="0"/>
  </p:normalViewPr>
  <p:slideViewPr>
    <p:cSldViewPr snapToGrid="0">
      <p:cViewPr varScale="1">
        <p:scale>
          <a:sx n="93" d="100"/>
          <a:sy n="93" d="100"/>
        </p:scale>
        <p:origin x="1570"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en-Tigchelaar, Doreanne | Gouwe Academie" userId="d18c6e0a-433c-494b-8521-0f48ebc560b2" providerId="ADAL" clId="{EE3E378C-67EA-40FE-A066-7B71403C18A3}"/>
    <pc:docChg chg="undo custSel addSld delSld modSld">
      <pc:chgData name="Jansen-Tigchelaar, Doreanne | Gouwe Academie" userId="d18c6e0a-433c-494b-8521-0f48ebc560b2" providerId="ADAL" clId="{EE3E378C-67EA-40FE-A066-7B71403C18A3}" dt="2026-10-09T13:49:23.268" v="5126" actId="20577"/>
      <pc:docMkLst>
        <pc:docMk/>
      </pc:docMkLst>
      <pc:sldChg chg="modSp mod modNotesTx">
        <pc:chgData name="Jansen-Tigchelaar, Doreanne | Gouwe Academie" userId="d18c6e0a-433c-494b-8521-0f48ebc560b2" providerId="ADAL" clId="{EE3E378C-67EA-40FE-A066-7B71403C18A3}" dt="2026-10-09T13:37:35.715" v="4519" actId="20577"/>
        <pc:sldMkLst>
          <pc:docMk/>
          <pc:sldMk cId="300369839" sldId="257"/>
        </pc:sldMkLst>
        <pc:spChg chg="mod">
          <ac:chgData name="Jansen-Tigchelaar, Doreanne | Gouwe Academie" userId="d18c6e0a-433c-494b-8521-0f48ebc560b2" providerId="ADAL" clId="{EE3E378C-67EA-40FE-A066-7B71403C18A3}" dt="2026-10-09T13:36:38.740" v="4322" actId="20577"/>
          <ac:spMkLst>
            <pc:docMk/>
            <pc:sldMk cId="300369839" sldId="257"/>
            <ac:spMk id="7" creationId="{17940E2D-B4D2-374A-A7EE-B4E662005BAC}"/>
          </ac:spMkLst>
        </pc:spChg>
      </pc:sldChg>
      <pc:sldChg chg="add">
        <pc:chgData name="Jansen-Tigchelaar, Doreanne | Gouwe Academie" userId="d18c6e0a-433c-494b-8521-0f48ebc560b2" providerId="ADAL" clId="{EE3E378C-67EA-40FE-A066-7B71403C18A3}" dt="2026-10-09T13:31:03.288" v="4137"/>
        <pc:sldMkLst>
          <pc:docMk/>
          <pc:sldMk cId="2361026181" sldId="260"/>
        </pc:sldMkLst>
      </pc:sldChg>
      <pc:sldChg chg="modSp mod modAnim">
        <pc:chgData name="Jansen-Tigchelaar, Doreanne | Gouwe Academie" userId="d18c6e0a-433c-494b-8521-0f48ebc560b2" providerId="ADAL" clId="{EE3E378C-67EA-40FE-A066-7B71403C18A3}" dt="2026-10-08T05:41:35.319" v="4123" actId="1076"/>
        <pc:sldMkLst>
          <pc:docMk/>
          <pc:sldMk cId="611046669" sldId="262"/>
        </pc:sldMkLst>
        <pc:spChg chg="mod">
          <ac:chgData name="Jansen-Tigchelaar, Doreanne | Gouwe Academie" userId="d18c6e0a-433c-494b-8521-0f48ebc560b2" providerId="ADAL" clId="{EE3E378C-67EA-40FE-A066-7B71403C18A3}" dt="2026-10-08T05:41:20.410" v="4112" actId="1035"/>
          <ac:spMkLst>
            <pc:docMk/>
            <pc:sldMk cId="611046669" sldId="262"/>
            <ac:spMk id="5" creationId="{BC5174EE-BB76-A149-9110-14C282B2CECC}"/>
          </ac:spMkLst>
        </pc:spChg>
        <pc:spChg chg="mod">
          <ac:chgData name="Jansen-Tigchelaar, Doreanne | Gouwe Academie" userId="d18c6e0a-433c-494b-8521-0f48ebc560b2" providerId="ADAL" clId="{EE3E378C-67EA-40FE-A066-7B71403C18A3}" dt="2026-10-08T05:41:35.319" v="4123" actId="1076"/>
          <ac:spMkLst>
            <pc:docMk/>
            <pc:sldMk cId="611046669" sldId="262"/>
            <ac:spMk id="18" creationId="{70A96B7E-8200-4C31-A5B2-006C99F80CA2}"/>
          </ac:spMkLst>
        </pc:spChg>
        <pc:picChg chg="mod">
          <ac:chgData name="Jansen-Tigchelaar, Doreanne | Gouwe Academie" userId="d18c6e0a-433c-494b-8521-0f48ebc560b2" providerId="ADAL" clId="{EE3E378C-67EA-40FE-A066-7B71403C18A3}" dt="2026-10-08T05:41:16.207" v="4108" actId="1036"/>
          <ac:picMkLst>
            <pc:docMk/>
            <pc:sldMk cId="611046669" sldId="262"/>
            <ac:picMk id="4" creationId="{F8479BCE-D999-FE46-B66A-DB2F7D93DF99}"/>
          </ac:picMkLst>
        </pc:picChg>
        <pc:picChg chg="mod">
          <ac:chgData name="Jansen-Tigchelaar, Doreanne | Gouwe Academie" userId="d18c6e0a-433c-494b-8521-0f48ebc560b2" providerId="ADAL" clId="{EE3E378C-67EA-40FE-A066-7B71403C18A3}" dt="2026-10-08T05:41:06.343" v="4099" actId="1036"/>
          <ac:picMkLst>
            <pc:docMk/>
            <pc:sldMk cId="611046669" sldId="262"/>
            <ac:picMk id="19" creationId="{DF6895AB-3AF5-4721-8FD9-EAE017D36A6D}"/>
          </ac:picMkLst>
        </pc:picChg>
      </pc:sldChg>
      <pc:sldChg chg="modSp mod modNotesTx">
        <pc:chgData name="Jansen-Tigchelaar, Doreanne | Gouwe Academie" userId="d18c6e0a-433c-494b-8521-0f48ebc560b2" providerId="ADAL" clId="{EE3E378C-67EA-40FE-A066-7B71403C18A3}" dt="2026-10-09T13:33:54.711" v="4296" actId="20577"/>
        <pc:sldMkLst>
          <pc:docMk/>
          <pc:sldMk cId="3610639856" sldId="264"/>
        </pc:sldMkLst>
        <pc:spChg chg="mod">
          <ac:chgData name="Jansen-Tigchelaar, Doreanne | Gouwe Academie" userId="d18c6e0a-433c-494b-8521-0f48ebc560b2" providerId="ADAL" clId="{EE3E378C-67EA-40FE-A066-7B71403C18A3}" dt="2026-10-09T13:32:11.453" v="4196" actId="20577"/>
          <ac:spMkLst>
            <pc:docMk/>
            <pc:sldMk cId="3610639856" sldId="264"/>
            <ac:spMk id="2" creationId="{49F219AB-7E84-4360-B885-0C90369E01E4}"/>
          </ac:spMkLst>
        </pc:spChg>
        <pc:spChg chg="mod">
          <ac:chgData name="Jansen-Tigchelaar, Doreanne | Gouwe Academie" userId="d18c6e0a-433c-494b-8521-0f48ebc560b2" providerId="ADAL" clId="{EE3E378C-67EA-40FE-A066-7B71403C18A3}" dt="2026-10-09T13:32:00.843" v="4171" actId="20577"/>
          <ac:spMkLst>
            <pc:docMk/>
            <pc:sldMk cId="3610639856" sldId="264"/>
            <ac:spMk id="3" creationId="{7F1F9814-6AC1-4FBC-B042-0333BE7FB054}"/>
          </ac:spMkLst>
        </pc:spChg>
      </pc:sldChg>
      <pc:sldChg chg="addSp del modNotesTx">
        <pc:chgData name="Jansen-Tigchelaar, Doreanne | Gouwe Academie" userId="d18c6e0a-433c-494b-8521-0f48ebc560b2" providerId="ADAL" clId="{EE3E378C-67EA-40FE-A066-7B71403C18A3}" dt="2026-10-09T13:35:47.884" v="4301" actId="47"/>
        <pc:sldMkLst>
          <pc:docMk/>
          <pc:sldMk cId="3644220981" sldId="265"/>
        </pc:sldMkLst>
      </pc:sldChg>
      <pc:sldChg chg="addSp delSp mod modNotesTx">
        <pc:chgData name="Jansen-Tigchelaar, Doreanne | Gouwe Academie" userId="d18c6e0a-433c-494b-8521-0f48ebc560b2" providerId="ADAL" clId="{EE3E378C-67EA-40FE-A066-7B71403C18A3}" dt="2026-10-09T13:43:47.785" v="5048" actId="6549"/>
        <pc:sldMkLst>
          <pc:docMk/>
          <pc:sldMk cId="2818648744" sldId="271"/>
        </pc:sldMkLst>
        <pc:picChg chg="add">
          <ac:chgData name="Jansen-Tigchelaar, Doreanne | Gouwe Academie" userId="d18c6e0a-433c-494b-8521-0f48ebc560b2" providerId="ADAL" clId="{EE3E378C-67EA-40FE-A066-7B71403C18A3}" dt="2026-10-09T13:43:28.061" v="5047" actId="22"/>
          <ac:picMkLst>
            <pc:docMk/>
            <pc:sldMk cId="2818648744" sldId="271"/>
            <ac:picMk id="4" creationId="{E6D6911D-50D6-2EC6-E805-173CF2C6CE33}"/>
          </ac:picMkLst>
        </pc:picChg>
        <pc:picChg chg="add del">
          <ac:chgData name="Jansen-Tigchelaar, Doreanne | Gouwe Academie" userId="d18c6e0a-433c-494b-8521-0f48ebc560b2" providerId="ADAL" clId="{EE3E378C-67EA-40FE-A066-7B71403C18A3}" dt="2026-10-09T13:43:27.862" v="5046" actId="478"/>
          <ac:picMkLst>
            <pc:docMk/>
            <pc:sldMk cId="2818648744" sldId="271"/>
            <ac:picMk id="5" creationId="{6BF41616-C3A6-5C9A-54C7-FEDBAAA74BF0}"/>
          </ac:picMkLst>
        </pc:picChg>
      </pc:sldChg>
      <pc:sldChg chg="add">
        <pc:chgData name="Jansen-Tigchelaar, Doreanne | Gouwe Academie" userId="d18c6e0a-433c-494b-8521-0f48ebc560b2" providerId="ADAL" clId="{EE3E378C-67EA-40FE-A066-7B71403C18A3}" dt="2026-10-09T13:31:03.288" v="4137"/>
        <pc:sldMkLst>
          <pc:docMk/>
          <pc:sldMk cId="2570045696" sldId="275"/>
        </pc:sldMkLst>
      </pc:sldChg>
      <pc:sldChg chg="add">
        <pc:chgData name="Jansen-Tigchelaar, Doreanne | Gouwe Academie" userId="d18c6e0a-433c-494b-8521-0f48ebc560b2" providerId="ADAL" clId="{EE3E378C-67EA-40FE-A066-7B71403C18A3}" dt="2026-10-09T13:31:03.288" v="4137"/>
        <pc:sldMkLst>
          <pc:docMk/>
          <pc:sldMk cId="3888411736" sldId="276"/>
        </pc:sldMkLst>
      </pc:sldChg>
      <pc:sldChg chg="add">
        <pc:chgData name="Jansen-Tigchelaar, Doreanne | Gouwe Academie" userId="d18c6e0a-433c-494b-8521-0f48ebc560b2" providerId="ADAL" clId="{EE3E378C-67EA-40FE-A066-7B71403C18A3}" dt="2026-10-09T13:31:03.288" v="4137"/>
        <pc:sldMkLst>
          <pc:docMk/>
          <pc:sldMk cId="195924934" sldId="277"/>
        </pc:sldMkLst>
      </pc:sldChg>
      <pc:sldChg chg="add">
        <pc:chgData name="Jansen-Tigchelaar, Doreanne | Gouwe Academie" userId="d18c6e0a-433c-494b-8521-0f48ebc560b2" providerId="ADAL" clId="{EE3E378C-67EA-40FE-A066-7B71403C18A3}" dt="2026-10-09T13:31:03.288" v="4137"/>
        <pc:sldMkLst>
          <pc:docMk/>
          <pc:sldMk cId="2666505075" sldId="278"/>
        </pc:sldMkLst>
      </pc:sldChg>
      <pc:sldChg chg="add">
        <pc:chgData name="Jansen-Tigchelaar, Doreanne | Gouwe Academie" userId="d18c6e0a-433c-494b-8521-0f48ebc560b2" providerId="ADAL" clId="{EE3E378C-67EA-40FE-A066-7B71403C18A3}" dt="2026-10-09T13:31:03.288" v="4137"/>
        <pc:sldMkLst>
          <pc:docMk/>
          <pc:sldMk cId="3688338095" sldId="279"/>
        </pc:sldMkLst>
      </pc:sldChg>
      <pc:sldChg chg="add">
        <pc:chgData name="Jansen-Tigchelaar, Doreanne | Gouwe Academie" userId="d18c6e0a-433c-494b-8521-0f48ebc560b2" providerId="ADAL" clId="{EE3E378C-67EA-40FE-A066-7B71403C18A3}" dt="2026-10-09T13:31:03.288" v="4137"/>
        <pc:sldMkLst>
          <pc:docMk/>
          <pc:sldMk cId="2533077611" sldId="280"/>
        </pc:sldMkLst>
      </pc:sldChg>
      <pc:sldChg chg="add">
        <pc:chgData name="Jansen-Tigchelaar, Doreanne | Gouwe Academie" userId="d18c6e0a-433c-494b-8521-0f48ebc560b2" providerId="ADAL" clId="{EE3E378C-67EA-40FE-A066-7B71403C18A3}" dt="2026-10-09T13:31:03.288" v="4137"/>
        <pc:sldMkLst>
          <pc:docMk/>
          <pc:sldMk cId="3600427329" sldId="281"/>
        </pc:sldMkLst>
      </pc:sldChg>
      <pc:sldChg chg="add">
        <pc:chgData name="Jansen-Tigchelaar, Doreanne | Gouwe Academie" userId="d18c6e0a-433c-494b-8521-0f48ebc560b2" providerId="ADAL" clId="{EE3E378C-67EA-40FE-A066-7B71403C18A3}" dt="2026-10-09T13:31:03.288" v="4137"/>
        <pc:sldMkLst>
          <pc:docMk/>
          <pc:sldMk cId="909483130" sldId="282"/>
        </pc:sldMkLst>
      </pc:sldChg>
      <pc:sldChg chg="add">
        <pc:chgData name="Jansen-Tigchelaar, Doreanne | Gouwe Academie" userId="d18c6e0a-433c-494b-8521-0f48ebc560b2" providerId="ADAL" clId="{EE3E378C-67EA-40FE-A066-7B71403C18A3}" dt="2026-10-09T13:31:03.288" v="4137"/>
        <pc:sldMkLst>
          <pc:docMk/>
          <pc:sldMk cId="565076178" sldId="283"/>
        </pc:sldMkLst>
      </pc:sldChg>
      <pc:sldChg chg="add">
        <pc:chgData name="Jansen-Tigchelaar, Doreanne | Gouwe Academie" userId="d18c6e0a-433c-494b-8521-0f48ebc560b2" providerId="ADAL" clId="{EE3E378C-67EA-40FE-A066-7B71403C18A3}" dt="2026-10-09T13:31:03.288" v="4137"/>
        <pc:sldMkLst>
          <pc:docMk/>
          <pc:sldMk cId="2568264131" sldId="284"/>
        </pc:sldMkLst>
      </pc:sldChg>
      <pc:sldChg chg="addSp delSp modSp mod modNotesTx">
        <pc:chgData name="Jansen-Tigchelaar, Doreanne | Gouwe Academie" userId="d18c6e0a-433c-494b-8521-0f48ebc560b2" providerId="ADAL" clId="{EE3E378C-67EA-40FE-A066-7B71403C18A3}" dt="2026-10-09T13:42:53.307" v="5045" actId="20577"/>
        <pc:sldMkLst>
          <pc:docMk/>
          <pc:sldMk cId="3354737121" sldId="286"/>
        </pc:sldMkLst>
        <pc:spChg chg="mod">
          <ac:chgData name="Jansen-Tigchelaar, Doreanne | Gouwe Academie" userId="d18c6e0a-433c-494b-8521-0f48ebc560b2" providerId="ADAL" clId="{EE3E378C-67EA-40FE-A066-7B71403C18A3}" dt="2026-10-09T13:38:41.916" v="4541" actId="20577"/>
          <ac:spMkLst>
            <pc:docMk/>
            <pc:sldMk cId="3354737121" sldId="286"/>
            <ac:spMk id="7" creationId="{56012151-220C-498D-AFE7-38186E850311}"/>
          </ac:spMkLst>
        </pc:spChg>
        <pc:picChg chg="add mod">
          <ac:chgData name="Jansen-Tigchelaar, Doreanne | Gouwe Academie" userId="d18c6e0a-433c-494b-8521-0f48ebc560b2" providerId="ADAL" clId="{EE3E378C-67EA-40FE-A066-7B71403C18A3}" dt="2026-10-09T13:39:37.517" v="4552" actId="1076"/>
          <ac:picMkLst>
            <pc:docMk/>
            <pc:sldMk cId="3354737121" sldId="286"/>
            <ac:picMk id="4" creationId="{DBEDEDEC-CBBB-2C3D-3D00-BDD038703756}"/>
          </ac:picMkLst>
        </pc:picChg>
        <pc:picChg chg="del">
          <ac:chgData name="Jansen-Tigchelaar, Doreanne | Gouwe Academie" userId="d18c6e0a-433c-494b-8521-0f48ebc560b2" providerId="ADAL" clId="{EE3E378C-67EA-40FE-A066-7B71403C18A3}" dt="2026-10-09T13:39:32.957" v="4549" actId="478"/>
          <ac:picMkLst>
            <pc:docMk/>
            <pc:sldMk cId="3354737121" sldId="286"/>
            <ac:picMk id="6" creationId="{4290A2BA-CBCD-71EC-D1D8-1EFD28580BB8}"/>
          </ac:picMkLst>
        </pc:picChg>
      </pc:sldChg>
      <pc:sldChg chg="add">
        <pc:chgData name="Jansen-Tigchelaar, Doreanne | Gouwe Academie" userId="d18c6e0a-433c-494b-8521-0f48ebc560b2" providerId="ADAL" clId="{EE3E378C-67EA-40FE-A066-7B71403C18A3}" dt="2026-10-09T13:31:03.288" v="4137"/>
        <pc:sldMkLst>
          <pc:docMk/>
          <pc:sldMk cId="2776759699" sldId="287"/>
        </pc:sldMkLst>
      </pc:sldChg>
      <pc:sldChg chg="add">
        <pc:chgData name="Jansen-Tigchelaar, Doreanne | Gouwe Academie" userId="d18c6e0a-433c-494b-8521-0f48ebc560b2" providerId="ADAL" clId="{EE3E378C-67EA-40FE-A066-7B71403C18A3}" dt="2026-10-09T13:31:03.288" v="4137"/>
        <pc:sldMkLst>
          <pc:docMk/>
          <pc:sldMk cId="2059781790" sldId="288"/>
        </pc:sldMkLst>
      </pc:sldChg>
      <pc:sldChg chg="modSp del mod modNotesTx">
        <pc:chgData name="Jansen-Tigchelaar, Doreanne | Gouwe Academie" userId="d18c6e0a-433c-494b-8521-0f48ebc560b2" providerId="ADAL" clId="{EE3E378C-67EA-40FE-A066-7B71403C18A3}" dt="2026-10-09T13:35:49.243" v="4302" actId="47"/>
        <pc:sldMkLst>
          <pc:docMk/>
          <pc:sldMk cId="785530160" sldId="294"/>
        </pc:sldMkLst>
      </pc:sldChg>
      <pc:sldChg chg="addSp delSp mod modNotesTx">
        <pc:chgData name="Jansen-Tigchelaar, Doreanne | Gouwe Academie" userId="d18c6e0a-433c-494b-8521-0f48ebc560b2" providerId="ADAL" clId="{EE3E378C-67EA-40FE-A066-7B71403C18A3}" dt="2026-10-09T13:44:54.702" v="5107" actId="20577"/>
        <pc:sldMkLst>
          <pc:docMk/>
          <pc:sldMk cId="942938763" sldId="298"/>
        </pc:sldMkLst>
        <pc:picChg chg="del">
          <ac:chgData name="Jansen-Tigchelaar, Doreanne | Gouwe Academie" userId="d18c6e0a-433c-494b-8521-0f48ebc560b2" providerId="ADAL" clId="{EE3E378C-67EA-40FE-A066-7B71403C18A3}" dt="2026-10-09T13:44:37.346" v="5050" actId="478"/>
          <ac:picMkLst>
            <pc:docMk/>
            <pc:sldMk cId="942938763" sldId="298"/>
            <ac:picMk id="5" creationId="{2634F5BD-85A5-6425-D925-476890F34673}"/>
          </ac:picMkLst>
        </pc:picChg>
        <pc:picChg chg="add">
          <ac:chgData name="Jansen-Tigchelaar, Doreanne | Gouwe Academie" userId="d18c6e0a-433c-494b-8521-0f48ebc560b2" providerId="ADAL" clId="{EE3E378C-67EA-40FE-A066-7B71403C18A3}" dt="2026-10-09T13:44:37.599" v="5051" actId="22"/>
          <ac:picMkLst>
            <pc:docMk/>
            <pc:sldMk cId="942938763" sldId="298"/>
            <ac:picMk id="6" creationId="{E38B9883-132B-1DBB-4FEE-6C88C37F1C7F}"/>
          </ac:picMkLst>
        </pc:picChg>
      </pc:sldChg>
      <pc:sldChg chg="addSp delSp modSp mod modNotesTx">
        <pc:chgData name="Jansen-Tigchelaar, Doreanne | Gouwe Academie" userId="d18c6e0a-433c-494b-8521-0f48ebc560b2" providerId="ADAL" clId="{EE3E378C-67EA-40FE-A066-7B71403C18A3}" dt="2026-10-08T05:30:16.177" v="3106" actId="313"/>
        <pc:sldMkLst>
          <pc:docMk/>
          <pc:sldMk cId="2096389268" sldId="299"/>
        </pc:sldMkLst>
        <pc:spChg chg="mod">
          <ac:chgData name="Jansen-Tigchelaar, Doreanne | Gouwe Academie" userId="d18c6e0a-433c-494b-8521-0f48ebc560b2" providerId="ADAL" clId="{EE3E378C-67EA-40FE-A066-7B71403C18A3}" dt="2026-09-29T11:17:50.760" v="60" actId="20577"/>
          <ac:spMkLst>
            <pc:docMk/>
            <pc:sldMk cId="2096389268" sldId="299"/>
            <ac:spMk id="3" creationId="{C808F4CE-01ED-F946-85D1-08D131D94588}"/>
          </ac:spMkLst>
        </pc:spChg>
        <pc:spChg chg="add del">
          <ac:chgData name="Jansen-Tigchelaar, Doreanne | Gouwe Academie" userId="d18c6e0a-433c-494b-8521-0f48ebc560b2" providerId="ADAL" clId="{EE3E378C-67EA-40FE-A066-7B71403C18A3}" dt="2026-10-08T05:27:21.285" v="2409" actId="478"/>
          <ac:spMkLst>
            <pc:docMk/>
            <pc:sldMk cId="2096389268" sldId="299"/>
            <ac:spMk id="6" creationId="{D6A2D9CA-64D2-5BF7-CE69-2A9492A02CCD}"/>
          </ac:spMkLst>
        </pc:spChg>
        <pc:picChg chg="mod">
          <ac:chgData name="Jansen-Tigchelaar, Doreanne | Gouwe Academie" userId="d18c6e0a-433c-494b-8521-0f48ebc560b2" providerId="ADAL" clId="{EE3E378C-67EA-40FE-A066-7B71403C18A3}" dt="2026-10-08T05:27:13.321" v="2407" actId="1076"/>
          <ac:picMkLst>
            <pc:docMk/>
            <pc:sldMk cId="2096389268" sldId="299"/>
            <ac:picMk id="5" creationId="{FBE7B5EB-AA6B-6A3A-171F-78D8231480CB}"/>
          </ac:picMkLst>
        </pc:picChg>
        <pc:picChg chg="add mod">
          <ac:chgData name="Jansen-Tigchelaar, Doreanne | Gouwe Academie" userId="d18c6e0a-433c-494b-8521-0f48ebc560b2" providerId="ADAL" clId="{EE3E378C-67EA-40FE-A066-7B71403C18A3}" dt="2026-10-08T05:27:30.681" v="2412" actId="1440"/>
          <ac:picMkLst>
            <pc:docMk/>
            <pc:sldMk cId="2096389268" sldId="299"/>
            <ac:picMk id="8" creationId="{82EA2BDC-E335-6174-DB5B-A639C598EF97}"/>
          </ac:picMkLst>
        </pc:picChg>
      </pc:sldChg>
      <pc:sldChg chg="modSp mod">
        <pc:chgData name="Jansen-Tigchelaar, Doreanne | Gouwe Academie" userId="d18c6e0a-433c-494b-8521-0f48ebc560b2" providerId="ADAL" clId="{EE3E378C-67EA-40FE-A066-7B71403C18A3}" dt="2026-10-09T13:31:36.371" v="4165" actId="403"/>
        <pc:sldMkLst>
          <pc:docMk/>
          <pc:sldMk cId="2293173019" sldId="305"/>
        </pc:sldMkLst>
        <pc:spChg chg="mod">
          <ac:chgData name="Jansen-Tigchelaar, Doreanne | Gouwe Academie" userId="d18c6e0a-433c-494b-8521-0f48ebc560b2" providerId="ADAL" clId="{EE3E378C-67EA-40FE-A066-7B71403C18A3}" dt="2026-10-09T13:31:31.822" v="4163" actId="20577"/>
          <ac:spMkLst>
            <pc:docMk/>
            <pc:sldMk cId="2293173019" sldId="305"/>
            <ac:spMk id="2" creationId="{C3E703A2-E744-7BF5-DEA3-1E1754A3099D}"/>
          </ac:spMkLst>
        </pc:spChg>
        <pc:spChg chg="mod">
          <ac:chgData name="Jansen-Tigchelaar, Doreanne | Gouwe Academie" userId="d18c6e0a-433c-494b-8521-0f48ebc560b2" providerId="ADAL" clId="{EE3E378C-67EA-40FE-A066-7B71403C18A3}" dt="2026-10-09T13:31:36.371" v="4165" actId="403"/>
          <ac:spMkLst>
            <pc:docMk/>
            <pc:sldMk cId="2293173019" sldId="305"/>
            <ac:spMk id="3" creationId="{A122B75B-B0E5-DF1D-C0FF-CA891A5E1B08}"/>
          </ac:spMkLst>
        </pc:spChg>
      </pc:sldChg>
      <pc:sldChg chg="del">
        <pc:chgData name="Jansen-Tigchelaar, Doreanne | Gouwe Academie" userId="d18c6e0a-433c-494b-8521-0f48ebc560b2" providerId="ADAL" clId="{EE3E378C-67EA-40FE-A066-7B71403C18A3}" dt="2026-10-09T13:30:59.898" v="4135" actId="47"/>
        <pc:sldMkLst>
          <pc:docMk/>
          <pc:sldMk cId="307658187" sldId="306"/>
        </pc:sldMkLst>
      </pc:sldChg>
      <pc:sldChg chg="del">
        <pc:chgData name="Jansen-Tigchelaar, Doreanne | Gouwe Academie" userId="d18c6e0a-433c-494b-8521-0f48ebc560b2" providerId="ADAL" clId="{EE3E378C-67EA-40FE-A066-7B71403C18A3}" dt="2026-10-09T13:30:59.898" v="4135" actId="47"/>
        <pc:sldMkLst>
          <pc:docMk/>
          <pc:sldMk cId="1595383235" sldId="307"/>
        </pc:sldMkLst>
      </pc:sldChg>
      <pc:sldChg chg="del">
        <pc:chgData name="Jansen-Tigchelaar, Doreanne | Gouwe Academie" userId="d18c6e0a-433c-494b-8521-0f48ebc560b2" providerId="ADAL" clId="{EE3E378C-67EA-40FE-A066-7B71403C18A3}" dt="2026-10-09T13:30:59.898" v="4135" actId="47"/>
        <pc:sldMkLst>
          <pc:docMk/>
          <pc:sldMk cId="364231413" sldId="308"/>
        </pc:sldMkLst>
      </pc:sldChg>
      <pc:sldChg chg="del">
        <pc:chgData name="Jansen-Tigchelaar, Doreanne | Gouwe Academie" userId="d18c6e0a-433c-494b-8521-0f48ebc560b2" providerId="ADAL" clId="{EE3E378C-67EA-40FE-A066-7B71403C18A3}" dt="2026-10-09T13:30:59.898" v="4135" actId="47"/>
        <pc:sldMkLst>
          <pc:docMk/>
          <pc:sldMk cId="1827459204" sldId="309"/>
        </pc:sldMkLst>
      </pc:sldChg>
      <pc:sldChg chg="del">
        <pc:chgData name="Jansen-Tigchelaar, Doreanne | Gouwe Academie" userId="d18c6e0a-433c-494b-8521-0f48ebc560b2" providerId="ADAL" clId="{EE3E378C-67EA-40FE-A066-7B71403C18A3}" dt="2026-10-09T13:30:59.898" v="4135" actId="47"/>
        <pc:sldMkLst>
          <pc:docMk/>
          <pc:sldMk cId="1864384111" sldId="310"/>
        </pc:sldMkLst>
      </pc:sldChg>
      <pc:sldChg chg="del">
        <pc:chgData name="Jansen-Tigchelaar, Doreanne | Gouwe Academie" userId="d18c6e0a-433c-494b-8521-0f48ebc560b2" providerId="ADAL" clId="{EE3E378C-67EA-40FE-A066-7B71403C18A3}" dt="2026-10-09T13:30:59.898" v="4135" actId="47"/>
        <pc:sldMkLst>
          <pc:docMk/>
          <pc:sldMk cId="502252972" sldId="311"/>
        </pc:sldMkLst>
      </pc:sldChg>
      <pc:sldChg chg="del">
        <pc:chgData name="Jansen-Tigchelaar, Doreanne | Gouwe Academie" userId="d18c6e0a-433c-494b-8521-0f48ebc560b2" providerId="ADAL" clId="{EE3E378C-67EA-40FE-A066-7B71403C18A3}" dt="2026-10-09T13:30:59.898" v="4135" actId="47"/>
        <pc:sldMkLst>
          <pc:docMk/>
          <pc:sldMk cId="278881048" sldId="312"/>
        </pc:sldMkLst>
      </pc:sldChg>
      <pc:sldChg chg="del">
        <pc:chgData name="Jansen-Tigchelaar, Doreanne | Gouwe Academie" userId="d18c6e0a-433c-494b-8521-0f48ebc560b2" providerId="ADAL" clId="{EE3E378C-67EA-40FE-A066-7B71403C18A3}" dt="2026-10-09T13:30:59.898" v="4135" actId="47"/>
        <pc:sldMkLst>
          <pc:docMk/>
          <pc:sldMk cId="2087507854" sldId="313"/>
        </pc:sldMkLst>
      </pc:sldChg>
      <pc:sldChg chg="del">
        <pc:chgData name="Jansen-Tigchelaar, Doreanne | Gouwe Academie" userId="d18c6e0a-433c-494b-8521-0f48ebc560b2" providerId="ADAL" clId="{EE3E378C-67EA-40FE-A066-7B71403C18A3}" dt="2026-10-09T13:30:59.898" v="4135" actId="47"/>
        <pc:sldMkLst>
          <pc:docMk/>
          <pc:sldMk cId="967187399" sldId="314"/>
        </pc:sldMkLst>
      </pc:sldChg>
      <pc:sldChg chg="del">
        <pc:chgData name="Jansen-Tigchelaar, Doreanne | Gouwe Academie" userId="d18c6e0a-433c-494b-8521-0f48ebc560b2" providerId="ADAL" clId="{EE3E378C-67EA-40FE-A066-7B71403C18A3}" dt="2026-10-09T13:30:59.898" v="4135" actId="47"/>
        <pc:sldMkLst>
          <pc:docMk/>
          <pc:sldMk cId="2480068726" sldId="315"/>
        </pc:sldMkLst>
      </pc:sldChg>
      <pc:sldChg chg="del">
        <pc:chgData name="Jansen-Tigchelaar, Doreanne | Gouwe Academie" userId="d18c6e0a-433c-494b-8521-0f48ebc560b2" providerId="ADAL" clId="{EE3E378C-67EA-40FE-A066-7B71403C18A3}" dt="2026-10-09T13:30:59.898" v="4135" actId="47"/>
        <pc:sldMkLst>
          <pc:docMk/>
          <pc:sldMk cId="1182950044" sldId="316"/>
        </pc:sldMkLst>
      </pc:sldChg>
      <pc:sldChg chg="del">
        <pc:chgData name="Jansen-Tigchelaar, Doreanne | Gouwe Academie" userId="d18c6e0a-433c-494b-8521-0f48ebc560b2" providerId="ADAL" clId="{EE3E378C-67EA-40FE-A066-7B71403C18A3}" dt="2026-10-09T13:30:59.898" v="4135" actId="47"/>
        <pc:sldMkLst>
          <pc:docMk/>
          <pc:sldMk cId="2699312457" sldId="317"/>
        </pc:sldMkLst>
      </pc:sldChg>
      <pc:sldChg chg="del">
        <pc:chgData name="Jansen-Tigchelaar, Doreanne | Gouwe Academie" userId="d18c6e0a-433c-494b-8521-0f48ebc560b2" providerId="ADAL" clId="{EE3E378C-67EA-40FE-A066-7B71403C18A3}" dt="2026-10-09T13:30:59.898" v="4135" actId="47"/>
        <pc:sldMkLst>
          <pc:docMk/>
          <pc:sldMk cId="1163819516" sldId="318"/>
        </pc:sldMkLst>
      </pc:sldChg>
      <pc:sldChg chg="del modNotesTx">
        <pc:chgData name="Jansen-Tigchelaar, Doreanne | Gouwe Academie" userId="d18c6e0a-433c-494b-8521-0f48ebc560b2" providerId="ADAL" clId="{EE3E378C-67EA-40FE-A066-7B71403C18A3}" dt="2026-10-09T13:31:01.420" v="4136" actId="47"/>
        <pc:sldMkLst>
          <pc:docMk/>
          <pc:sldMk cId="3208710121" sldId="319"/>
        </pc:sldMkLst>
      </pc:sldChg>
      <pc:sldChg chg="addSp modSp mod modShow">
        <pc:chgData name="Jansen-Tigchelaar, Doreanne | Gouwe Academie" userId="d18c6e0a-433c-494b-8521-0f48ebc560b2" providerId="ADAL" clId="{EE3E378C-67EA-40FE-A066-7B71403C18A3}" dt="2026-09-29T11:54:38.168" v="97" actId="1076"/>
        <pc:sldMkLst>
          <pc:docMk/>
          <pc:sldMk cId="2941002073" sldId="321"/>
        </pc:sldMkLst>
        <pc:picChg chg="add mod">
          <ac:chgData name="Jansen-Tigchelaar, Doreanne | Gouwe Academie" userId="d18c6e0a-433c-494b-8521-0f48ebc560b2" providerId="ADAL" clId="{EE3E378C-67EA-40FE-A066-7B71403C18A3}" dt="2026-09-29T11:54:38.168" v="97" actId="1076"/>
          <ac:picMkLst>
            <pc:docMk/>
            <pc:sldMk cId="2941002073" sldId="321"/>
            <ac:picMk id="12" creationId="{2BA47748-051C-0751-6ADE-F8B8F03887B1}"/>
          </ac:picMkLst>
        </pc:picChg>
      </pc:sldChg>
      <pc:sldChg chg="del modNotesTx">
        <pc:chgData name="Jansen-Tigchelaar, Doreanne | Gouwe Academie" userId="d18c6e0a-433c-494b-8521-0f48ebc560b2" providerId="ADAL" clId="{EE3E378C-67EA-40FE-A066-7B71403C18A3}" dt="2026-10-08T05:19:26.804" v="1712" actId="2696"/>
        <pc:sldMkLst>
          <pc:docMk/>
          <pc:sldMk cId="750995697" sldId="323"/>
        </pc:sldMkLst>
      </pc:sldChg>
      <pc:sldChg chg="addSp delSp modSp add del mod">
        <pc:chgData name="Jansen-Tigchelaar, Doreanne | Gouwe Academie" userId="d18c6e0a-433c-494b-8521-0f48ebc560b2" providerId="ADAL" clId="{EE3E378C-67EA-40FE-A066-7B71403C18A3}" dt="2026-10-09T13:47:53.780" v="5124" actId="47"/>
        <pc:sldMkLst>
          <pc:docMk/>
          <pc:sldMk cId="2690681590" sldId="323"/>
        </pc:sldMkLst>
        <pc:spChg chg="del">
          <ac:chgData name="Jansen-Tigchelaar, Doreanne | Gouwe Academie" userId="d18c6e0a-433c-494b-8521-0f48ebc560b2" providerId="ADAL" clId="{EE3E378C-67EA-40FE-A066-7B71403C18A3}" dt="2026-10-08T05:40:22.348" v="4091" actId="478"/>
          <ac:spMkLst>
            <pc:docMk/>
            <pc:sldMk cId="2690681590" sldId="323"/>
            <ac:spMk id="11" creationId="{125906AD-B1DF-1D80-846C-184A10D189F2}"/>
          </ac:spMkLst>
        </pc:spChg>
        <pc:picChg chg="del">
          <ac:chgData name="Jansen-Tigchelaar, Doreanne | Gouwe Academie" userId="d18c6e0a-433c-494b-8521-0f48ebc560b2" providerId="ADAL" clId="{EE3E378C-67EA-40FE-A066-7B71403C18A3}" dt="2026-10-09T11:30:12.638" v="4130" actId="478"/>
          <ac:picMkLst>
            <pc:docMk/>
            <pc:sldMk cId="2690681590" sldId="323"/>
            <ac:picMk id="3" creationId="{9900E7E7-3280-5912-1CE3-6735AEE1180C}"/>
          </ac:picMkLst>
        </pc:picChg>
        <pc:picChg chg="add mod">
          <ac:chgData name="Jansen-Tigchelaar, Doreanne | Gouwe Academie" userId="d18c6e0a-433c-494b-8521-0f48ebc560b2" providerId="ADAL" clId="{EE3E378C-67EA-40FE-A066-7B71403C18A3}" dt="2026-10-09T11:30:20.297" v="4134" actId="14100"/>
          <ac:picMkLst>
            <pc:docMk/>
            <pc:sldMk cId="2690681590" sldId="323"/>
            <ac:picMk id="4" creationId="{B6972CD9-47C9-CA4C-7F20-EB0447037CF0}"/>
          </ac:picMkLst>
        </pc:picChg>
      </pc:sldChg>
      <pc:sldChg chg="addSp delSp modSp mod modNotesTx">
        <pc:chgData name="Jansen-Tigchelaar, Doreanne | Gouwe Academie" userId="d18c6e0a-433c-494b-8521-0f48ebc560b2" providerId="ADAL" clId="{EE3E378C-67EA-40FE-A066-7B71403C18A3}" dt="2026-10-09T13:42:30.825" v="5023" actId="313"/>
        <pc:sldMkLst>
          <pc:docMk/>
          <pc:sldMk cId="3724548178" sldId="324"/>
        </pc:sldMkLst>
        <pc:spChg chg="mod">
          <ac:chgData name="Jansen-Tigchelaar, Doreanne | Gouwe Academie" userId="d18c6e0a-433c-494b-8521-0f48ebc560b2" providerId="ADAL" clId="{EE3E378C-67EA-40FE-A066-7B71403C18A3}" dt="2026-10-09T13:39:53.459" v="4566" actId="20577"/>
          <ac:spMkLst>
            <pc:docMk/>
            <pc:sldMk cId="3724548178" sldId="324"/>
            <ac:spMk id="3" creationId="{55B9E312-486D-71AA-EC64-02D04BC1866D}"/>
          </ac:spMkLst>
        </pc:spChg>
        <pc:picChg chg="del">
          <ac:chgData name="Jansen-Tigchelaar, Doreanne | Gouwe Academie" userId="d18c6e0a-433c-494b-8521-0f48ebc560b2" providerId="ADAL" clId="{EE3E378C-67EA-40FE-A066-7B71403C18A3}" dt="2026-10-09T13:39:39.791" v="4553" actId="478"/>
          <ac:picMkLst>
            <pc:docMk/>
            <pc:sldMk cId="3724548178" sldId="324"/>
            <ac:picMk id="4" creationId="{5B8B0F47-4699-FCCB-AD1A-D7CE39F3539A}"/>
          </ac:picMkLst>
        </pc:picChg>
        <pc:picChg chg="add mod">
          <ac:chgData name="Jansen-Tigchelaar, Doreanne | Gouwe Academie" userId="d18c6e0a-433c-494b-8521-0f48ebc560b2" providerId="ADAL" clId="{EE3E378C-67EA-40FE-A066-7B71403C18A3}" dt="2026-10-09T13:39:55.752" v="4567" actId="1076"/>
          <ac:picMkLst>
            <pc:docMk/>
            <pc:sldMk cId="3724548178" sldId="324"/>
            <ac:picMk id="6" creationId="{56482A68-D858-C143-A321-DB0AF45D5EEA}"/>
          </ac:picMkLst>
        </pc:picChg>
      </pc:sldChg>
      <pc:sldChg chg="addSp delSp modSp mod modNotesTx">
        <pc:chgData name="Jansen-Tigchelaar, Doreanne | Gouwe Academie" userId="d18c6e0a-433c-494b-8521-0f48ebc560b2" providerId="ADAL" clId="{EE3E378C-67EA-40FE-A066-7B71403C18A3}" dt="2026-10-09T13:49:23.268" v="5126" actId="20577"/>
        <pc:sldMkLst>
          <pc:docMk/>
          <pc:sldMk cId="2359521313" sldId="325"/>
        </pc:sldMkLst>
        <pc:picChg chg="add">
          <ac:chgData name="Jansen-Tigchelaar, Doreanne | Gouwe Academie" userId="d18c6e0a-433c-494b-8521-0f48ebc560b2" providerId="ADAL" clId="{EE3E378C-67EA-40FE-A066-7B71403C18A3}" dt="2026-10-09T13:39:14.104" v="4546" actId="22"/>
          <ac:picMkLst>
            <pc:docMk/>
            <pc:sldMk cId="2359521313" sldId="325"/>
            <ac:picMk id="3" creationId="{D09BFAEA-4EA1-58AF-ADC8-20732D738583}"/>
          </ac:picMkLst>
        </pc:picChg>
        <pc:picChg chg="del">
          <ac:chgData name="Jansen-Tigchelaar, Doreanne | Gouwe Academie" userId="d18c6e0a-433c-494b-8521-0f48ebc560b2" providerId="ADAL" clId="{EE3E378C-67EA-40FE-A066-7B71403C18A3}" dt="2026-10-09T13:39:10.197" v="4543" actId="478"/>
          <ac:picMkLst>
            <pc:docMk/>
            <pc:sldMk cId="2359521313" sldId="325"/>
            <ac:picMk id="5" creationId="{34ED6169-BB2E-4502-6483-0AD7DF1411E2}"/>
          </ac:picMkLst>
        </pc:picChg>
        <pc:picChg chg="add del mod">
          <ac:chgData name="Jansen-Tigchelaar, Doreanne | Gouwe Academie" userId="d18c6e0a-433c-494b-8521-0f48ebc560b2" providerId="ADAL" clId="{EE3E378C-67EA-40FE-A066-7B71403C18A3}" dt="2026-10-09T13:39:13.040" v="4545" actId="478"/>
          <ac:picMkLst>
            <pc:docMk/>
            <pc:sldMk cId="2359521313" sldId="325"/>
            <ac:picMk id="6" creationId="{10F884B8-ABE3-C825-EAF9-DAA378AD35A4}"/>
          </ac:picMkLst>
        </pc:picChg>
        <pc:picChg chg="add del mod">
          <ac:chgData name="Jansen-Tigchelaar, Doreanne | Gouwe Academie" userId="d18c6e0a-433c-494b-8521-0f48ebc560b2" providerId="ADAL" clId="{EE3E378C-67EA-40FE-A066-7B71403C18A3}" dt="2026-10-09T13:39:12.314" v="4544" actId="478"/>
          <ac:picMkLst>
            <pc:docMk/>
            <pc:sldMk cId="2359521313" sldId="325"/>
            <ac:picMk id="8" creationId="{9A279C67-AD6E-8D24-E3DF-D51C216A6A33}"/>
          </ac:picMkLst>
        </pc:picChg>
        <pc:picChg chg="del">
          <ac:chgData name="Jansen-Tigchelaar, Doreanne | Gouwe Academie" userId="d18c6e0a-433c-494b-8521-0f48ebc560b2" providerId="ADAL" clId="{EE3E378C-67EA-40FE-A066-7B71403C18A3}" dt="2026-10-09T13:39:08.628" v="4542" actId="478"/>
          <ac:picMkLst>
            <pc:docMk/>
            <pc:sldMk cId="2359521313" sldId="325"/>
            <ac:picMk id="9" creationId="{EFB94878-39A5-3F34-452D-7324B7D033EE}"/>
          </ac:picMkLst>
        </pc:picChg>
      </pc:sldChg>
      <pc:sldChg chg="addSp delSp modSp mod modNotesTx">
        <pc:chgData name="Jansen-Tigchelaar, Doreanne | Gouwe Academie" userId="d18c6e0a-433c-494b-8521-0f48ebc560b2" providerId="ADAL" clId="{EE3E378C-67EA-40FE-A066-7B71403C18A3}" dt="2026-10-09T13:47:24.014" v="5123" actId="1076"/>
        <pc:sldMkLst>
          <pc:docMk/>
          <pc:sldMk cId="2091723938" sldId="326"/>
        </pc:sldMkLst>
        <pc:spChg chg="mod">
          <ac:chgData name="Jansen-Tigchelaar, Doreanne | Gouwe Academie" userId="d18c6e0a-433c-494b-8521-0f48ebc560b2" providerId="ADAL" clId="{EE3E378C-67EA-40FE-A066-7B71403C18A3}" dt="2026-10-02T13:02:46.843" v="1222" actId="20577"/>
          <ac:spMkLst>
            <pc:docMk/>
            <pc:sldMk cId="2091723938" sldId="326"/>
            <ac:spMk id="3" creationId="{77F6515B-5E66-96D9-3A0B-CE447BC0FA95}"/>
          </ac:spMkLst>
        </pc:spChg>
        <pc:picChg chg="add del mod">
          <ac:chgData name="Jansen-Tigchelaar, Doreanne | Gouwe Academie" userId="d18c6e0a-433c-494b-8521-0f48ebc560b2" providerId="ADAL" clId="{EE3E378C-67EA-40FE-A066-7B71403C18A3}" dt="2026-10-09T13:47:09.043" v="5117" actId="478"/>
          <ac:picMkLst>
            <pc:docMk/>
            <pc:sldMk cId="2091723938" sldId="326"/>
            <ac:picMk id="5" creationId="{5B0F1CB2-F752-D809-D4CE-1F0BAD5C162D}"/>
          </ac:picMkLst>
        </pc:picChg>
        <pc:picChg chg="add del mod ord">
          <ac:chgData name="Jansen-Tigchelaar, Doreanne | Gouwe Academie" userId="d18c6e0a-433c-494b-8521-0f48ebc560b2" providerId="ADAL" clId="{EE3E378C-67EA-40FE-A066-7B71403C18A3}" dt="2026-10-09T13:46:49.511" v="5111" actId="478"/>
          <ac:picMkLst>
            <pc:docMk/>
            <pc:sldMk cId="2091723938" sldId="326"/>
            <ac:picMk id="7" creationId="{2A7EA274-87D9-9E51-D561-3B17DE1C0FCD}"/>
          </ac:picMkLst>
        </pc:picChg>
        <pc:picChg chg="add mod">
          <ac:chgData name="Jansen-Tigchelaar, Doreanne | Gouwe Academie" userId="d18c6e0a-433c-494b-8521-0f48ebc560b2" providerId="ADAL" clId="{EE3E378C-67EA-40FE-A066-7B71403C18A3}" dt="2026-10-09T13:47:24.014" v="5123" actId="1076"/>
          <ac:picMkLst>
            <pc:docMk/>
            <pc:sldMk cId="2091723938" sldId="326"/>
            <ac:picMk id="8" creationId="{F57B4FBA-A1DB-9350-AF25-D903FEF9F2FC}"/>
          </ac:picMkLst>
        </pc:picChg>
        <pc:picChg chg="add mod">
          <ac:chgData name="Jansen-Tigchelaar, Doreanne | Gouwe Academie" userId="d18c6e0a-433c-494b-8521-0f48ebc560b2" providerId="ADAL" clId="{EE3E378C-67EA-40FE-A066-7B71403C18A3}" dt="2026-10-09T13:47:18.075" v="5121" actId="1076"/>
          <ac:picMkLst>
            <pc:docMk/>
            <pc:sldMk cId="2091723938" sldId="326"/>
            <ac:picMk id="10" creationId="{D83693A6-66B4-8617-45AC-3C3CDD10A8F6}"/>
          </ac:picMkLst>
        </pc:picChg>
      </pc:sldChg>
      <pc:sldChg chg="addSp delSp modSp mod modNotesTx">
        <pc:chgData name="Jansen-Tigchelaar, Doreanne | Gouwe Academie" userId="d18c6e0a-433c-494b-8521-0f48ebc560b2" providerId="ADAL" clId="{EE3E378C-67EA-40FE-A066-7B71403C18A3}" dt="2026-10-09T13:39:18.936" v="4548" actId="22"/>
        <pc:sldMkLst>
          <pc:docMk/>
          <pc:sldMk cId="2410344100" sldId="327"/>
        </pc:sldMkLst>
        <pc:picChg chg="del mod">
          <ac:chgData name="Jansen-Tigchelaar, Doreanne | Gouwe Academie" userId="d18c6e0a-433c-494b-8521-0f48ebc560b2" providerId="ADAL" clId="{EE3E378C-67EA-40FE-A066-7B71403C18A3}" dt="2026-10-09T13:39:16.733" v="4547" actId="478"/>
          <ac:picMkLst>
            <pc:docMk/>
            <pc:sldMk cId="2410344100" sldId="327"/>
            <ac:picMk id="5" creationId="{4E10CB26-BE30-8FFB-69FD-1D72E4F2032E}"/>
          </ac:picMkLst>
        </pc:picChg>
        <pc:picChg chg="add">
          <ac:chgData name="Jansen-Tigchelaar, Doreanne | Gouwe Academie" userId="d18c6e0a-433c-494b-8521-0f48ebc560b2" providerId="ADAL" clId="{EE3E378C-67EA-40FE-A066-7B71403C18A3}" dt="2026-10-09T13:39:18.936" v="4548" actId="22"/>
          <ac:picMkLst>
            <pc:docMk/>
            <pc:sldMk cId="2410344100" sldId="327"/>
            <ac:picMk id="6" creationId="{210F3E99-09C7-58D0-C276-B2A196124A58}"/>
          </ac:picMkLst>
        </pc:picChg>
      </pc:sldChg>
      <pc:sldChg chg="addSp delSp modSp mod modNotesTx">
        <pc:chgData name="Jansen-Tigchelaar, Doreanne | Gouwe Academie" userId="d18c6e0a-433c-494b-8521-0f48ebc560b2" providerId="ADAL" clId="{EE3E378C-67EA-40FE-A066-7B71403C18A3}" dt="2026-10-09T13:46:28.992" v="5110" actId="478"/>
        <pc:sldMkLst>
          <pc:docMk/>
          <pc:sldMk cId="2136619387" sldId="328"/>
        </pc:sldMkLst>
        <pc:picChg chg="del">
          <ac:chgData name="Jansen-Tigchelaar, Doreanne | Gouwe Academie" userId="d18c6e0a-433c-494b-8521-0f48ebc560b2" providerId="ADAL" clId="{EE3E378C-67EA-40FE-A066-7B71403C18A3}" dt="2026-10-09T13:46:26.230" v="5108" actId="478"/>
          <ac:picMkLst>
            <pc:docMk/>
            <pc:sldMk cId="2136619387" sldId="328"/>
            <ac:picMk id="5" creationId="{67C91593-489D-66CE-5C43-B04A2CD1EF32}"/>
          </ac:picMkLst>
        </pc:picChg>
        <pc:picChg chg="add del mod modCrop">
          <ac:chgData name="Jansen-Tigchelaar, Doreanne | Gouwe Academie" userId="d18c6e0a-433c-494b-8521-0f48ebc560b2" providerId="ADAL" clId="{EE3E378C-67EA-40FE-A066-7B71403C18A3}" dt="2026-10-09T13:46:28.992" v="5110" actId="478"/>
          <ac:picMkLst>
            <pc:docMk/>
            <pc:sldMk cId="2136619387" sldId="328"/>
            <ac:picMk id="6" creationId="{DEC34AE7-197E-2198-3D58-7ACC69F4D00F}"/>
          </ac:picMkLst>
        </pc:picChg>
        <pc:picChg chg="add">
          <ac:chgData name="Jansen-Tigchelaar, Doreanne | Gouwe Academie" userId="d18c6e0a-433c-494b-8521-0f48ebc560b2" providerId="ADAL" clId="{EE3E378C-67EA-40FE-A066-7B71403C18A3}" dt="2026-10-09T13:46:26.523" v="5109" actId="22"/>
          <ac:picMkLst>
            <pc:docMk/>
            <pc:sldMk cId="2136619387" sldId="328"/>
            <ac:picMk id="7" creationId="{A172DBC4-DEC6-6237-98DE-A791C7D4CB2F}"/>
          </ac:picMkLst>
        </pc:picChg>
      </pc:sldChg>
      <pc:sldChg chg="del">
        <pc:chgData name="Jansen-Tigchelaar, Doreanne | Gouwe Academie" userId="d18c6e0a-433c-494b-8521-0f48ebc560b2" providerId="ADAL" clId="{EE3E378C-67EA-40FE-A066-7B71403C18A3}" dt="2026-10-09T13:30:59.898" v="4135" actId="47"/>
        <pc:sldMkLst>
          <pc:docMk/>
          <pc:sldMk cId="1981341292" sldId="329"/>
        </pc:sldMkLst>
      </pc:sldChg>
      <pc:sldChg chg="modSp add del mod modShow modNotesTx">
        <pc:chgData name="Jansen-Tigchelaar, Doreanne | Gouwe Academie" userId="d18c6e0a-433c-494b-8521-0f48ebc560b2" providerId="ADAL" clId="{EE3E378C-67EA-40FE-A066-7B71403C18A3}" dt="2026-10-09T13:44:33.788" v="5049" actId="47"/>
        <pc:sldMkLst>
          <pc:docMk/>
          <pc:sldMk cId="3224119471" sldId="330"/>
        </pc:sldMkLst>
        <pc:spChg chg="mod">
          <ac:chgData name="Jansen-Tigchelaar, Doreanne | Gouwe Academie" userId="d18c6e0a-433c-494b-8521-0f48ebc560b2" providerId="ADAL" clId="{EE3E378C-67EA-40FE-A066-7B71403C18A3}" dt="2026-10-08T05:25:05.016" v="2210" actId="108"/>
          <ac:spMkLst>
            <pc:docMk/>
            <pc:sldMk cId="3224119471" sldId="330"/>
            <ac:spMk id="7" creationId="{C0095B05-682E-3B31-96D8-4B1418E0C8D7}"/>
          </ac:spMkLst>
        </pc:spChg>
        <pc:spChg chg="mod">
          <ac:chgData name="Jansen-Tigchelaar, Doreanne | Gouwe Academie" userId="d18c6e0a-433c-494b-8521-0f48ebc560b2" providerId="ADAL" clId="{EE3E378C-67EA-40FE-A066-7B71403C18A3}" dt="2026-10-08T05:25:12.882" v="2212" actId="20577"/>
          <ac:spMkLst>
            <pc:docMk/>
            <pc:sldMk cId="3224119471" sldId="330"/>
            <ac:spMk id="8" creationId="{373D8C53-747F-ABAC-2010-9733B1C26D92}"/>
          </ac:spMkLst>
        </pc:spChg>
      </pc:sldChg>
      <pc:sldChg chg="add modNotesTx">
        <pc:chgData name="Jansen-Tigchelaar, Doreanne | Gouwe Academie" userId="d18c6e0a-433c-494b-8521-0f48ebc560b2" providerId="ADAL" clId="{EE3E378C-67EA-40FE-A066-7B71403C18A3}" dt="2026-10-09T13:34:27.817" v="4300" actId="6549"/>
        <pc:sldMkLst>
          <pc:docMk/>
          <pc:sldMk cId="64704519" sldId="331"/>
        </pc:sldMkLst>
      </pc:sldChg>
    </pc:docChg>
  </pc:docChgLst>
  <pc:docChgLst>
    <pc:chgData name="Verdoes-Wisse, Willemien | Gouwe Academie" userId="S::w.verdoes@gouwe-academie.nl::88782e8f-9e13-4655-ae4b-62972c9a810a" providerId="AD" clId="Web-{836777B0-745C-9046-2FBC-121718E0DD93}"/>
    <pc:docChg chg="modSld">
      <pc:chgData name="Verdoes-Wisse, Willemien | Gouwe Academie" userId="S::w.verdoes@gouwe-academie.nl::88782e8f-9e13-4655-ae4b-62972c9a810a" providerId="AD" clId="Web-{836777B0-745C-9046-2FBC-121718E0DD93}" dt="2026-09-30T20:35:32.485" v="13" actId="1076"/>
      <pc:docMkLst>
        <pc:docMk/>
      </pc:docMkLst>
    </pc:docChg>
  </pc:docChgLst>
  <pc:docChgLst>
    <pc:chgData name="Verdoes-Wisse, Willemien | Gouwe Academie" userId="S::w.verdoes@gouwe-academie.nl::88782e8f-9e13-4655-ae4b-62972c9a810a" providerId="AD" clId="Web-{A46ECB09-6A9C-7D0C-A520-C45E0F6E3C5A}"/>
    <pc:docChg chg="modSld">
      <pc:chgData name="Verdoes-Wisse, Willemien | Gouwe Academie" userId="S::w.verdoes@gouwe-academie.nl::88782e8f-9e13-4655-ae4b-62972c9a810a" providerId="AD" clId="Web-{A46ECB09-6A9C-7D0C-A520-C45E0F6E3C5A}" dt="2026-09-30T19:26:19.830" v="3" actId="1076"/>
      <pc:docMkLst>
        <pc:docMk/>
      </pc:docMkLst>
    </pc:docChg>
  </pc:docChgLst>
  <pc:docChgLst>
    <pc:chgData name="Verdoes-Wisse, Willemien | Gouwe Academie" userId="88782e8f-9e13-4655-ae4b-62972c9a810a" providerId="ADAL" clId="{A64B930A-E538-4F7E-89BE-BDA453313A1E}"/>
    <pc:docChg chg="custSel modSld">
      <pc:chgData name="Verdoes-Wisse, Willemien | Gouwe Academie" userId="88782e8f-9e13-4655-ae4b-62972c9a810a" providerId="ADAL" clId="{A64B930A-E538-4F7E-89BE-BDA453313A1E}" dt="2026-09-28T17:49:01.562" v="28" actId="478"/>
      <pc:docMkLst>
        <pc:docMk/>
      </pc:docMkLst>
    </pc:docChg>
  </pc:docChgLst>
  <pc:docChgLst>
    <pc:chgData name="Verdoes-Wisse, Willemien | Gouwe Academie" userId="S::w.verdoes@gouwe-academie.nl::88782e8f-9e13-4655-ae4b-62972c9a810a" providerId="AD" clId="Web-{25E2436C-E2F4-AF1A-913C-67A07A6B85E6}"/>
    <pc:docChg chg="modSld">
      <pc:chgData name="Verdoes-Wisse, Willemien | Gouwe Academie" userId="S::w.verdoes@gouwe-academie.nl::88782e8f-9e13-4655-ae4b-62972c9a810a" providerId="AD" clId="Web-{25E2436C-E2F4-AF1A-913C-67A07A6B85E6}" dt="2026-09-28T17:51:33.822" v="0"/>
      <pc:docMkLst>
        <pc:docMk/>
      </pc:docMkLst>
    </pc:docChg>
  </pc:docChgLst>
  <pc:docChgLst>
    <pc:chgData name="Haverhals, Bertine | Gouwe Academie" userId="96acbf78-19f2-423a-bec7-2988965ac937" providerId="ADAL" clId="{8211BE52-A90F-4319-8E1E-8D386E015808}"/>
    <pc:docChg chg="custSel addSld delSld modSld">
      <pc:chgData name="Haverhals, Bertine | Gouwe Academie" userId="96acbf78-19f2-423a-bec7-2988965ac937" providerId="ADAL" clId="{8211BE52-A90F-4319-8E1E-8D386E015808}" dt="2026-09-29T11:54:17.445" v="11" actId="47"/>
      <pc:docMkLst>
        <pc:docMk/>
      </pc:docMkLst>
      <pc:sldChg chg="addSp delSp modSp mod">
        <pc:chgData name="Haverhals, Bertine | Gouwe Academie" userId="96acbf78-19f2-423a-bec7-2988965ac937" providerId="ADAL" clId="{8211BE52-A90F-4319-8E1E-8D386E015808}" dt="2026-09-29T11:54:06.941" v="9" actId="1076"/>
        <pc:sldMkLst>
          <pc:docMk/>
          <pc:sldMk cId="2941002073" sldId="321"/>
        </pc:sldMkLst>
        <pc:grpChg chg="add mod">
          <ac:chgData name="Haverhals, Bertine | Gouwe Academie" userId="96acbf78-19f2-423a-bec7-2988965ac937" providerId="ADAL" clId="{8211BE52-A90F-4319-8E1E-8D386E015808}" dt="2026-09-29T11:53:58.539" v="8" actId="14100"/>
          <ac:grpSpMkLst>
            <pc:docMk/>
            <pc:sldMk cId="2941002073" sldId="321"/>
            <ac:grpSpMk id="4" creationId="{AF3F3DCD-9893-2EDB-AB02-8B4585B93B9F}"/>
          </ac:grpSpMkLst>
        </pc:grpChg>
        <pc:picChg chg="mod">
          <ac:chgData name="Haverhals, Bertine | Gouwe Academie" userId="96acbf78-19f2-423a-bec7-2988965ac937" providerId="ADAL" clId="{8211BE52-A90F-4319-8E1E-8D386E015808}" dt="2026-09-29T11:53:55.918" v="7"/>
          <ac:picMkLst>
            <pc:docMk/>
            <pc:sldMk cId="2941002073" sldId="321"/>
            <ac:picMk id="5" creationId="{056EF83B-C4CF-237B-AE92-0E32504125DA}"/>
          </ac:picMkLst>
        </pc:picChg>
        <pc:picChg chg="mod">
          <ac:chgData name="Haverhals, Bertine | Gouwe Academie" userId="96acbf78-19f2-423a-bec7-2988965ac937" providerId="ADAL" clId="{8211BE52-A90F-4319-8E1E-8D386E015808}" dt="2026-09-29T11:54:06.941" v="9" actId="1076"/>
          <ac:picMkLst>
            <pc:docMk/>
            <pc:sldMk cId="2941002073" sldId="321"/>
            <ac:picMk id="6" creationId="{06725E43-CBC6-42C1-3AA7-4EDCB34AC488}"/>
          </ac:picMkLst>
        </pc:picChg>
        <pc:picChg chg="mod">
          <ac:chgData name="Haverhals, Bertine | Gouwe Academie" userId="96acbf78-19f2-423a-bec7-2988965ac937" providerId="ADAL" clId="{8211BE52-A90F-4319-8E1E-8D386E015808}" dt="2026-09-29T11:53:55.918" v="7"/>
          <ac:picMkLst>
            <pc:docMk/>
            <pc:sldMk cId="2941002073" sldId="321"/>
            <ac:picMk id="7" creationId="{D5B6E43E-5B1D-B536-00DC-A7E0EFF16FD7}"/>
          </ac:picMkLst>
        </pc:picChg>
        <pc:picChg chg="mod">
          <ac:chgData name="Haverhals, Bertine | Gouwe Academie" userId="96acbf78-19f2-423a-bec7-2988965ac937" providerId="ADAL" clId="{8211BE52-A90F-4319-8E1E-8D386E015808}" dt="2026-09-29T11:53:55.918" v="7"/>
          <ac:picMkLst>
            <pc:docMk/>
            <pc:sldMk cId="2941002073" sldId="321"/>
            <ac:picMk id="9" creationId="{D8E55F9F-4ED7-3B38-F4B3-39A5684AE124}"/>
          </ac:picMkLst>
        </pc:picChg>
        <pc:picChg chg="mod">
          <ac:chgData name="Haverhals, Bertine | Gouwe Academie" userId="96acbf78-19f2-423a-bec7-2988965ac937" providerId="ADAL" clId="{8211BE52-A90F-4319-8E1E-8D386E015808}" dt="2026-09-29T11:53:55.918" v="7"/>
          <ac:picMkLst>
            <pc:docMk/>
            <pc:sldMk cId="2941002073" sldId="321"/>
            <ac:picMk id="10" creationId="{6C6B5766-18DB-FEF7-2FE3-75884792905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72E54F-DD2B-7B42-BBC8-AC4CFBE2854A}" type="datetimeFigureOut">
              <a:rPr lang="nl-NL" smtClean="0"/>
              <a:t>9-10-2026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D9C81-6D6C-BB44-9521-3C1B662E6101}" type="slidenum">
              <a:rPr lang="nl-NL" smtClean="0"/>
              <a:t>‹nr.›</a:t>
            </a:fld>
            <a:endParaRPr lang="nl-NL"/>
          </a:p>
        </p:txBody>
      </p:sp>
    </p:spTree>
    <p:extLst>
      <p:ext uri="{BB962C8B-B14F-4D97-AF65-F5344CB8AC3E}">
        <p14:creationId xmlns:p14="http://schemas.microsoft.com/office/powerpoint/2010/main" val="341517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rtl="0">
              <a:spcBef>
                <a:spcPts val="0"/>
              </a:spcBef>
              <a:buSzPct val="25000"/>
              <a:buNone/>
            </a:pPr>
            <a:r>
              <a:rPr lang="nl-NL" sz="1200" b="0" i="0" u="none" strike="noStrike" cap="none" dirty="0">
                <a:solidFill>
                  <a:schemeClr val="dk1"/>
                </a:solidFill>
                <a:latin typeface="Calibri"/>
                <a:ea typeface="Calibri"/>
                <a:cs typeface="Calibri"/>
                <a:sym typeface="Calibri"/>
              </a:rPr>
              <a:t>Deze presentatie is bedoeld als</a:t>
            </a:r>
            <a:r>
              <a:rPr lang="nl-NL" sz="1200" b="0" i="0" u="none" strike="noStrike" cap="none" baseline="0" dirty="0">
                <a:solidFill>
                  <a:schemeClr val="dk1"/>
                </a:solidFill>
                <a:latin typeface="Calibri"/>
                <a:ea typeface="Calibri"/>
                <a:cs typeface="Calibri"/>
                <a:sym typeface="Calibri"/>
              </a:rPr>
              <a:t> instructie bij het laten invullen van de leerlingvragenlijst Zien!1-16 </a:t>
            </a:r>
            <a:r>
              <a:rPr lang="nl-NL" sz="1200" b="0" i="0" u="none" strike="noStrike" cap="none" baseline="0" dirty="0" err="1">
                <a:solidFill>
                  <a:schemeClr val="dk1"/>
                </a:solidFill>
                <a:latin typeface="Calibri"/>
                <a:ea typeface="Calibri"/>
                <a:cs typeface="Calibri"/>
                <a:sym typeface="Calibri"/>
              </a:rPr>
              <a:t>Driepuntsschaal</a:t>
            </a:r>
            <a:r>
              <a:rPr lang="nl-NL" sz="1200" b="0" i="0" u="none" strike="noStrike" cap="none" baseline="0" dirty="0">
                <a:solidFill>
                  <a:schemeClr val="dk1"/>
                </a:solidFill>
                <a:latin typeface="Calibri"/>
                <a:ea typeface="Calibri"/>
                <a:cs typeface="Calibri"/>
                <a:sym typeface="Calibri"/>
              </a:rPr>
              <a:t>. </a:t>
            </a:r>
            <a:r>
              <a:rPr lang="nl-NL" sz="1200" b="0" i="0" u="none" strike="noStrike" cap="none" baseline="0" dirty="0">
                <a:solidFill>
                  <a:schemeClr val="dk1"/>
                </a:solidFill>
                <a:latin typeface="+mn-lt"/>
                <a:ea typeface="Calibri"/>
                <a:cs typeface="Calibri"/>
                <a:sym typeface="Calibri"/>
              </a:rPr>
              <a:t>Maak als school een keus wie de afname van de vragenlijst begeleidt en wie de resultaten kan inzien. </a:t>
            </a:r>
            <a:br>
              <a:rPr lang="nl-NL" sz="1200" b="0" i="0" u="none" strike="noStrike" cap="none" baseline="0" dirty="0">
                <a:solidFill>
                  <a:schemeClr val="dk1"/>
                </a:solidFill>
                <a:latin typeface="+mn-lt"/>
                <a:ea typeface="Calibri"/>
                <a:cs typeface="Calibri"/>
                <a:sym typeface="Calibri"/>
              </a:rPr>
            </a:br>
            <a:r>
              <a:rPr lang="nl-NL" sz="1200" b="0" i="0" u="none" strike="noStrike" cap="none" baseline="0" dirty="0">
                <a:solidFill>
                  <a:schemeClr val="dk1"/>
                </a:solidFill>
                <a:latin typeface="+mn-lt"/>
                <a:ea typeface="Calibri"/>
                <a:cs typeface="Calibri"/>
                <a:sym typeface="Calibri"/>
              </a:rPr>
              <a:t>Sommige scholen kiezen voor de eigen leerkracht of onderwijsassistent. </a:t>
            </a:r>
          </a:p>
          <a:p>
            <a:pPr marL="0" marR="0" lvl="0" indent="0" algn="l" rtl="0">
              <a:spcBef>
                <a:spcPts val="0"/>
              </a:spcBef>
              <a:buSzPct val="25000"/>
              <a:buNone/>
            </a:pPr>
            <a:r>
              <a:rPr lang="nl-NL" sz="1200" b="0" i="0" u="none" strike="noStrike" cap="none" baseline="0" dirty="0">
                <a:solidFill>
                  <a:schemeClr val="dk1"/>
                </a:solidFill>
                <a:latin typeface="+mn-lt"/>
                <a:ea typeface="Calibri"/>
                <a:cs typeface="Calibri"/>
                <a:sym typeface="Calibri"/>
              </a:rPr>
              <a:t>Een aanrader is ook om het de veiligheidscoördinator van de school te laten doen. De leerlingen horen te weten wie de persoon is, zodat ze laagdrempelig contact kunnen zoeken als er zaken zijn die ze willen bespreken. Door die persoon het invullen van de vragenlijst te laten begeleiden, koppelen leerlingen de persoon nog eerder aan het thema. Bovendien voelen de leerlingen zich mogelijk nog vrijer om eerlijk in te vullen wat ze vinden en voelen. </a:t>
            </a:r>
          </a:p>
          <a:p>
            <a:pPr marL="0" marR="0" lvl="0" indent="0" algn="l" rtl="0">
              <a:spcBef>
                <a:spcPts val="0"/>
              </a:spcBef>
              <a:buSzPct val="25000"/>
              <a:buNone/>
            </a:pPr>
            <a:endParaRPr lang="nl-NL" sz="1200" b="0" i="0" u="none" strike="noStrike" cap="none" baseline="0" dirty="0">
              <a:solidFill>
                <a:schemeClr val="dk1"/>
              </a:solidFill>
              <a:latin typeface="+mn-lt"/>
              <a:ea typeface="Calibri"/>
              <a:cs typeface="Calibri"/>
              <a:sym typeface="Calibri"/>
            </a:endParaRPr>
          </a:p>
          <a:p>
            <a:pPr marL="0" marR="0" lvl="0" indent="0" algn="l" rtl="0">
              <a:spcBef>
                <a:spcPts val="0"/>
              </a:spcBef>
              <a:buSzPct val="25000"/>
              <a:buNone/>
            </a:pPr>
            <a:r>
              <a:rPr lang="nl-NL" sz="1200" b="0" i="0" u="none" strike="noStrike" cap="none" baseline="0" dirty="0">
                <a:solidFill>
                  <a:schemeClr val="dk1"/>
                </a:solidFill>
                <a:latin typeface="+mn-lt"/>
                <a:ea typeface="Calibri"/>
                <a:cs typeface="Calibri"/>
                <a:sym typeface="Calibri"/>
              </a:rPr>
              <a:t>Kijk goed naar het moment waarop je de vragenlijst gaat laten invullen. Doe het bij voorkeur niet als er de afgelopen 24 uur iets is voorgevallen wat emotionele impact heeft (gehad) op de leerlingen. Je kunt dan beter het invullen even uitstellen, omdat leerlingen moeilijker van een afstandje kunnen kijken naar hoe ze functioneren en hoe ze dingen ervaren over een langere periode. </a:t>
            </a:r>
            <a:endParaRPr lang="nl-NL" sz="1200" b="0" i="0" u="none" strike="noStrike" cap="none" dirty="0">
              <a:solidFill>
                <a:schemeClr val="dk1"/>
              </a:solidFill>
              <a:latin typeface="+mn-lt"/>
              <a:ea typeface="Calibri"/>
              <a:cs typeface="Calibri"/>
              <a:sym typeface="Calibri"/>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a:t>
            </a:fld>
            <a:endParaRPr lang="nl-NL"/>
          </a:p>
        </p:txBody>
      </p:sp>
    </p:spTree>
    <p:extLst>
      <p:ext uri="{BB962C8B-B14F-4D97-AF65-F5344CB8AC3E}">
        <p14:creationId xmlns:p14="http://schemas.microsoft.com/office/powerpoint/2010/main" val="3544127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1" kern="1200">
                <a:solidFill>
                  <a:schemeClr val="tx1"/>
                </a:solidFill>
                <a:effectLst/>
                <a:latin typeface="+mn-lt"/>
                <a:ea typeface="+mn-ea"/>
                <a:cs typeface="+mn-cs"/>
              </a:rPr>
              <a:t>“</a:t>
            </a:r>
            <a:r>
              <a:rPr lang="nl-NL" sz="1200" i="1" kern="1200" dirty="0">
                <a:solidFill>
                  <a:schemeClr val="tx1"/>
                </a:solidFill>
                <a:effectLst/>
                <a:latin typeface="+mn-lt"/>
                <a:ea typeface="+mn-ea"/>
                <a:cs typeface="+mn-cs"/>
              </a:rPr>
              <a:t>Ik ben heel benieuwd hoe jullie over jezelf denken. Daar is deze vragenlijst voor. Het gaat dus over jezelf, er is daarom geen goed of fout antwoord. Je vult in wat jij denkt, voelt of doet. Daarom is het belangrijk dat je de vragenlijst eerlijk invult, ook als je denkt dat het niet zo’n leuk antwoord is. Alle antwoorden kunnen, als het maar is wat jij denkt, voelt of doet. Je krijgt er ook geen cijfer voor. De antwoorden ga ik gebruiken om je beter te kunnen begrijpen en om je te kunnen helpen als dat nodig is.”</a:t>
            </a:r>
            <a:endParaRPr lang="nl-NL" sz="1200" kern="1200" dirty="0">
              <a:solidFill>
                <a:schemeClr val="tx1"/>
              </a:solidFill>
              <a:effectLst/>
              <a:latin typeface="+mn-lt"/>
              <a:ea typeface="+mn-ea"/>
              <a:cs typeface="+mn-cs"/>
            </a:endParaRPr>
          </a:p>
          <a:p>
            <a:endParaRPr lang="nl-NL" sz="1200" b="1"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Waarom zo’n vragenlijst?</a:t>
            </a:r>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Leg goed aan de leerlingen uit waarom ze deze vragenlijst invullen en wat de bedoeling is. Dat is erg belangrijk om ervoor te zorgen dat de leerling zich veilig voelt en de vragenlijst eerlijk invult.</a:t>
            </a:r>
          </a:p>
          <a:p>
            <a:r>
              <a:rPr lang="nl-NL" sz="1200" kern="1200" dirty="0">
                <a:solidFill>
                  <a:schemeClr val="tx1"/>
                </a:solidFill>
                <a:effectLst/>
                <a:latin typeface="+mn-lt"/>
                <a:ea typeface="+mn-ea"/>
                <a:cs typeface="+mn-cs"/>
              </a:rPr>
              <a:t>Wees transparant over jouw bedoeling met de vragenlijst. De lijst is ontworpen om gestandaardiseerd leerlingen te bevragen over hun beleving. Hierdoor is het mogelijk om het perspectief van de leerling te plaatsen naast de observatie van de leerkracht (Zien! observatielijst). Wat helpt om af te stemmen op hun behoeften, wat nodig is om te leren en om te bevorderen dat de leerlingen het fijn hebben op school.</a:t>
            </a:r>
          </a:p>
          <a:p>
            <a:r>
              <a:rPr lang="nl-NL" sz="1200" kern="1200" dirty="0">
                <a:solidFill>
                  <a:schemeClr val="tx1"/>
                </a:solidFill>
                <a:effectLst/>
                <a:latin typeface="+mn-lt"/>
                <a:ea typeface="+mn-ea"/>
                <a:cs typeface="+mn-cs"/>
              </a:rPr>
              <a:t>Wanneer het je bedoeling is de uitslag met hen te bespreken, kun je dat aangeven. Ze weten dan dat je er op terug komt. </a:t>
            </a:r>
          </a:p>
          <a:p>
            <a:r>
              <a:rPr lang="nl-NL" sz="1200" kern="1200" dirty="0">
                <a:solidFill>
                  <a:schemeClr val="tx1"/>
                </a:solidFill>
                <a:effectLst/>
                <a:latin typeface="+mn-lt"/>
                <a:ea typeface="+mn-ea"/>
                <a:cs typeface="+mn-cs"/>
              </a:rPr>
              <a:t>Wanneer de school er voor kiest om ook met ouders de uitslag te bespreken adviseren we om (oudere) kinderen hierover te informeren.  </a:t>
            </a:r>
          </a:p>
          <a:p>
            <a:r>
              <a:rPr lang="nl-NL" sz="1200" kern="1200" dirty="0">
                <a:solidFill>
                  <a:schemeClr val="tx1"/>
                </a:solidFill>
                <a:effectLst/>
                <a:latin typeface="+mn-lt"/>
                <a:ea typeface="+mn-ea"/>
                <a:cs typeface="+mn-cs"/>
              </a:rPr>
              <a:t>Voorkom dat je het invullen zo beïnvloedt dat leerlingen sociaal wenselijke antwoorden geven. Maak het niet spannend door het te gewichtig te maken.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a:t>
            </a:fld>
            <a:endParaRPr lang="nl-NL"/>
          </a:p>
        </p:txBody>
      </p:sp>
    </p:spTree>
    <p:extLst>
      <p:ext uri="{BB962C8B-B14F-4D97-AF65-F5344CB8AC3E}">
        <p14:creationId xmlns:p14="http://schemas.microsoft.com/office/powerpoint/2010/main" val="292385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Leg uit dat de vragen gaan over de situatie op school. Bespreek met de leerlingen de situatie waarover de stellingen gaan. Gebruik hiervoor de voorbeeldstelling: </a:t>
            </a:r>
            <a:r>
              <a:rPr lang="nl-NL" sz="1200" i="1" kern="1200" dirty="0">
                <a:solidFill>
                  <a:schemeClr val="tx1"/>
                </a:solidFill>
                <a:effectLst/>
                <a:latin typeface="+mn-lt"/>
                <a:ea typeface="+mn-ea"/>
                <a:cs typeface="+mn-cs"/>
              </a:rPr>
              <a:t>‘Ik word blij van werken’.</a:t>
            </a:r>
            <a:r>
              <a:rPr lang="nl-NL" sz="1200" kern="1200" dirty="0">
                <a:solidFill>
                  <a:schemeClr val="tx1"/>
                </a:solidFill>
                <a:effectLst/>
                <a:latin typeface="+mn-lt"/>
                <a:ea typeface="+mn-ea"/>
                <a:cs typeface="+mn-cs"/>
              </a:rPr>
              <a:t> </a:t>
            </a:r>
          </a:p>
          <a:p>
            <a:r>
              <a:rPr lang="nl-NL" sz="1200" i="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r>
              <a:rPr lang="nl-NL" sz="1200" i="1" kern="1200" dirty="0">
                <a:solidFill>
                  <a:schemeClr val="tx1"/>
                </a:solidFill>
                <a:effectLst/>
                <a:latin typeface="+mn-lt"/>
                <a:ea typeface="+mn-ea"/>
                <a:cs typeface="+mn-cs"/>
              </a:rPr>
              <a:t>“Als je de stellingen in gaat vullen, denk je na of dit voor jou zo is </a:t>
            </a:r>
            <a:r>
              <a:rPr lang="nl-NL" sz="1200" i="1" u="sng" kern="1200" dirty="0">
                <a:solidFill>
                  <a:schemeClr val="tx1"/>
                </a:solidFill>
                <a:effectLst/>
                <a:latin typeface="+mn-lt"/>
                <a:ea typeface="+mn-ea"/>
                <a:cs typeface="+mn-cs"/>
              </a:rPr>
              <a:t>op school</a:t>
            </a:r>
            <a:r>
              <a:rPr lang="nl-NL" sz="1200" i="1" kern="1200" dirty="0">
                <a:solidFill>
                  <a:schemeClr val="tx1"/>
                </a:solidFill>
                <a:effectLst/>
                <a:latin typeface="+mn-lt"/>
                <a:ea typeface="+mn-ea"/>
                <a:cs typeface="+mn-cs"/>
              </a:rPr>
              <a:t>. Het kan gaan over dingen die in onze groep gebeuren, maar ook dingen op het plein, bijvoorbeeld met kinderen van andere groepen. Deze stelling gaat erover of je blij wordt van werken. Ook als je op het plein blij wordt van werken, dan telt dit.</a:t>
            </a:r>
            <a:br>
              <a:rPr lang="nl-NL" sz="1200" i="1" kern="1200" dirty="0">
                <a:solidFill>
                  <a:schemeClr val="tx1"/>
                </a:solidFill>
                <a:effectLst/>
                <a:latin typeface="+mn-lt"/>
                <a:ea typeface="+mn-ea"/>
                <a:cs typeface="+mn-cs"/>
              </a:rPr>
            </a:br>
            <a:r>
              <a:rPr lang="nl-NL" sz="1200" i="1" kern="1200" dirty="0">
                <a:solidFill>
                  <a:schemeClr val="tx1"/>
                </a:solidFill>
                <a:effectLst/>
                <a:latin typeface="+mn-lt"/>
                <a:ea typeface="+mn-ea"/>
                <a:cs typeface="+mn-cs"/>
              </a:rPr>
              <a:t>Als je thuis blij wordt van werken met papa of mama, dan telt dat niet mee, want dat is niet op school.”</a:t>
            </a:r>
            <a:endParaRPr lang="nl-NL" sz="1200" kern="1200" dirty="0">
              <a:solidFill>
                <a:schemeClr val="tx1"/>
              </a:solidFill>
              <a:effectLst/>
              <a:latin typeface="+mn-lt"/>
              <a:ea typeface="+mn-ea"/>
              <a:cs typeface="+mn-cs"/>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a:t>
            </a:fld>
            <a:endParaRPr lang="nl-NL"/>
          </a:p>
        </p:txBody>
      </p:sp>
    </p:spTree>
    <p:extLst>
      <p:ext uri="{BB962C8B-B14F-4D97-AF65-F5344CB8AC3E}">
        <p14:creationId xmlns:p14="http://schemas.microsoft.com/office/powerpoint/2010/main" val="636012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“Bij het invullen van de vraag moet je kiezen uit drie antwoordopties. Denk hierbij niet alleen aan vandaag, maar de afgelopen periode (bijvoorbeeld van de zomervakantie tot nu). Denk ook niet aan vorig jaar.</a:t>
            </a:r>
          </a:p>
          <a:p>
            <a:endParaRPr lang="nl-NL" i="0" dirty="0"/>
          </a:p>
          <a:p>
            <a:r>
              <a:rPr lang="nl-NL" sz="1200" i="1" dirty="0">
                <a:effectLst/>
                <a:latin typeface="+mn-lt"/>
                <a:ea typeface="+mn-ea"/>
                <a:cs typeface="+mn-cs"/>
                <a:sym typeface="Helvetica Neue"/>
              </a:rPr>
              <a:t>Ja kies</a:t>
            </a:r>
            <a:r>
              <a:rPr lang="nl-NL" sz="1200" i="1" baseline="0" dirty="0">
                <a:effectLst/>
                <a:latin typeface="+mn-lt"/>
                <a:ea typeface="+mn-ea"/>
                <a:cs typeface="+mn-cs"/>
                <a:sym typeface="Helvetica Neue"/>
              </a:rPr>
              <a:t> je als het </a:t>
            </a:r>
            <a:r>
              <a:rPr lang="nl-NL" sz="1200" i="1" u="sng" baseline="0" dirty="0">
                <a:effectLst/>
                <a:latin typeface="+mn-lt"/>
                <a:ea typeface="+mn-ea"/>
                <a:cs typeface="+mn-cs"/>
                <a:sym typeface="Helvetica Neue"/>
              </a:rPr>
              <a:t>meestal/vaak</a:t>
            </a:r>
            <a:r>
              <a:rPr lang="nl-NL" sz="1200" i="1" baseline="0" dirty="0">
                <a:effectLst/>
                <a:latin typeface="+mn-lt"/>
                <a:ea typeface="+mn-ea"/>
                <a:cs typeface="+mn-cs"/>
                <a:sym typeface="Helvetica Neue"/>
              </a:rPr>
              <a:t> of altijd is. (dus het hoeft niet altijd te zijn!)</a:t>
            </a:r>
            <a:br>
              <a:rPr lang="nl-NL" sz="1200" i="1" baseline="0" dirty="0">
                <a:effectLst/>
                <a:latin typeface="+mn-lt"/>
                <a:ea typeface="+mn-ea"/>
                <a:cs typeface="+mn-cs"/>
                <a:sym typeface="Helvetica Neue"/>
              </a:rPr>
            </a:br>
            <a:r>
              <a:rPr lang="nl-NL" sz="1200" i="1" baseline="0" dirty="0">
                <a:effectLst/>
                <a:latin typeface="+mn-lt"/>
                <a:ea typeface="+mn-ea"/>
                <a:cs typeface="+mn-cs"/>
                <a:sym typeface="Helvetica Neue"/>
              </a:rPr>
              <a:t>Nee kies je als het </a:t>
            </a:r>
            <a:r>
              <a:rPr lang="nl-NL" sz="1200" i="1" u="sng" baseline="0" dirty="0">
                <a:effectLst/>
                <a:latin typeface="+mn-lt"/>
                <a:ea typeface="+mn-ea"/>
                <a:cs typeface="+mn-cs"/>
                <a:sym typeface="Helvetica Neue"/>
              </a:rPr>
              <a:t>meestal niet </a:t>
            </a:r>
            <a:r>
              <a:rPr lang="nl-NL" sz="1200" i="1" baseline="0" dirty="0">
                <a:effectLst/>
                <a:latin typeface="+mn-lt"/>
                <a:ea typeface="+mn-ea"/>
                <a:cs typeface="+mn-cs"/>
                <a:sym typeface="Helvetica Neue"/>
              </a:rPr>
              <a:t>of nooit is. </a:t>
            </a:r>
          </a:p>
          <a:p>
            <a:endParaRPr lang="nl-NL" sz="1200" i="1" baseline="0" dirty="0">
              <a:effectLst/>
              <a:latin typeface="+mn-lt"/>
              <a:ea typeface="+mn-ea"/>
              <a:cs typeface="+mn-cs"/>
              <a:sym typeface="Helvetica Neue"/>
            </a:endParaRPr>
          </a:p>
          <a:p>
            <a:r>
              <a:rPr lang="nl-NL" sz="1200" i="1" baseline="0" dirty="0">
                <a:effectLst/>
                <a:latin typeface="+mn-lt"/>
                <a:ea typeface="+mn-ea"/>
                <a:cs typeface="+mn-cs"/>
                <a:sym typeface="Helvetica Neue"/>
              </a:rPr>
              <a:t>De middelste optie kies je als het ongeveer even vaak ja of nee is. </a:t>
            </a:r>
          </a:p>
          <a:p>
            <a:r>
              <a:rPr lang="nl-NL" sz="1200" i="1" baseline="0" dirty="0">
                <a:effectLst/>
                <a:latin typeface="+mn-lt"/>
                <a:ea typeface="+mn-ea"/>
                <a:cs typeface="+mn-cs"/>
                <a:sym typeface="Helvetica Neue"/>
              </a:rPr>
              <a:t>Als je het niet weet, of de vraag niet goed begrijpt, kun je het beste even vragen wat er bedoeld wordt.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4</a:t>
            </a:fld>
            <a:endParaRPr lang="nl-NL"/>
          </a:p>
        </p:txBody>
      </p:sp>
    </p:spTree>
    <p:extLst>
      <p:ext uri="{BB962C8B-B14F-4D97-AF65-F5344CB8AC3E}">
        <p14:creationId xmlns:p14="http://schemas.microsoft.com/office/powerpoint/2010/main" val="3560457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effectLst/>
                <a:latin typeface="+mn-lt"/>
                <a:ea typeface="+mn-ea"/>
                <a:cs typeface="+mn-cs"/>
                <a:sym typeface="Helvetica Neue"/>
              </a:rPr>
              <a:t>Bespreek met de leerlingen het verschil tussen de antwoordmogelijkheden. Gebruik hierbij de voorbeeldstelling ‘ik word blij van werken’. </a:t>
            </a:r>
          </a:p>
          <a:p>
            <a:r>
              <a:rPr lang="nl-NL" sz="1200" i="1" dirty="0">
                <a:effectLst/>
                <a:latin typeface="+mn-lt"/>
                <a:ea typeface="+mn-ea"/>
                <a:cs typeface="+mn-cs"/>
                <a:sym typeface="Helvetica Neue"/>
              </a:rPr>
              <a:t>“wanneer jij nooit, of meestal niet blij wordt van werken, dan vul je nee in. Word je altijd, of vaak wel blij van werken, dan vul je ja in. Is het soms wel, maar soms ook niet, dan kies je de middelste optie.”</a:t>
            </a:r>
          </a:p>
          <a:p>
            <a:r>
              <a:rPr lang="nl-NL" sz="1200" i="0" dirty="0">
                <a:effectLst/>
                <a:latin typeface="+mn-lt"/>
                <a:ea typeface="+mn-ea"/>
                <a:cs typeface="+mn-cs"/>
                <a:sym typeface="Helvetica Neue"/>
              </a:rPr>
              <a:t>Probeer duidelijk te maken dat ‘ja’ niet betekent dat het altijd zo is. Je mag ook best een keer een dag geen zin hebben.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5</a:t>
            </a:fld>
            <a:endParaRPr lang="nl-NL"/>
          </a:p>
        </p:txBody>
      </p:sp>
    </p:spTree>
    <p:extLst>
      <p:ext uri="{BB962C8B-B14F-4D97-AF65-F5344CB8AC3E}">
        <p14:creationId xmlns:p14="http://schemas.microsoft.com/office/powerpoint/2010/main" val="687175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dirty="0">
                <a:effectLst/>
                <a:latin typeface="+mn-lt"/>
                <a:ea typeface="+mn-ea"/>
                <a:cs typeface="+mn-cs"/>
                <a:sym typeface="Helvetica Neue"/>
              </a:rPr>
              <a:t>“Sommige vragen gaan over de juf of meester. We spreken af dat we bij die vragen allemaal denken aan álle</a:t>
            </a:r>
            <a:r>
              <a:rPr lang="nl-NL" sz="1200" i="1" baseline="0" dirty="0">
                <a:effectLst/>
                <a:latin typeface="+mn-lt"/>
                <a:ea typeface="+mn-ea"/>
                <a:cs typeface="+mn-cs"/>
                <a:sym typeface="Helvetica Neue"/>
              </a:rPr>
              <a:t> juffen en meesters die in deze klas werken. Als er verschil is tussen de juffen/meesters, dan kun je er nog iets over schrijven in het </a:t>
            </a:r>
            <a:r>
              <a:rPr lang="nl-NL" sz="1200" i="1" baseline="0" dirty="0" err="1">
                <a:effectLst/>
                <a:latin typeface="+mn-lt"/>
                <a:ea typeface="+mn-ea"/>
                <a:cs typeface="+mn-cs"/>
                <a:sym typeface="Helvetica Neue"/>
              </a:rPr>
              <a:t>opmerkingenvak</a:t>
            </a:r>
            <a:r>
              <a:rPr lang="nl-NL" sz="1200" i="1" baseline="0" dirty="0">
                <a:effectLst/>
                <a:latin typeface="+mn-lt"/>
                <a:ea typeface="+mn-ea"/>
                <a:cs typeface="+mn-cs"/>
                <a:sym typeface="Helvetica Neue"/>
              </a:rPr>
              <a:t>.“</a:t>
            </a:r>
            <a:endParaRPr lang="nl-NL" dirty="0"/>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Je wilt de mening weten over hoe ze de relatie met hun juf/meester beleven. We adviseren</a:t>
            </a:r>
            <a:r>
              <a:rPr lang="nl-NL" sz="1200" baseline="0" dirty="0">
                <a:effectLst/>
                <a:latin typeface="+mn-lt"/>
                <a:ea typeface="+mn-ea"/>
                <a:cs typeface="+mn-cs"/>
                <a:sym typeface="Helvetica Neue"/>
              </a:rPr>
              <a:t> om de leerlingen aan alle juffen en meesters te laten denken waar ze mee te maken hebben, als ze de vragen invullen. </a:t>
            </a:r>
          </a:p>
          <a:p>
            <a:r>
              <a:rPr lang="nl-NL" sz="1200" baseline="0" dirty="0">
                <a:effectLst/>
                <a:latin typeface="+mn-lt"/>
                <a:ea typeface="+mn-ea"/>
                <a:cs typeface="+mn-cs"/>
                <a:sym typeface="Helvetica Neue"/>
              </a:rPr>
              <a:t>Als het bij de ene juf of meester altijd is en bij de andere soms, kunnen ze ‘vaak’ kiezen of dit toelichten in het </a:t>
            </a:r>
            <a:r>
              <a:rPr lang="nl-NL" sz="1200" baseline="0" dirty="0" err="1">
                <a:effectLst/>
                <a:latin typeface="+mn-lt"/>
                <a:ea typeface="+mn-ea"/>
                <a:cs typeface="+mn-cs"/>
                <a:sym typeface="Helvetica Neue"/>
              </a:rPr>
              <a:t>opmerkingenvak</a:t>
            </a:r>
            <a:r>
              <a:rPr lang="nl-NL" sz="1200" baseline="0" dirty="0">
                <a:effectLst/>
                <a:latin typeface="+mn-lt"/>
                <a:ea typeface="+mn-ea"/>
                <a:cs typeface="+mn-cs"/>
                <a:sym typeface="Helvetica Neue"/>
              </a:rPr>
              <a:t>. </a:t>
            </a:r>
            <a:endParaRPr lang="nl-NL" sz="1200" dirty="0">
              <a:effectLst/>
              <a:latin typeface="+mn-lt"/>
              <a:ea typeface="+mn-ea"/>
              <a:cs typeface="+mn-cs"/>
              <a:sym typeface="Helvetica Neue"/>
            </a:endParaRPr>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Wanneer jij 4 dagen lesgeeft en de klas 1 dag een andere leerkracht heeft, kun je er ook voor kiezen om de lijst over jou te laten invullen. Pas deze slide dan 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6</a:t>
            </a:fld>
            <a:endParaRPr lang="nl-NL"/>
          </a:p>
        </p:txBody>
      </p:sp>
    </p:spTree>
    <p:extLst>
      <p:ext uri="{BB962C8B-B14F-4D97-AF65-F5344CB8AC3E}">
        <p14:creationId xmlns:p14="http://schemas.microsoft.com/office/powerpoint/2010/main" val="2109839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“Je gaat straks naar deze website. Dan zie je het inlogscherm zoals je hieronder op het plaatje ziet. </a:t>
            </a:r>
          </a:p>
          <a:p>
            <a:r>
              <a:rPr lang="nl-NL" i="1" dirty="0"/>
              <a:t>Je krijgt je gebruikersnaam en wachtwoord van mij, deze vul je in. Let op dat je gebruikersnaam zonder hoofdletters is. Type het wachtwoord heel precies over. </a:t>
            </a:r>
          </a:p>
          <a:p>
            <a:r>
              <a:rPr lang="nl-NL" i="1" dirty="0"/>
              <a:t>Daarna kun je bij ‘instelling’ op het vakje klikken en zie je de naam van de school staan. Deze klik je aan en dan kun je met de groene knop inloggen.”</a:t>
            </a:r>
          </a:p>
          <a:p>
            <a:endParaRPr lang="nl-NL" dirty="0"/>
          </a:p>
          <a:p>
            <a:r>
              <a:rPr lang="nl-NL" dirty="0"/>
              <a:t>Zorg dat je vooraf de gebruikersnaam + wachtwoord voor alle kinderen hebt. Deze kan een applicatiebeheerder aanmaken.</a:t>
            </a:r>
          </a:p>
          <a:p>
            <a:r>
              <a:rPr lang="nl-NL" dirty="0"/>
              <a:t>Laat de kinderen naar de website gaan, of zorg dat er een snelkoppeling voor ze is gemaakt.</a:t>
            </a:r>
          </a:p>
          <a:p>
            <a:r>
              <a:rPr lang="nl-NL" dirty="0"/>
              <a:t>Let op bij de gebruikersnaam dat deze hoofdlettergevoelig is. Typt een kind de verkeerde gebruikersnaam, dan zal de school niet verschijnen bij het vakje ‘Instelling’</a:t>
            </a:r>
          </a:p>
          <a:p>
            <a:r>
              <a:rPr lang="nl-NL" dirty="0"/>
              <a:t>Wanneer ze op inloggen klikken, worden ze automatisch doorgeleid naar de nieuwe omgeving voor de leerlingvragenlijst.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7</a:t>
            </a:fld>
            <a:endParaRPr lang="nl-NL"/>
          </a:p>
        </p:txBody>
      </p:sp>
    </p:spTree>
    <p:extLst>
      <p:ext uri="{BB962C8B-B14F-4D97-AF65-F5344CB8AC3E}">
        <p14:creationId xmlns:p14="http://schemas.microsoft.com/office/powerpoint/2010/main" val="3504209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bent ingelogd, zie je bovenaan de lijst staan die je moet invullen. Als je op de blauwe knop klikt, ga je beginnen met het invullen van de lijst. </a:t>
            </a:r>
          </a:p>
          <a:p>
            <a:r>
              <a:rPr lang="nl-NL" i="1" dirty="0"/>
              <a:t>Ben je straks klaar, dan komt de lijst onderaan te staan en kun je hem nog een keer inzien.”</a:t>
            </a:r>
          </a:p>
          <a:p>
            <a:endParaRPr lang="nl-NL" dirty="0"/>
          </a:p>
          <a:p>
            <a:r>
              <a:rPr lang="nl-NL" dirty="0"/>
              <a:t>Op de startpagina zien de leerlingen bovenaan welke lijsten zijn klaargezet. Wanneer dit er meer zijn, kun je de leerlingen uitleggen welke van de lijsten ze moeten invullen.</a:t>
            </a:r>
          </a:p>
          <a:p>
            <a:r>
              <a:rPr lang="nl-NL" dirty="0"/>
              <a:t>De bovenste is de lijst die het laatst is klaargezet.</a:t>
            </a:r>
          </a:p>
          <a:p>
            <a:r>
              <a:rPr lang="nl-NL" dirty="0"/>
              <a:t>Onderaan vind je de lijsten die al ingevuld zijn; deze kun je inzien (maar niet meer wijzigen). </a:t>
            </a:r>
          </a:p>
          <a:p>
            <a:r>
              <a:rPr lang="nl-NL" dirty="0"/>
              <a:t>Wanneer een leerling halverwege afsluit, kunnen ze op deze pagina verder gaan met invullen. De lijst gaat automatisch verder naar de vraag waar je was gebleven.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8</a:t>
            </a:fld>
            <a:endParaRPr lang="nl-NL"/>
          </a:p>
        </p:txBody>
      </p:sp>
    </p:spTree>
    <p:extLst>
      <p:ext uri="{BB962C8B-B14F-4D97-AF65-F5344CB8AC3E}">
        <p14:creationId xmlns:p14="http://schemas.microsoft.com/office/powerpoint/2010/main" val="2499363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“Dit zie je als je gaat starten met de vragenlijst.“</a:t>
            </a:r>
          </a:p>
          <a:p>
            <a:endParaRPr lang="nl-NL" i="1" dirty="0"/>
          </a:p>
          <a:p>
            <a:r>
              <a:rPr lang="nl-NL" dirty="0"/>
              <a:t>Wanneer de leerling klikt op invullen, zien ze eerst deze instructiepagina. Lees de drie punten nog een keer voor. </a:t>
            </a:r>
          </a:p>
          <a:p>
            <a:r>
              <a:rPr lang="nl-NL" dirty="0"/>
              <a:t>De leerlingen kunnen er voor kiezen om 1 vraag te oefenen (deze wordt niet opgeslagen), of meteen verder te gaan.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9</a:t>
            </a:fld>
            <a:endParaRPr lang="nl-NL"/>
          </a:p>
        </p:txBody>
      </p:sp>
    </p:spTree>
    <p:extLst>
      <p:ext uri="{BB962C8B-B14F-4D97-AF65-F5344CB8AC3E}">
        <p14:creationId xmlns:p14="http://schemas.microsoft.com/office/powerpoint/2010/main" val="306636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“Zo ziet de vragenlijst er straks uit. Je ziet in het midden de vraag staan die je moet beantwoorden. Wil je nog meer uitleg hierover, dan kun je rechts op het i’tje klikken. Niet bij elke vraag staat een uitleg. Kies dan het antwoord dat jij het beste vindt passen. Als je er iets bij wilt typen, kun je dit onderaan in het tekstvak noteren. Dit is niet verplicht.”</a:t>
            </a:r>
          </a:p>
          <a:p>
            <a:endParaRPr lang="nl-NL" dirty="0"/>
          </a:p>
          <a:p>
            <a:r>
              <a:rPr lang="nl-NL" dirty="0"/>
              <a:t>De leerling ziet bovenaan om welke categorie het gaat. </a:t>
            </a:r>
          </a:p>
          <a:p>
            <a:r>
              <a:rPr lang="nl-NL" dirty="0"/>
              <a:t>In de voortgangsbalk zien ze hoe ver ze zijn, aangegeven met het nummer van de vraag en een percentage.</a:t>
            </a:r>
          </a:p>
          <a:p>
            <a:r>
              <a:rPr lang="nl-NL" dirty="0"/>
              <a:t>Links naast de stelling staat een afbeelding die gaat over de stelling, rechts staat een i’tje waar ze op kunnen klikken voor meer informatie over de stelling (hier hoeft niet altijd iets te staan)</a:t>
            </a:r>
          </a:p>
          <a:p>
            <a:r>
              <a:rPr lang="nl-NL" dirty="0"/>
              <a:t>Ze kiezen uit de 3 antwoordopties, die visueel ondersteund zijn met afbeeldingen.</a:t>
            </a:r>
          </a:p>
          <a:p>
            <a:r>
              <a:rPr lang="nl-NL" dirty="0"/>
              <a:t>Onderaan kunnen ze een toelichting geven door in het tekstvak te typen. Deze kun je als leerkracht via de cockpit terugvinden.</a:t>
            </a:r>
          </a:p>
          <a:p>
            <a:r>
              <a:rPr lang="nl-NL" dirty="0"/>
              <a:t>Als ze een antwoord hebben gekozen, kunnen ze rechtsonder op ‘verder’ klikken.</a:t>
            </a:r>
          </a:p>
          <a:p>
            <a:r>
              <a:rPr lang="nl-NL" dirty="0"/>
              <a:t>Ze kunnen altijd terug, en altijd halverwege stoppen. Zien! slaat de lijst dan op tot waar ze gebleven zijn.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10</a:t>
            </a:fld>
            <a:endParaRPr lang="nl-NL"/>
          </a:p>
        </p:txBody>
      </p:sp>
    </p:spTree>
    <p:extLst>
      <p:ext uri="{BB962C8B-B14F-4D97-AF65-F5344CB8AC3E}">
        <p14:creationId xmlns:p14="http://schemas.microsoft.com/office/powerpoint/2010/main" val="1211097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alle vragen hebt ingevuld, kom je op dit scherm terecht. Je kunt nu alles nog bekijken, wijzigen of er iets bij typen. Ben je klaar dan druk je op inleveren.”</a:t>
            </a:r>
          </a:p>
          <a:p>
            <a:endParaRPr lang="nl-NL" i="1" dirty="0"/>
          </a:p>
          <a:p>
            <a:r>
              <a:rPr lang="nl-NL" i="0" dirty="0"/>
              <a:t>Hierna is de lijst niet meer te wijzigen door de leerling. Wel door de leerkracht die de lijst in Zien! heeft klaargezet, of door iemand met de rol (zorg)manager.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11</a:t>
            </a:fld>
            <a:endParaRPr lang="nl-NL"/>
          </a:p>
        </p:txBody>
      </p:sp>
    </p:spTree>
    <p:extLst>
      <p:ext uri="{BB962C8B-B14F-4D97-AF65-F5344CB8AC3E}">
        <p14:creationId xmlns:p14="http://schemas.microsoft.com/office/powerpoint/2010/main" val="3067825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Gebruik deze dia alleen als er leerlingen zijn die de vragenlijst op papier gaan invullen (bijvoorbeeld omdat ze niet kunnen inloggen om wat voor reden dan ook)</a:t>
            </a:r>
          </a:p>
          <a:p>
            <a:endParaRPr lang="nl-NL" dirty="0"/>
          </a:p>
          <a:p>
            <a:r>
              <a:rPr lang="nl-NL" dirty="0"/>
              <a:t>Vertel dat het papier er zo uit ziet. </a:t>
            </a:r>
          </a:p>
          <a:p>
            <a:r>
              <a:rPr lang="nl-NL" dirty="0"/>
              <a:t>De bedoeling is dat ze per vraag één optie kiest. </a:t>
            </a:r>
          </a:p>
          <a:p>
            <a:br>
              <a:rPr lang="nl-NL" dirty="0"/>
            </a:br>
            <a:r>
              <a:rPr lang="nl-NL" dirty="0"/>
              <a:t>Vertel wat ze moeten doen als ze een antwoord willen wijzigen:</a:t>
            </a:r>
          </a:p>
          <a:p>
            <a:pPr marL="171450" indent="-171450">
              <a:buFontTx/>
              <a:buChar char="-"/>
            </a:pPr>
            <a:r>
              <a:rPr lang="nl-NL" dirty="0"/>
              <a:t>uitgummen? (als ze een potlood gebruiken)</a:t>
            </a:r>
          </a:p>
          <a:p>
            <a:pPr marL="171450" indent="-171450">
              <a:buFontTx/>
              <a:buChar char="-"/>
            </a:pPr>
            <a:r>
              <a:rPr lang="nl-NL" dirty="0"/>
              <a:t>Doorstrepen? </a:t>
            </a:r>
          </a:p>
          <a:p>
            <a:pPr marL="171450" indent="-171450">
              <a:buFontTx/>
              <a:buChar char="-"/>
            </a:pPr>
            <a:r>
              <a:rPr lang="nl-NL" dirty="0"/>
              <a: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12</a:t>
            </a:fld>
            <a:endParaRPr lang="nl-NL"/>
          </a:p>
        </p:txBody>
      </p:sp>
    </p:spTree>
    <p:extLst>
      <p:ext uri="{BB962C8B-B14F-4D97-AF65-F5344CB8AC3E}">
        <p14:creationId xmlns:p14="http://schemas.microsoft.com/office/powerpoint/2010/main" val="492062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fontAlgn="base"/>
            <a:r>
              <a:rPr lang="nl-NL" sz="1200" b="0" i="0" u="none" strike="noStrike">
                <a:effectLst/>
                <a:latin typeface="+mn-lt"/>
                <a:ea typeface="+mn-ea"/>
                <a:cs typeface="+mn-cs"/>
                <a:sym typeface="Helvetica Neue"/>
              </a:rPr>
              <a:t>Herhaal nog een keer wat het doel was van de </a:t>
            </a:r>
            <a:r>
              <a:rPr lang="nl-NL" sz="1200" b="0" i="0" u="none" strike="noStrike" err="1">
                <a:effectLst/>
                <a:latin typeface="+mn-lt"/>
                <a:ea typeface="+mn-ea"/>
                <a:cs typeface="+mn-cs"/>
                <a:sym typeface="Helvetica Neue"/>
              </a:rPr>
              <a:t>vragenljist</a:t>
            </a:r>
            <a:r>
              <a:rPr lang="nl-NL" sz="1200" b="0" i="0" u="none" strike="noStrike">
                <a:effectLst/>
                <a:latin typeface="+mn-lt"/>
                <a:ea typeface="+mn-ea"/>
                <a:cs typeface="+mn-cs"/>
                <a:sym typeface="Helvetica Neue"/>
              </a:rPr>
              <a:t>: </a:t>
            </a:r>
            <a:r>
              <a:rPr lang="en-US" sz="1200" b="0" i="0">
                <a:effectLst/>
                <a:latin typeface="+mn-lt"/>
                <a:ea typeface="+mn-ea"/>
                <a:cs typeface="+mn-cs"/>
                <a:sym typeface="Helvetica Neue"/>
              </a:rPr>
              <a:t>​</a:t>
            </a:r>
            <a:endParaRPr lang="en-US" b="0" i="0">
              <a:effectLst/>
            </a:endParaRPr>
          </a:p>
          <a:p>
            <a:pPr rtl="0" fontAlgn="base"/>
            <a:r>
              <a:rPr lang="nl-NL" sz="1200" b="0" i="0">
                <a:effectLst/>
                <a:latin typeface="+mn-lt"/>
                <a:ea typeface="+mn-ea"/>
                <a:cs typeface="+mn-cs"/>
                <a:sym typeface="Helvetica Neue"/>
              </a:rPr>
              <a:t>​</a:t>
            </a:r>
            <a:endParaRPr lang="nl-NL" b="0" i="0">
              <a:effectLst/>
            </a:endParaRPr>
          </a:p>
          <a:p>
            <a:pPr rtl="0" fontAlgn="base"/>
            <a:r>
              <a:rPr lang="nl-NL" sz="1200" b="0" i="1" u="none" strike="noStrike">
                <a:effectLst/>
                <a:latin typeface="+mn-lt"/>
                <a:ea typeface="+mn-ea"/>
                <a:cs typeface="+mn-cs"/>
                <a:sym typeface="Helvetica Neue"/>
              </a:rPr>
              <a:t>“Alle antwoorden kunnen, als het maar is wat jij denkt, voelt of doet. Je krijgt er ook geen cijfer voor. De antwoorden ga ik gebruiken om je beter te kunnen begrijpen en om je te kunnen helpen als dat nodig is. </a:t>
            </a:r>
            <a:r>
              <a:rPr lang="en-US" sz="1200" b="0" i="0">
                <a:effectLst/>
                <a:latin typeface="+mn-lt"/>
                <a:ea typeface="+mn-ea"/>
                <a:cs typeface="+mn-cs"/>
                <a:sym typeface="Helvetica Neue"/>
              </a:rPr>
              <a:t>​</a:t>
            </a:r>
            <a:endParaRPr lang="en-US" b="0" i="0">
              <a:effectLst/>
            </a:endParaRPr>
          </a:p>
          <a:p>
            <a:pPr rtl="0" fontAlgn="base"/>
            <a:r>
              <a:rPr lang="nl-NL" sz="1200" b="0" i="1" u="none" strike="noStrike">
                <a:effectLst/>
                <a:latin typeface="+mn-lt"/>
                <a:ea typeface="+mn-ea"/>
                <a:cs typeface="+mn-cs"/>
                <a:sym typeface="Helvetica Neue"/>
              </a:rPr>
              <a:t>Noem eventueel nog dat je misschien met leerlingen in gesprek gaat. Ook weer om ze te kunnen helpen.”</a:t>
            </a:r>
            <a:endParaRPr lang="nl-NL" b="0" i="0">
              <a:effectLst/>
            </a:endParaRPr>
          </a:p>
          <a:p>
            <a:endParaRPr lang="nl-NL"/>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13</a:t>
            </a:fld>
            <a:endParaRPr lang="nl-NL"/>
          </a:p>
        </p:txBody>
      </p:sp>
    </p:spTree>
    <p:extLst>
      <p:ext uri="{BB962C8B-B14F-4D97-AF65-F5344CB8AC3E}">
        <p14:creationId xmlns:p14="http://schemas.microsoft.com/office/powerpoint/2010/main" val="605412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Welbevinden-voldoening</a:t>
            </a:r>
          </a:p>
          <a:p>
            <a:pPr defTabSz="875172">
              <a:defRPr/>
            </a:pPr>
            <a:endParaRPr lang="nl-NL" sz="1200" b="1" dirty="0"/>
          </a:p>
          <a:p>
            <a:pPr defTabSz="875172">
              <a:defRPr/>
            </a:pPr>
            <a:r>
              <a:rPr lang="nl-NL" sz="1200" dirty="0"/>
              <a:t>Op school doe je veel verschillende dingen. Wat vind jij eigenlijk van al die dingen die we doen? Wat vind je leuk en wat niet zo leuk?</a:t>
            </a:r>
          </a:p>
          <a:p>
            <a:endParaRPr lang="nl-NL" dirty="0"/>
          </a:p>
          <a:p>
            <a:r>
              <a:rPr lang="nl-NL" dirty="0"/>
              <a:t>Stellingen:</a:t>
            </a:r>
          </a:p>
          <a:p>
            <a:pPr lvl="0"/>
            <a:r>
              <a:rPr lang="nl-NL" sz="1200" dirty="0">
                <a:effectLst/>
                <a:latin typeface="+mn-lt"/>
                <a:ea typeface="+mn-ea"/>
                <a:cs typeface="+mn-cs"/>
                <a:sym typeface="Helvetica Neue"/>
              </a:rPr>
              <a:t>1. Ik word blij van werken en spelen met de juf/meester.</a:t>
            </a:r>
          </a:p>
          <a:p>
            <a:pPr lvl="0"/>
            <a:r>
              <a:rPr lang="nl-NL" sz="1200" dirty="0">
                <a:effectLst/>
                <a:latin typeface="+mn-lt"/>
                <a:ea typeface="+mn-ea"/>
                <a:cs typeface="+mn-cs"/>
                <a:sym typeface="Helvetica Neue"/>
              </a:rPr>
              <a:t>2. Ik word blij van werken.</a:t>
            </a:r>
          </a:p>
          <a:p>
            <a:pPr lvl="0"/>
            <a:r>
              <a:rPr lang="nl-NL" sz="1200" dirty="0">
                <a:effectLst/>
                <a:latin typeface="+mn-lt"/>
                <a:ea typeface="+mn-ea"/>
                <a:cs typeface="+mn-cs"/>
                <a:sym typeface="Helvetica Neue"/>
              </a:rPr>
              <a:t>3. Ik doe goed mee bij het werken of spelen.</a:t>
            </a:r>
          </a:p>
          <a:p>
            <a:pPr lvl="0"/>
            <a:r>
              <a:rPr lang="nl-NL" sz="1200" dirty="0">
                <a:effectLst/>
                <a:latin typeface="+mn-lt"/>
                <a:ea typeface="+mn-ea"/>
                <a:cs typeface="+mn-cs"/>
                <a:sym typeface="Helvetica Neue"/>
              </a:rPr>
              <a:t>4. Ik ben blij op school.</a:t>
            </a:r>
          </a:p>
          <a:p>
            <a:pPr lvl="0"/>
            <a:endParaRPr lang="nl-NL" sz="1200" dirty="0">
              <a:effectLst/>
              <a:latin typeface="+mn-lt"/>
              <a:ea typeface="+mn-ea"/>
              <a:cs typeface="+mn-cs"/>
              <a:sym typeface="Helvetica Neue"/>
            </a:endParaRPr>
          </a:p>
          <a:p>
            <a:r>
              <a:rPr lang="nl-NL" sz="1200" dirty="0"/>
              <a:t>(vanaf deze</a:t>
            </a:r>
            <a:r>
              <a:rPr lang="nl-NL" sz="1200" baseline="0" dirty="0"/>
              <a:t> dia is het de bedoeling dat je als volgt handelt:</a:t>
            </a:r>
          </a:p>
          <a:p>
            <a:pPr marL="171450" indent="-171450">
              <a:buFontTx/>
              <a:buChar char="-"/>
            </a:pPr>
            <a:r>
              <a:rPr lang="nl-NL" sz="1200" baseline="0" dirty="0"/>
              <a:t>Zet de foto op het scherm</a:t>
            </a:r>
          </a:p>
          <a:p>
            <a:pPr marL="171450" indent="-171450">
              <a:buFontTx/>
              <a:buChar char="-"/>
            </a:pPr>
            <a:r>
              <a:rPr lang="nl-NL" sz="1200" baseline="0" dirty="0"/>
              <a:t>Bespreek de toelichting in de notitie</a:t>
            </a:r>
          </a:p>
          <a:p>
            <a:pPr marL="171450" indent="-171450">
              <a:buFontTx/>
              <a:buChar char="-"/>
            </a:pPr>
            <a:r>
              <a:rPr lang="nl-NL" sz="1200" baseline="0" dirty="0"/>
              <a:t>Laat de leerlingen mee denken over wat je allemaal kunt doen als je wel OF niet oplet. Geef geen waarde-oordeel. Laat de leerlingen ook niet hardop antwoorden hoe het bij hen zelf gaat. Wel: brainstorm aan wat voor situaties en mogelijkheden ze kunnen denken. </a:t>
            </a:r>
          </a:p>
          <a:p>
            <a:pPr marL="0" indent="0">
              <a:buFontTx/>
              <a:buNone/>
            </a:pPr>
            <a:endParaRPr lang="nl-NL" sz="1200" baseline="0" dirty="0"/>
          </a:p>
          <a:p>
            <a:pPr marL="171450" indent="-171450">
              <a:buFontTx/>
              <a:buChar char="-"/>
            </a:pPr>
            <a:r>
              <a:rPr lang="nl-NL" sz="1200" baseline="0" dirty="0"/>
              <a:t>Herhaal de antwoordopties en bespreek voorbeelden welke antwoordoptie je wanneer kiest. </a:t>
            </a:r>
            <a:br>
              <a:rPr lang="nl-NL" sz="1200" baseline="0" dirty="0"/>
            </a:br>
            <a:r>
              <a:rPr lang="nl-NL" sz="1200" baseline="0" dirty="0"/>
              <a:t>Bijvoorbeeld:</a:t>
            </a:r>
            <a:br>
              <a:rPr lang="nl-NL" sz="1200" baseline="0" dirty="0"/>
            </a:br>
            <a:r>
              <a:rPr lang="nl-NL" sz="1200" baseline="0" dirty="0"/>
              <a:t>&gt; Het lukt/is bijna altijd &gt; ik kies ‘ja’</a:t>
            </a:r>
            <a:br>
              <a:rPr lang="nl-NL" sz="1200" baseline="0" dirty="0"/>
            </a:br>
            <a:r>
              <a:rPr lang="nl-NL" sz="1200" baseline="0" dirty="0"/>
              <a:t>&gt; Een paar momenten van de dag vind ik het fijn &gt; ik kies soms </a:t>
            </a:r>
            <a:br>
              <a:rPr lang="nl-NL" sz="1200" baseline="0" dirty="0"/>
            </a:br>
            <a:r>
              <a:rPr lang="nl-NL" sz="1200" baseline="0" dirty="0"/>
              <a:t>&gt; Meestal vind ik het maar één keer in de week fijn &gt; ik kies (bijna) nooit/nee</a:t>
            </a:r>
          </a:p>
          <a:p>
            <a:pPr marL="0" indent="0">
              <a:buFontTx/>
              <a:buNone/>
            </a:pPr>
            <a:endParaRPr lang="nl-NL" sz="1200" baseline="0" dirty="0"/>
          </a:p>
          <a:p>
            <a:pPr marL="171450" indent="-171450">
              <a:buFontTx/>
              <a:buChar char="-"/>
            </a:pPr>
            <a:r>
              <a:rPr lang="nl-NL" sz="1200" baseline="0" dirty="0"/>
              <a:t>Vraag de leerlingen hun vinger bij stelling 1 te leggen</a:t>
            </a:r>
          </a:p>
          <a:p>
            <a:pPr marL="171450" indent="-171450">
              <a:buFontTx/>
              <a:buChar char="-"/>
            </a:pPr>
            <a:r>
              <a:rPr lang="nl-NL" sz="1200" baseline="0" dirty="0"/>
              <a:t>Lees stelling 1 voor</a:t>
            </a:r>
          </a:p>
          <a:p>
            <a:pPr marL="171450" indent="-171450">
              <a:buFontTx/>
              <a:buChar char="-"/>
            </a:pPr>
            <a:r>
              <a:rPr lang="nl-NL" sz="1200" baseline="0" dirty="0"/>
              <a:t>Laat de leerlingen het antwoord omcirkelen dat op hen van toepassing is</a:t>
            </a:r>
          </a:p>
          <a:p>
            <a:pPr marL="171450" indent="-171450">
              <a:buFontTx/>
              <a:buChar char="-"/>
            </a:pPr>
            <a:r>
              <a:rPr lang="nl-NL" sz="1200" baseline="0" dirty="0"/>
              <a:t>Als iedereen een cirkel heeft gezet:</a:t>
            </a:r>
          </a:p>
          <a:p>
            <a:pPr marL="171450" marR="0" lvl="0" indent="-171450" defTabSz="241101" eaLnBrk="1" fontAlgn="auto" latinLnBrk="0" hangingPunct="1">
              <a:lnSpc>
                <a:spcPct val="117999"/>
              </a:lnSpc>
              <a:spcBef>
                <a:spcPts val="0"/>
              </a:spcBef>
              <a:spcAft>
                <a:spcPts val="0"/>
              </a:spcAft>
              <a:buClrTx/>
              <a:buSzTx/>
              <a:buFontTx/>
              <a:buChar char="-"/>
              <a:tabLst/>
              <a:defRPr/>
            </a:pPr>
            <a:r>
              <a:rPr lang="nl-NL" sz="1200" baseline="0" dirty="0"/>
              <a:t>Vraag de leerlingen hun vinger bij stelling 2 te leggen</a:t>
            </a:r>
          </a:p>
          <a:p>
            <a:pPr marL="171450" marR="0" lvl="0" indent="-171450" defTabSz="241101" eaLnBrk="1" fontAlgn="auto" latinLnBrk="0" hangingPunct="1">
              <a:lnSpc>
                <a:spcPct val="117999"/>
              </a:lnSpc>
              <a:spcBef>
                <a:spcPts val="0"/>
              </a:spcBef>
              <a:spcAft>
                <a:spcPts val="0"/>
              </a:spcAft>
              <a:buClrTx/>
              <a:buSzTx/>
              <a:buFontTx/>
              <a:buChar char="-"/>
              <a:tabLst/>
              <a:defRPr/>
            </a:pPr>
            <a:endParaRPr lang="nl-NL" sz="1200" baseline="0" dirty="0"/>
          </a:p>
          <a:p>
            <a:pPr marL="171450" marR="0" lvl="0" indent="-171450" defTabSz="241101" eaLnBrk="1" fontAlgn="auto" latinLnBrk="0" hangingPunct="1">
              <a:lnSpc>
                <a:spcPct val="117999"/>
              </a:lnSpc>
              <a:spcBef>
                <a:spcPts val="0"/>
              </a:spcBef>
              <a:spcAft>
                <a:spcPts val="0"/>
              </a:spcAft>
              <a:buClrTx/>
              <a:buSzTx/>
              <a:buFontTx/>
              <a:buChar char="-"/>
              <a:tabLst/>
              <a:defRPr/>
            </a:pPr>
            <a:r>
              <a:rPr lang="nl-NL" sz="1200" baseline="0" dirty="0"/>
              <a:t>Pagina klaar? </a:t>
            </a:r>
            <a:br>
              <a:rPr lang="nl-NL" sz="1200" baseline="0" dirty="0"/>
            </a:br>
            <a:r>
              <a:rPr lang="nl-NL" sz="1200" baseline="0" dirty="0"/>
              <a:t>Laat de bladzijde omslaan, zet de volgende foto op het scherm, enzovoort. </a:t>
            </a:r>
          </a:p>
          <a:p>
            <a:pPr marL="171450" indent="-171450">
              <a:buFontTx/>
              <a:buChar char="-"/>
            </a:pPr>
            <a:endParaRPr lang="nl-NL" dirty="0"/>
          </a:p>
          <a:p>
            <a:pPr lvl="0"/>
            <a:endParaRPr lang="nl-NL" sz="1200" dirty="0">
              <a:effectLst/>
              <a:latin typeface="+mn-lt"/>
              <a:ea typeface="+mn-ea"/>
              <a:cs typeface="+mn-cs"/>
              <a:sym typeface="Helvetica Neue"/>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17</a:t>
            </a:fld>
            <a:endParaRPr lang="nl-NL"/>
          </a:p>
        </p:txBody>
      </p:sp>
    </p:spTree>
    <p:extLst>
      <p:ext uri="{BB962C8B-B14F-4D97-AF65-F5344CB8AC3E}">
        <p14:creationId xmlns:p14="http://schemas.microsoft.com/office/powerpoint/2010/main" val="1198243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latin typeface="Arial" panose="020B0604020202020204" pitchFamily="34" charset="0"/>
                <a:cs typeface="Arial" panose="020B0604020202020204" pitchFamily="34" charset="0"/>
              </a:rPr>
              <a:t>Welbevinden – relatie leerkracht</a:t>
            </a:r>
            <a:endParaRPr lang="nl-NL" sz="1200" b="1" dirty="0"/>
          </a:p>
          <a:p>
            <a:endParaRPr lang="nl-NL" sz="1200" dirty="0"/>
          </a:p>
          <a:p>
            <a:r>
              <a:rPr lang="nl-NL" sz="1200" dirty="0"/>
              <a:t>In de klas doe je veel met de juf of meester. Hoe vind je dat? </a:t>
            </a:r>
          </a:p>
          <a:p>
            <a:endParaRPr lang="nl-NL" sz="1200" dirty="0"/>
          </a:p>
          <a:p>
            <a:r>
              <a:rPr lang="nl-NL" sz="1200" dirty="0"/>
              <a:t>Stellingen</a:t>
            </a:r>
          </a:p>
          <a:p>
            <a:pPr lvl="0"/>
            <a:r>
              <a:rPr lang="nl-NL" sz="1200" dirty="0">
                <a:effectLst/>
                <a:latin typeface="+mn-lt"/>
                <a:ea typeface="+mn-ea"/>
                <a:cs typeface="+mn-cs"/>
                <a:sym typeface="Helvetica Neue"/>
              </a:rPr>
              <a:t>5. Ik word blij van de juf/meester.</a:t>
            </a:r>
          </a:p>
          <a:p>
            <a:pPr lvl="0"/>
            <a:r>
              <a:rPr lang="nl-NL" sz="1200" dirty="0">
                <a:effectLst/>
                <a:latin typeface="+mn-lt"/>
                <a:ea typeface="+mn-ea"/>
                <a:cs typeface="+mn-cs"/>
                <a:sym typeface="Helvetica Neue"/>
              </a:rPr>
              <a:t>6. Ik ben blij dat ik bij mijn juf/meester in de klas zit.</a:t>
            </a:r>
          </a:p>
          <a:p>
            <a:pPr lvl="0"/>
            <a:r>
              <a:rPr lang="nl-NL" sz="1200" dirty="0">
                <a:effectLst/>
                <a:latin typeface="+mn-lt"/>
                <a:ea typeface="+mn-ea"/>
                <a:cs typeface="+mn-cs"/>
                <a:sym typeface="Helvetica Neue"/>
              </a:rPr>
              <a:t>7. Ik vind het gezellig bij mijn juf/meester.  </a:t>
            </a:r>
          </a:p>
          <a:p>
            <a:pPr lvl="0"/>
            <a:r>
              <a:rPr lang="nl-NL" sz="1200" dirty="0">
                <a:effectLst/>
                <a:latin typeface="+mn-lt"/>
                <a:ea typeface="+mn-ea"/>
                <a:cs typeface="+mn-cs"/>
                <a:sym typeface="Helvetica Neue"/>
              </a:rPr>
              <a:t>8. Mijn juf/meester weet wat ik moeilijk vind.</a:t>
            </a:r>
          </a:p>
          <a:p>
            <a:r>
              <a:rPr lang="nl-NL" sz="1200" dirty="0">
                <a:effectLst/>
                <a:latin typeface="+mn-lt"/>
                <a:ea typeface="+mn-ea"/>
                <a:cs typeface="+mn-cs"/>
                <a:sym typeface="Helvetica Neue"/>
              </a:rPr>
              <a:t>9. Mijn juf/meester weet wat ik leuk vind.</a:t>
            </a:r>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18</a:t>
            </a:fld>
            <a:endParaRPr lang="nl-NL"/>
          </a:p>
        </p:txBody>
      </p:sp>
    </p:spTree>
    <p:extLst>
      <p:ext uri="{BB962C8B-B14F-4D97-AF65-F5344CB8AC3E}">
        <p14:creationId xmlns:p14="http://schemas.microsoft.com/office/powerpoint/2010/main" val="4195932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Betrokkenheid-volharding</a:t>
            </a:r>
          </a:p>
          <a:p>
            <a:endParaRPr lang="nl-NL" sz="1200" b="1" dirty="0"/>
          </a:p>
          <a:p>
            <a:r>
              <a:rPr lang="nl-NL" sz="1200" dirty="0"/>
              <a:t>Stop jij weleens even met je werk? Wat doe je dan? Ga je dan een rondje lopen? Of kijk je even naar buiten? En wat doe je als iets niet lukt?...</a:t>
            </a:r>
          </a:p>
          <a:p>
            <a:endParaRPr lang="nl-NL" sz="1200" dirty="0"/>
          </a:p>
          <a:p>
            <a:r>
              <a:rPr lang="nl-NL" sz="1200" dirty="0"/>
              <a:t>Stellingen:</a:t>
            </a:r>
          </a:p>
          <a:p>
            <a:pPr lvl="0"/>
            <a:r>
              <a:rPr lang="nl-NL" sz="1200" dirty="0">
                <a:effectLst/>
                <a:latin typeface="+mn-lt"/>
                <a:ea typeface="+mn-ea"/>
                <a:cs typeface="+mn-cs"/>
                <a:sym typeface="Helvetica Neue"/>
              </a:rPr>
              <a:t>10. Ik let op als de juf/meester uitlegt.</a:t>
            </a:r>
          </a:p>
          <a:p>
            <a:pPr lvl="0"/>
            <a:r>
              <a:rPr lang="nl-NL" sz="1200" dirty="0">
                <a:effectLst/>
                <a:latin typeface="+mn-lt"/>
                <a:ea typeface="+mn-ea"/>
                <a:cs typeface="+mn-cs"/>
                <a:sym typeface="Helvetica Neue"/>
              </a:rPr>
              <a:t>11. Ik werk door, ook als ik een fout maak.</a:t>
            </a:r>
          </a:p>
          <a:p>
            <a:pPr lvl="0"/>
            <a:r>
              <a:rPr lang="nl-NL" sz="1200" dirty="0">
                <a:effectLst/>
                <a:latin typeface="+mn-lt"/>
                <a:ea typeface="+mn-ea"/>
                <a:cs typeface="+mn-cs"/>
                <a:sym typeface="Helvetica Neue"/>
              </a:rPr>
              <a:t>12. Ik werk door, ook als het moeilijk is.</a:t>
            </a:r>
          </a:p>
          <a:p>
            <a:endParaRPr lang="nl-NL" sz="1200"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19</a:t>
            </a:fld>
            <a:endParaRPr lang="nl-NL"/>
          </a:p>
        </p:txBody>
      </p:sp>
    </p:spTree>
    <p:extLst>
      <p:ext uri="{BB962C8B-B14F-4D97-AF65-F5344CB8AC3E}">
        <p14:creationId xmlns:p14="http://schemas.microsoft.com/office/powerpoint/2010/main" val="2258798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Betrokkenheid – competentiebeleving</a:t>
            </a:r>
            <a:endParaRPr lang="nl-NL" sz="1200" b="1" dirty="0"/>
          </a:p>
          <a:p>
            <a:endParaRPr lang="nl-NL" sz="1200" dirty="0"/>
          </a:p>
          <a:p>
            <a:r>
              <a:rPr lang="nl-NL" sz="1200" dirty="0"/>
              <a:t>Op school doe je moeilijke en makkelijke dingen. Vertel eens wat je makkelijk vindt. En wat vind je moeilijk? </a:t>
            </a:r>
          </a:p>
          <a:p>
            <a:r>
              <a:rPr lang="nl-NL" sz="1200" i="1" dirty="0"/>
              <a:t>(Zorg dat helder is wat moeilijke dingen zijn: zaken die aangeboden zijn in de groep, maar waar de leerling meer zijn best voor moet doen).</a:t>
            </a:r>
          </a:p>
          <a:p>
            <a:endParaRPr lang="nl-NL" sz="1200" i="1" dirty="0"/>
          </a:p>
          <a:p>
            <a:r>
              <a:rPr lang="nl-NL" sz="1200" i="1" dirty="0"/>
              <a:t>Stellingen:</a:t>
            </a:r>
          </a:p>
          <a:p>
            <a:pPr lvl="0"/>
            <a:r>
              <a:rPr lang="nl-NL" sz="1200" dirty="0">
                <a:effectLst/>
                <a:latin typeface="+mn-lt"/>
                <a:ea typeface="+mn-ea"/>
                <a:cs typeface="+mn-cs"/>
                <a:sym typeface="Helvetica Neue"/>
              </a:rPr>
              <a:t>13. Ik kan moeilijke opdrachten/werkjes maken.</a:t>
            </a:r>
          </a:p>
          <a:p>
            <a:pPr lvl="0"/>
            <a:r>
              <a:rPr lang="nl-NL" sz="1200" dirty="0">
                <a:effectLst/>
                <a:latin typeface="+mn-lt"/>
                <a:ea typeface="+mn-ea"/>
                <a:cs typeface="+mn-cs"/>
                <a:sym typeface="Helvetica Neue"/>
              </a:rPr>
              <a:t>14. Ik kan goed spelen op school.</a:t>
            </a:r>
          </a:p>
          <a:p>
            <a:pPr lvl="0"/>
            <a:r>
              <a:rPr lang="nl-NL" sz="1200" dirty="0">
                <a:effectLst/>
                <a:latin typeface="+mn-lt"/>
                <a:ea typeface="+mn-ea"/>
                <a:cs typeface="+mn-cs"/>
                <a:sym typeface="Helvetica Neue"/>
              </a:rPr>
              <a:t>15. Ik kan goed werken op school.</a:t>
            </a:r>
          </a:p>
          <a:p>
            <a:endParaRPr lang="nl-NL" sz="1200"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20</a:t>
            </a:fld>
            <a:endParaRPr lang="nl-NL"/>
          </a:p>
        </p:txBody>
      </p:sp>
    </p:spTree>
    <p:extLst>
      <p:ext uri="{BB962C8B-B14F-4D97-AF65-F5344CB8AC3E}">
        <p14:creationId xmlns:p14="http://schemas.microsoft.com/office/powerpoint/2010/main" val="94837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Relatie andere kinderen</a:t>
            </a:r>
            <a:endParaRPr lang="nl-NL" sz="1200" b="1" dirty="0"/>
          </a:p>
          <a:p>
            <a:r>
              <a:rPr lang="nl-NL" sz="1200" dirty="0"/>
              <a:t>Hoe gaat het als jij samen met iemand anders uit je klas aan een opdracht of werkstuk werkt? Heb je plezier met anderen?</a:t>
            </a:r>
          </a:p>
          <a:p>
            <a:endParaRPr lang="nl-NL" sz="1200" dirty="0"/>
          </a:p>
          <a:p>
            <a:r>
              <a:rPr lang="nl-NL" sz="1200" dirty="0"/>
              <a:t>Stellingen:</a:t>
            </a:r>
          </a:p>
          <a:p>
            <a:pPr lvl="0"/>
            <a:r>
              <a:rPr lang="nl-NL" sz="1200" dirty="0">
                <a:effectLst/>
                <a:latin typeface="+mn-lt"/>
                <a:ea typeface="+mn-ea"/>
                <a:cs typeface="+mn-cs"/>
                <a:sym typeface="Helvetica Neue"/>
              </a:rPr>
              <a:t>16. Ik kan goed samenwerken met andere kinderen.</a:t>
            </a:r>
          </a:p>
          <a:p>
            <a:pPr lvl="0"/>
            <a:r>
              <a:rPr lang="nl-NL" sz="1200" dirty="0">
                <a:effectLst/>
                <a:latin typeface="+mn-lt"/>
                <a:ea typeface="+mn-ea"/>
                <a:cs typeface="+mn-cs"/>
                <a:sym typeface="Helvetica Neue"/>
              </a:rPr>
              <a:t>17. Andere kinderen vinden mij leuk.</a:t>
            </a:r>
          </a:p>
          <a:p>
            <a:pPr lvl="0"/>
            <a:r>
              <a:rPr lang="nl-NL" sz="1200" dirty="0">
                <a:effectLst/>
                <a:latin typeface="+mn-lt"/>
                <a:ea typeface="+mn-ea"/>
                <a:cs typeface="+mn-cs"/>
                <a:sym typeface="Helvetica Neue"/>
              </a:rPr>
              <a:t>18. Ik heb vrienden/vriendinnen in de klas.</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21</a:t>
            </a:fld>
            <a:endParaRPr lang="nl-NL"/>
          </a:p>
        </p:txBody>
      </p:sp>
    </p:spTree>
    <p:extLst>
      <p:ext uri="{BB962C8B-B14F-4D97-AF65-F5344CB8AC3E}">
        <p14:creationId xmlns:p14="http://schemas.microsoft.com/office/powerpoint/2010/main" val="3190562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Autonomie(beleving)</a:t>
            </a:r>
            <a:endParaRPr lang="nl-NL" sz="1200" b="1" dirty="0"/>
          </a:p>
          <a:p>
            <a:endParaRPr lang="nl-NL" sz="1200" dirty="0"/>
          </a:p>
          <a:p>
            <a:r>
              <a:rPr lang="nl-NL" sz="1200" dirty="0"/>
              <a:t>Vaak vertelt de juf/meester wat je gaat doen op school. Je mag ook weleens zelf kiezen. Hoe gaat dat bij jou in de klas?</a:t>
            </a:r>
          </a:p>
          <a:p>
            <a:endParaRPr lang="nl-NL" sz="1200" dirty="0"/>
          </a:p>
          <a:p>
            <a:r>
              <a:rPr lang="nl-NL" sz="1200" dirty="0"/>
              <a:t>Stellingen:</a:t>
            </a:r>
          </a:p>
          <a:p>
            <a:pPr lvl="0"/>
            <a:r>
              <a:rPr lang="nl-NL" sz="1200" dirty="0">
                <a:effectLst/>
                <a:latin typeface="+mn-lt"/>
                <a:ea typeface="+mn-ea"/>
                <a:cs typeface="+mn-cs"/>
                <a:sym typeface="Helvetica Neue"/>
              </a:rPr>
              <a:t>19. Ik mag zelf kiezen met wat ik wil spelen.</a:t>
            </a:r>
          </a:p>
          <a:p>
            <a:pPr lvl="0"/>
            <a:r>
              <a:rPr lang="nl-NL" sz="1200" dirty="0">
                <a:effectLst/>
                <a:latin typeface="+mn-lt"/>
                <a:ea typeface="+mn-ea"/>
                <a:cs typeface="+mn-cs"/>
                <a:sym typeface="Helvetica Neue"/>
              </a:rPr>
              <a:t>20. Ik mag zelf kiezen wat ik wil leren.</a:t>
            </a:r>
          </a:p>
          <a:p>
            <a:pPr lvl="0"/>
            <a:r>
              <a:rPr lang="nl-NL" sz="1200" dirty="0">
                <a:effectLst/>
                <a:latin typeface="+mn-lt"/>
                <a:ea typeface="+mn-ea"/>
                <a:cs typeface="+mn-cs"/>
                <a:sym typeface="Helvetica Neue"/>
              </a:rPr>
              <a:t>21. Ik mag kiezen uit twee of meer werkjes.</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22</a:t>
            </a:fld>
            <a:endParaRPr lang="nl-NL"/>
          </a:p>
        </p:txBody>
      </p:sp>
    </p:spTree>
    <p:extLst>
      <p:ext uri="{BB962C8B-B14F-4D97-AF65-F5344CB8AC3E}">
        <p14:creationId xmlns:p14="http://schemas.microsoft.com/office/powerpoint/2010/main" val="2482976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Pesten (pestbeleving/pestgedrag)</a:t>
            </a:r>
            <a:endParaRPr lang="nl-NL" sz="1200" b="1" dirty="0"/>
          </a:p>
          <a:p>
            <a:r>
              <a:rPr lang="nl-NL" sz="1200" dirty="0"/>
              <a:t>Soms gebeurt het weleens dat iemand niet mee mag doen met anderen. Of dat anderen vervelende dingen vertellen over iemand. Of dat iemand een ander pijn doet.  Gebeurt zoiets bij jou ook weleens? En wat doe jij dan?</a:t>
            </a:r>
          </a:p>
          <a:p>
            <a:endParaRPr lang="nl-NL" sz="1200" dirty="0"/>
          </a:p>
          <a:p>
            <a:r>
              <a:rPr lang="nl-NL" sz="1200" b="1" dirty="0">
                <a:effectLst/>
                <a:latin typeface="+mn-lt"/>
                <a:ea typeface="+mn-ea"/>
                <a:cs typeface="+mn-cs"/>
                <a:sym typeface="Helvetica Neue"/>
              </a:rPr>
              <a:t>Pestbeleving</a:t>
            </a:r>
          </a:p>
          <a:p>
            <a:pPr lvl="0"/>
            <a:r>
              <a:rPr lang="nl-NL" sz="1200" dirty="0">
                <a:effectLst/>
                <a:latin typeface="+mn-lt"/>
                <a:ea typeface="+mn-ea"/>
                <a:cs typeface="+mn-cs"/>
                <a:sym typeface="Helvetica Neue"/>
              </a:rPr>
              <a:t>22.</a:t>
            </a:r>
            <a:r>
              <a:rPr lang="nl-NL" sz="1200" baseline="0" dirty="0">
                <a:effectLst/>
                <a:latin typeface="+mn-lt"/>
                <a:ea typeface="+mn-ea"/>
                <a:cs typeface="+mn-cs"/>
                <a:sym typeface="Helvetica Neue"/>
              </a:rPr>
              <a:t> </a:t>
            </a:r>
            <a:r>
              <a:rPr lang="nl-NL" sz="1200" dirty="0">
                <a:effectLst/>
                <a:latin typeface="+mn-lt"/>
                <a:ea typeface="+mn-ea"/>
                <a:cs typeface="+mn-cs"/>
                <a:sym typeface="Helvetica Neue"/>
              </a:rPr>
              <a:t>Andere kinderen doen mij pijn.</a:t>
            </a:r>
          </a:p>
          <a:p>
            <a:pPr lvl="0"/>
            <a:r>
              <a:rPr lang="nl-NL" sz="1200" dirty="0">
                <a:effectLst/>
                <a:latin typeface="+mn-lt"/>
                <a:ea typeface="+mn-ea"/>
                <a:cs typeface="+mn-cs"/>
                <a:sym typeface="Helvetica Neue"/>
              </a:rPr>
              <a:t>23. Andere kinderen doen lelijk tegen mij (met woorden of gebaren).</a:t>
            </a:r>
          </a:p>
          <a:p>
            <a:pPr lvl="0"/>
            <a:r>
              <a:rPr lang="nl-NL" sz="1200" dirty="0">
                <a:effectLst/>
                <a:latin typeface="+mn-lt"/>
                <a:ea typeface="+mn-ea"/>
                <a:cs typeface="+mn-cs"/>
                <a:sym typeface="Helvetica Neue"/>
              </a:rPr>
              <a:t>24. Andere kinderen lachen mij uit.</a:t>
            </a:r>
          </a:p>
          <a:p>
            <a:pPr lvl="0"/>
            <a:r>
              <a:rPr lang="nl-NL" sz="1200" dirty="0">
                <a:effectLst/>
                <a:latin typeface="+mn-lt"/>
                <a:ea typeface="+mn-ea"/>
                <a:cs typeface="+mn-cs"/>
                <a:sym typeface="Helvetica Neue"/>
              </a:rPr>
              <a:t>25. Ik mag niet meespelen met andere kinderen.</a:t>
            </a:r>
          </a:p>
          <a:p>
            <a:r>
              <a:rPr lang="nl-NL" sz="1200" dirty="0">
                <a:effectLst/>
                <a:latin typeface="+mn-lt"/>
                <a:ea typeface="+mn-ea"/>
                <a:cs typeface="+mn-cs"/>
                <a:sym typeface="Helvetica Neue"/>
              </a:rPr>
              <a:t> </a:t>
            </a:r>
          </a:p>
          <a:p>
            <a:r>
              <a:rPr lang="nl-NL" sz="1200" b="1" dirty="0">
                <a:effectLst/>
                <a:latin typeface="+mn-lt"/>
                <a:ea typeface="+mn-ea"/>
                <a:cs typeface="+mn-cs"/>
                <a:sym typeface="Helvetica Neue"/>
              </a:rPr>
              <a:t>Pestgedrag</a:t>
            </a:r>
          </a:p>
          <a:p>
            <a:pPr lvl="0"/>
            <a:r>
              <a:rPr lang="nl-NL" sz="1200" dirty="0">
                <a:effectLst/>
                <a:latin typeface="+mn-lt"/>
                <a:ea typeface="+mn-ea"/>
                <a:cs typeface="+mn-cs"/>
                <a:sym typeface="Helvetica Neue"/>
              </a:rPr>
              <a:t>26. Ik doe andere kinderen pijn.</a:t>
            </a:r>
          </a:p>
          <a:p>
            <a:pPr lvl="0"/>
            <a:r>
              <a:rPr lang="nl-NL" sz="1200" dirty="0">
                <a:effectLst/>
                <a:latin typeface="+mn-lt"/>
                <a:ea typeface="+mn-ea"/>
                <a:cs typeface="+mn-cs"/>
                <a:sym typeface="Helvetica Neue"/>
              </a:rPr>
              <a:t>27. Ik doe lelijk tegen andere kinderen (met woorden of gebaren).</a:t>
            </a:r>
          </a:p>
          <a:p>
            <a:pPr lvl="0"/>
            <a:r>
              <a:rPr lang="nl-NL" sz="1200" dirty="0">
                <a:effectLst/>
                <a:latin typeface="+mn-lt"/>
                <a:ea typeface="+mn-ea"/>
                <a:cs typeface="+mn-cs"/>
                <a:sym typeface="Helvetica Neue"/>
              </a:rPr>
              <a:t>28. Ik lach andere kinderen uit.</a:t>
            </a:r>
          </a:p>
          <a:p>
            <a:pPr lvl="0"/>
            <a:r>
              <a:rPr lang="nl-NL" sz="1200" dirty="0">
                <a:effectLst/>
                <a:latin typeface="+mn-lt"/>
                <a:ea typeface="+mn-ea"/>
                <a:cs typeface="+mn-cs"/>
                <a:sym typeface="Helvetica Neue"/>
              </a:rPr>
              <a:t>29. Ik zeg dat andere kinderen niet mee mogen spelen.</a:t>
            </a: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23</a:t>
            </a:fld>
            <a:endParaRPr lang="nl-NL"/>
          </a:p>
        </p:txBody>
      </p:sp>
    </p:spTree>
    <p:extLst>
      <p:ext uri="{BB962C8B-B14F-4D97-AF65-F5344CB8AC3E}">
        <p14:creationId xmlns:p14="http://schemas.microsoft.com/office/powerpoint/2010/main" val="4160248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Voel</a:t>
            </a:r>
            <a:r>
              <a:rPr lang="nl-NL" sz="1200" kern="1200" baseline="0" dirty="0">
                <a:solidFill>
                  <a:schemeClr val="tx1"/>
                </a:solidFill>
                <a:effectLst/>
                <a:latin typeface="+mn-lt"/>
                <a:ea typeface="+mn-ea"/>
                <a:cs typeface="+mn-cs"/>
              </a:rPr>
              <a:t> jij je veilig op school, in de klas, op het plein? </a:t>
            </a:r>
          </a:p>
          <a:p>
            <a:r>
              <a:rPr lang="nl-NL" sz="1200" kern="1200" baseline="0" dirty="0">
                <a:solidFill>
                  <a:schemeClr val="tx1"/>
                </a:solidFill>
                <a:effectLst/>
                <a:latin typeface="+mn-lt"/>
                <a:ea typeface="+mn-ea"/>
                <a:cs typeface="+mn-cs"/>
              </a:rPr>
              <a:t>Hoor je erbij in de groep? </a:t>
            </a:r>
            <a:endParaRPr lang="nl-NL" sz="1200" kern="1200" dirty="0">
              <a:solidFill>
                <a:schemeClr val="tx1"/>
              </a:solidFill>
              <a:effectLst/>
              <a:latin typeface="+mn-lt"/>
              <a:ea typeface="+mn-ea"/>
              <a:cs typeface="+mn-cs"/>
            </a:endParaRPr>
          </a:p>
          <a:p>
            <a:endParaRPr lang="nl-NL" sz="1200" b="1"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De stellingen bij deze categorie zijn:</a:t>
            </a:r>
          </a:p>
          <a:p>
            <a:pPr lvl="0"/>
            <a:r>
              <a:rPr lang="nl-NL" sz="1200" dirty="0">
                <a:effectLst/>
                <a:latin typeface="+mn-lt"/>
                <a:ea typeface="+mn-ea"/>
                <a:cs typeface="+mn-cs"/>
                <a:sym typeface="Helvetica Neue"/>
              </a:rPr>
              <a:t>30. Ik voel me veilig op school.</a:t>
            </a:r>
          </a:p>
          <a:p>
            <a:pPr lvl="0"/>
            <a:r>
              <a:rPr lang="nl-NL" sz="1200" dirty="0">
                <a:effectLst/>
                <a:latin typeface="+mn-lt"/>
                <a:ea typeface="+mn-ea"/>
                <a:cs typeface="+mn-cs"/>
                <a:sym typeface="Helvetica Neue"/>
              </a:rPr>
              <a:t>31. Ik voel me veilig in mijn klas. </a:t>
            </a:r>
          </a:p>
          <a:p>
            <a:pPr lvl="0"/>
            <a:r>
              <a:rPr lang="nl-NL" sz="1200" dirty="0">
                <a:effectLst/>
                <a:latin typeface="+mn-lt"/>
                <a:ea typeface="+mn-ea"/>
                <a:cs typeface="+mn-cs"/>
                <a:sym typeface="Helvetica Neue"/>
              </a:rPr>
              <a:t>32. Ik voel me veilig op het schoolplein.</a:t>
            </a:r>
          </a:p>
          <a:p>
            <a:pPr lvl="0"/>
            <a:r>
              <a:rPr lang="nl-NL" sz="1200" dirty="0">
                <a:effectLst/>
                <a:latin typeface="+mn-lt"/>
                <a:ea typeface="+mn-ea"/>
                <a:cs typeface="+mn-cs"/>
                <a:sym typeface="Helvetica Neue"/>
              </a:rPr>
              <a:t>33. Ik voel me fijn bij mijn klasgenoten.</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24</a:t>
            </a:fld>
            <a:endParaRPr lang="nl-NL"/>
          </a:p>
        </p:txBody>
      </p:sp>
    </p:spTree>
    <p:extLst>
      <p:ext uri="{BB962C8B-B14F-4D97-AF65-F5344CB8AC3E}">
        <p14:creationId xmlns:p14="http://schemas.microsoft.com/office/powerpoint/2010/main" val="3961690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Ruimte nemen -</a:t>
            </a:r>
            <a:r>
              <a:rPr lang="nl-NL" sz="1200" b="1" baseline="0" dirty="0">
                <a:latin typeface="Arial" panose="020B0604020202020204" pitchFamily="34" charset="0"/>
                <a:cs typeface="Arial" panose="020B0604020202020204" pitchFamily="34" charset="0"/>
              </a:rPr>
              <a:t> </a:t>
            </a:r>
            <a:r>
              <a:rPr lang="nl-NL" sz="1200" b="1" dirty="0">
                <a:latin typeface="Arial" panose="020B0604020202020204" pitchFamily="34" charset="0"/>
                <a:cs typeface="Arial" panose="020B0604020202020204" pitchFamily="34" charset="0"/>
              </a:rPr>
              <a:t>Sociale Autonomie</a:t>
            </a:r>
            <a:endParaRPr lang="nl-NL" sz="1200" b="1" dirty="0"/>
          </a:p>
          <a:p>
            <a:pPr defTabSz="875172">
              <a:defRPr/>
            </a:pPr>
            <a:endParaRPr lang="nl-NL" sz="1200" dirty="0"/>
          </a:p>
          <a:p>
            <a:pPr defTabSz="875172">
              <a:defRPr/>
            </a:pPr>
            <a:r>
              <a:rPr lang="nl-NL" sz="1200" dirty="0"/>
              <a:t>In de klas doe je leuke dingen maar ook dingen die je minder leuk vindt. Zeg jij het als je iets wel of niet leuk vindt? En als je mag kiezen tussen twee opdrachten kies je dan wat jíj leuk vindt om te doen?  </a:t>
            </a:r>
          </a:p>
          <a:p>
            <a:pPr defTabSz="875172">
              <a:defRPr/>
            </a:pPr>
            <a:endParaRPr lang="nl-NL" sz="1200" dirty="0"/>
          </a:p>
          <a:p>
            <a:pPr defTabSz="875172">
              <a:defRPr/>
            </a:pPr>
            <a:r>
              <a:rPr lang="nl-NL" sz="1200" dirty="0"/>
              <a:t>Stellingen:</a:t>
            </a:r>
          </a:p>
          <a:p>
            <a:pPr lvl="0"/>
            <a:r>
              <a:rPr lang="nl-NL" sz="1200" dirty="0">
                <a:effectLst/>
                <a:latin typeface="+mn-lt"/>
                <a:ea typeface="+mn-ea"/>
                <a:cs typeface="+mn-cs"/>
                <a:sym typeface="Helvetica Neue"/>
              </a:rPr>
              <a:t>34. Ik zeg het als ik iets wel of niet wil.</a:t>
            </a:r>
          </a:p>
          <a:p>
            <a:pPr lvl="0"/>
            <a:r>
              <a:rPr lang="nl-NL" sz="1200" dirty="0">
                <a:effectLst/>
                <a:latin typeface="+mn-lt"/>
                <a:ea typeface="+mn-ea"/>
                <a:cs typeface="+mn-cs"/>
                <a:sym typeface="Helvetica Neue"/>
              </a:rPr>
              <a:t>35. Ik kom voor mezelf op.</a:t>
            </a:r>
          </a:p>
          <a:p>
            <a:r>
              <a:rPr lang="nl-NL" sz="1200" dirty="0">
                <a:effectLst/>
                <a:latin typeface="+mn-lt"/>
                <a:ea typeface="+mn-ea"/>
                <a:cs typeface="+mn-cs"/>
                <a:sym typeface="Helvetica Neue"/>
              </a:rPr>
              <a:t>    Bijvoorbeeld dat je durft te zeggen dat je iets niet leuk vindt.</a:t>
            </a:r>
          </a:p>
          <a:p>
            <a:pPr lvl="0"/>
            <a:r>
              <a:rPr lang="nl-NL" sz="1200" dirty="0">
                <a:effectLst/>
                <a:latin typeface="+mn-lt"/>
                <a:ea typeface="+mn-ea"/>
                <a:cs typeface="+mn-cs"/>
                <a:sym typeface="Helvetica Neue"/>
              </a:rPr>
              <a:t>36. Als ik moet kiezen, kies ik wat ik zelf wil.</a:t>
            </a: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25</a:t>
            </a:fld>
            <a:endParaRPr lang="nl-NL"/>
          </a:p>
        </p:txBody>
      </p:sp>
    </p:spTree>
    <p:extLst>
      <p:ext uri="{BB962C8B-B14F-4D97-AF65-F5344CB8AC3E}">
        <p14:creationId xmlns:p14="http://schemas.microsoft.com/office/powerpoint/2010/main" val="3751668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Ruimte nemen- Sociaal Initiatief</a:t>
            </a:r>
            <a:endParaRPr lang="nl-NL" sz="1200" b="1" dirty="0"/>
          </a:p>
          <a:p>
            <a:endParaRPr lang="nl-NL" sz="1200" dirty="0"/>
          </a:p>
          <a:p>
            <a:r>
              <a:rPr lang="nl-NL" sz="1200" dirty="0"/>
              <a:t>Een paar anderen uit jouw klas zijn een spel aan het doen (bijv. voetballen). Je wilt graag meedoen. Wat doe jij dan?</a:t>
            </a:r>
          </a:p>
          <a:p>
            <a:r>
              <a:rPr lang="nl-NL" sz="1200" dirty="0"/>
              <a:t>Sommigen vertellen en vragen veel aan anderen in de klas of aan de juf of meester. Doe jij dat ook?</a:t>
            </a:r>
          </a:p>
          <a:p>
            <a:endParaRPr lang="nl-NL" sz="1200" dirty="0"/>
          </a:p>
          <a:p>
            <a:r>
              <a:rPr lang="nl-NL" sz="1200" dirty="0"/>
              <a:t>Stellingen:</a:t>
            </a:r>
          </a:p>
          <a:p>
            <a:pPr lvl="0"/>
            <a:r>
              <a:rPr lang="nl-NL" sz="1200" dirty="0">
                <a:effectLst/>
                <a:latin typeface="+mn-lt"/>
                <a:ea typeface="+mn-ea"/>
                <a:cs typeface="+mn-cs"/>
                <a:sym typeface="Helvetica Neue"/>
              </a:rPr>
              <a:t>37. Ik vraag of ik mee mag doen met anderen uit mijn klas.</a:t>
            </a:r>
          </a:p>
          <a:p>
            <a:pPr lvl="0"/>
            <a:r>
              <a:rPr lang="nl-NL" sz="1200" dirty="0">
                <a:effectLst/>
                <a:latin typeface="+mn-lt"/>
                <a:ea typeface="+mn-ea"/>
                <a:cs typeface="+mn-cs"/>
                <a:sym typeface="Helvetica Neue"/>
              </a:rPr>
              <a:t>38. Ik vraag of een ander met mij wil samenwerken of bijvoorbeeld een spelletje met mij wil doen.</a:t>
            </a:r>
          </a:p>
          <a:p>
            <a:pPr lvl="0"/>
            <a:r>
              <a:rPr lang="nl-NL" sz="1200" dirty="0">
                <a:effectLst/>
                <a:latin typeface="+mn-lt"/>
                <a:ea typeface="+mn-ea"/>
                <a:cs typeface="+mn-cs"/>
                <a:sym typeface="Helvetica Neue"/>
              </a:rPr>
              <a:t>39. Ik vertel uit mezelf in de klas/kring.</a:t>
            </a:r>
          </a:p>
          <a:p>
            <a:pPr lvl="0"/>
            <a:r>
              <a:rPr lang="nl-NL" sz="1200" dirty="0">
                <a:effectLst/>
                <a:latin typeface="+mn-lt"/>
                <a:ea typeface="+mn-ea"/>
                <a:cs typeface="+mn-cs"/>
                <a:sym typeface="Helvetica Neue"/>
              </a:rPr>
              <a:t>40. Ik vraag wel eens iets aan de juf of meester.</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26</a:t>
            </a:fld>
            <a:endParaRPr lang="nl-NL"/>
          </a:p>
        </p:txBody>
      </p:sp>
    </p:spTree>
    <p:extLst>
      <p:ext uri="{BB962C8B-B14F-4D97-AF65-F5344CB8AC3E}">
        <p14:creationId xmlns:p14="http://schemas.microsoft.com/office/powerpoint/2010/main" val="948376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Arial" panose="020B0604020202020204" pitchFamily="34" charset="0"/>
                <a:cs typeface="Arial" panose="020B0604020202020204" pitchFamily="34" charset="0"/>
              </a:rPr>
              <a:t>Ruimte geven – Sociale Flexibiliteit</a:t>
            </a:r>
            <a:endParaRPr lang="nl-NL" sz="1200" b="1" dirty="0"/>
          </a:p>
          <a:p>
            <a:r>
              <a:rPr lang="nl-NL" sz="1200" dirty="0"/>
              <a:t>Jullie moeten met elkaar de klas opruimen na het knutselen. Jij wilt hetzelfde klusje doen als je klasgenoot. Daarom worden jullie een beetje boos op elkaar. Wat doe jij dan?</a:t>
            </a:r>
          </a:p>
          <a:p>
            <a:r>
              <a:rPr lang="nl-NL" sz="1200" dirty="0"/>
              <a:t> En wat doe je als iemand een plan heeft? Luister je daarnaar?</a:t>
            </a:r>
          </a:p>
          <a:p>
            <a:endParaRPr lang="nl-NL" sz="1200" dirty="0"/>
          </a:p>
          <a:p>
            <a:r>
              <a:rPr lang="nl-NL" sz="1200" dirty="0"/>
              <a:t>Stellingen;</a:t>
            </a:r>
          </a:p>
          <a:p>
            <a:pPr lvl="0"/>
            <a:r>
              <a:rPr lang="nl-NL" sz="1200" dirty="0">
                <a:effectLst/>
                <a:latin typeface="+mn-lt"/>
                <a:ea typeface="+mn-ea"/>
                <a:cs typeface="+mn-cs"/>
                <a:sym typeface="Helvetica Neue"/>
              </a:rPr>
              <a:t>41. Als er iets vervelends gebeurt, zoek ik een oplossing.</a:t>
            </a:r>
          </a:p>
          <a:p>
            <a:pPr lvl="0"/>
            <a:r>
              <a:rPr lang="nl-NL" sz="1200" dirty="0">
                <a:effectLst/>
                <a:latin typeface="+mn-lt"/>
                <a:ea typeface="+mn-ea"/>
                <a:cs typeface="+mn-cs"/>
                <a:sym typeface="Helvetica Neue"/>
              </a:rPr>
              <a:t>42. Ik bedenk een ander idee als iemand anders dat wil.</a:t>
            </a:r>
          </a:p>
          <a:p>
            <a:pPr lvl="0"/>
            <a:r>
              <a:rPr lang="nl-NL" sz="1200" dirty="0">
                <a:effectLst/>
                <a:latin typeface="+mn-lt"/>
                <a:ea typeface="+mn-ea"/>
                <a:cs typeface="+mn-cs"/>
                <a:sym typeface="Helvetica Neue"/>
              </a:rPr>
              <a:t>43. Ik luister naar een idee van iemand anders.</a:t>
            </a:r>
          </a:p>
          <a:p>
            <a:r>
              <a:rPr lang="nl-NL" sz="1200" dirty="0"/>
              <a:t> </a:t>
            </a:r>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27</a:t>
            </a:fld>
            <a:endParaRPr lang="nl-NL"/>
          </a:p>
        </p:txBody>
      </p:sp>
    </p:spTree>
    <p:extLst>
      <p:ext uri="{BB962C8B-B14F-4D97-AF65-F5344CB8AC3E}">
        <p14:creationId xmlns:p14="http://schemas.microsoft.com/office/powerpoint/2010/main" val="22587984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Ruimte geven - Impulsbeheersing</a:t>
            </a:r>
            <a:endParaRPr lang="nl-NL" sz="1200" b="1" dirty="0"/>
          </a:p>
          <a:p>
            <a:pPr defTabSz="875172">
              <a:defRPr/>
            </a:pPr>
            <a:r>
              <a:rPr lang="nl-NL" sz="1200" dirty="0"/>
              <a:t>De meester legt uit wat jullie mogen gaan doen. Je hebt een vraag. Wat doe je dan? Wacht je totdat je de beurt krijgt? </a:t>
            </a:r>
          </a:p>
          <a:p>
            <a:endParaRPr lang="nl-NL" dirty="0"/>
          </a:p>
          <a:p>
            <a:r>
              <a:rPr lang="nl-NL" dirty="0"/>
              <a:t>Stellingen:</a:t>
            </a:r>
          </a:p>
          <a:p>
            <a:pPr lvl="0"/>
            <a:r>
              <a:rPr lang="nl-NL" sz="1200" dirty="0">
                <a:effectLst/>
                <a:latin typeface="+mn-lt"/>
                <a:ea typeface="+mn-ea"/>
                <a:cs typeface="+mn-cs"/>
                <a:sym typeface="Helvetica Neue"/>
              </a:rPr>
              <a:t>44. Ik wacht op mijn beurt.</a:t>
            </a:r>
          </a:p>
          <a:p>
            <a:pPr lvl="0"/>
            <a:r>
              <a:rPr lang="nl-NL" sz="1200" dirty="0">
                <a:effectLst/>
                <a:latin typeface="+mn-lt"/>
                <a:ea typeface="+mn-ea"/>
                <a:cs typeface="+mn-cs"/>
                <a:sym typeface="Helvetica Neue"/>
              </a:rPr>
              <a:t>45. Ik denk na voor ik iets doe.</a:t>
            </a:r>
          </a:p>
          <a:p>
            <a:pPr lvl="0"/>
            <a:r>
              <a:rPr lang="nl-NL" sz="1200" dirty="0">
                <a:effectLst/>
                <a:latin typeface="+mn-lt"/>
                <a:ea typeface="+mn-ea"/>
                <a:cs typeface="+mn-cs"/>
                <a:sym typeface="Helvetica Neue"/>
              </a:rPr>
              <a:t>46. Ik blijf opletten als anderen praten of iets anders doen.</a:t>
            </a:r>
          </a:p>
          <a:p>
            <a:pPr lvl="0"/>
            <a:r>
              <a:rPr lang="nl-NL" sz="1200" dirty="0">
                <a:effectLst/>
                <a:latin typeface="+mn-lt"/>
                <a:ea typeface="+mn-ea"/>
                <a:cs typeface="+mn-cs"/>
                <a:sym typeface="Helvetica Neue"/>
              </a:rPr>
              <a:t>47. Ik houd me aan de regels.</a:t>
            </a: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28</a:t>
            </a:fld>
            <a:endParaRPr lang="nl-NL"/>
          </a:p>
        </p:txBody>
      </p:sp>
    </p:spTree>
    <p:extLst>
      <p:ext uri="{BB962C8B-B14F-4D97-AF65-F5344CB8AC3E}">
        <p14:creationId xmlns:p14="http://schemas.microsoft.com/office/powerpoint/2010/main" val="19587925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75172">
              <a:defRPr/>
            </a:pPr>
            <a:r>
              <a:rPr lang="nl-NL" sz="1200" b="1" dirty="0">
                <a:latin typeface="Arial" panose="020B0604020202020204" pitchFamily="34" charset="0"/>
                <a:cs typeface="Arial" panose="020B0604020202020204" pitchFamily="34" charset="0"/>
              </a:rPr>
              <a:t>Ruimte geven - Inlevingsvermogen</a:t>
            </a:r>
            <a:endParaRPr lang="nl-NL" sz="1200" b="1" dirty="0"/>
          </a:p>
          <a:p>
            <a:pPr defTabSz="875172">
              <a:defRPr/>
            </a:pPr>
            <a:r>
              <a:rPr lang="nl-NL" sz="1200" dirty="0"/>
              <a:t>Help jij weleens iemand anders met een opdracht of met iets anders?</a:t>
            </a:r>
          </a:p>
          <a:p>
            <a:endParaRPr lang="nl-NL" dirty="0"/>
          </a:p>
          <a:p>
            <a:r>
              <a:rPr lang="nl-NL" dirty="0"/>
              <a:t>Stellingen:</a:t>
            </a:r>
          </a:p>
          <a:p>
            <a:pPr lvl="0"/>
            <a:r>
              <a:rPr lang="nl-NL" sz="1200" dirty="0">
                <a:effectLst/>
                <a:latin typeface="+mn-lt"/>
                <a:ea typeface="+mn-ea"/>
                <a:cs typeface="+mn-cs"/>
                <a:sym typeface="Helvetica Neue"/>
              </a:rPr>
              <a:t>48. Als ik zie dat iemand hulp nodig heeft, ga ik helpen.</a:t>
            </a:r>
          </a:p>
          <a:p>
            <a:pPr lvl="0"/>
            <a:r>
              <a:rPr lang="nl-NL" sz="1200" dirty="0">
                <a:effectLst/>
                <a:latin typeface="+mn-lt"/>
                <a:ea typeface="+mn-ea"/>
                <a:cs typeface="+mn-cs"/>
                <a:sym typeface="Helvetica Neue"/>
              </a:rPr>
              <a:t>49. Ik zeg aardige dingen tegen anderen.</a:t>
            </a:r>
          </a:p>
          <a:p>
            <a:pPr lvl="0"/>
            <a:r>
              <a:rPr lang="nl-NL" sz="1200" dirty="0">
                <a:effectLst/>
                <a:latin typeface="+mn-lt"/>
                <a:ea typeface="+mn-ea"/>
                <a:cs typeface="+mn-cs"/>
                <a:sym typeface="Helvetica Neue"/>
              </a:rPr>
              <a:t>50. Ik luister als iemand iets vertelt.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29</a:t>
            </a:fld>
            <a:endParaRPr lang="nl-NL"/>
          </a:p>
        </p:txBody>
      </p:sp>
    </p:spTree>
    <p:extLst>
      <p:ext uri="{BB962C8B-B14F-4D97-AF65-F5344CB8AC3E}">
        <p14:creationId xmlns:p14="http://schemas.microsoft.com/office/powerpoint/2010/main" val="4011317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Tree>
    <p:extLst>
      <p:ext uri="{BB962C8B-B14F-4D97-AF65-F5344CB8AC3E}">
        <p14:creationId xmlns:p14="http://schemas.microsoft.com/office/powerpoint/2010/main" val="1148300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13" name="Afbeelding 12">
            <a:extLst>
              <a:ext uri="{FF2B5EF4-FFF2-40B4-BE49-F238E27FC236}">
                <a16:creationId xmlns:a16="http://schemas.microsoft.com/office/drawing/2014/main" id="{4081C9B6-3D84-4F61-B0C0-ADDAD71FF70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6399732" y="13447"/>
            <a:ext cx="4652682" cy="6858000"/>
          </a:xfrm>
          <a:prstGeom prst="rect">
            <a:avLst/>
          </a:prstGeom>
        </p:spPr>
      </p:pic>
    </p:spTree>
    <p:extLst>
      <p:ext uri="{BB962C8B-B14F-4D97-AF65-F5344CB8AC3E}">
        <p14:creationId xmlns:p14="http://schemas.microsoft.com/office/powerpoint/2010/main" val="104790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pic>
        <p:nvPicPr>
          <p:cNvPr id="12" name="Afbeelding 11">
            <a:extLst>
              <a:ext uri="{FF2B5EF4-FFF2-40B4-BE49-F238E27FC236}">
                <a16:creationId xmlns:a16="http://schemas.microsoft.com/office/drawing/2014/main" id="{5EB2C41D-F301-B54F-B6EE-25917060965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17004" b="-1"/>
          <a:stretch/>
        </p:blipFill>
        <p:spPr>
          <a:xfrm>
            <a:off x="6399731" y="13447"/>
            <a:ext cx="5359877" cy="6858000"/>
          </a:xfrm>
          <a:prstGeom prst="rect">
            <a:avLst/>
          </a:prstGeom>
        </p:spPr>
      </p:pic>
    </p:spTree>
    <p:extLst>
      <p:ext uri="{BB962C8B-B14F-4D97-AF65-F5344CB8AC3E}">
        <p14:creationId xmlns:p14="http://schemas.microsoft.com/office/powerpoint/2010/main" val="174236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additive="base">
                                        <p:cTn id="13"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 calcmode="lin" valueType="num">
                                      <p:cBhvr additive="base">
                                        <p:cTn id="19"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0-#ppt_w/2"/>
                          </p:val>
                        </p:tav>
                        <p:tav tm="100000">
                          <p:val>
                            <p:strVal val="#ppt_x"/>
                          </p:val>
                        </p:tav>
                      </p:tavLst>
                    </p:anim>
                    <p:anim calcmode="lin" valueType="num">
                      <p:cBhvr additive="base">
                        <p:cTn dur="1000" fill="hold"/>
                        <p:tgtEl>
                          <p:spTgt spid="28"/>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0-#ppt_w/2"/>
                          </p:val>
                        </p:tav>
                        <p:tav tm="100000">
                          <p:val>
                            <p:strVal val="#ppt_x"/>
                          </p:val>
                        </p:tav>
                      </p:tavLst>
                    </p:anim>
                    <p:anim calcmode="lin" valueType="num">
                      <p:cBhvr additive="base">
                        <p:cTn dur="1000" fill="hold"/>
                        <p:tgtEl>
                          <p:spTgt spid="32"/>
                        </p:tgtEl>
                        <p:attrNameLst>
                          <p:attrName>ppt_y</p:attrName>
                        </p:attrNameLst>
                      </p:cBhvr>
                      <p:tavLst>
                        <p:tav tm="0">
                          <p:val>
                            <p:strVal val="#ppt_y"/>
                          </p:val>
                        </p:tav>
                        <p:tav tm="100000">
                          <p:val>
                            <p:strVal val="#ppt_y"/>
                          </p:val>
                        </p:tav>
                      </p:tavLst>
                    </p:anim>
                  </p:childTnLst>
                </p:cTn>
              </p:par>
            </p:tnLst>
          </p:tmpl>
        </p:tmplLst>
      </p:bldP>
      <p:bldP spid="29"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Bullets">
    <p:bg>
      <p:bgPr>
        <a:solidFill>
          <a:schemeClr val="bg1"/>
        </a:solidFill>
        <a:effectLst/>
      </p:bgPr>
    </p:bg>
    <p:spTree>
      <p:nvGrpSpPr>
        <p:cNvPr id="1" name=""/>
        <p:cNvGrpSpPr/>
        <p:nvPr/>
      </p:nvGrpSpPr>
      <p:grpSpPr>
        <a:xfrm>
          <a:off x="0" y="0"/>
          <a:ext cx="0" cy="0"/>
          <a:chOff x="0" y="0"/>
          <a:chExt cx="0" cy="0"/>
        </a:xfrm>
      </p:grpSpPr>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a:p>
        </p:txBody>
      </p:sp>
      <p:sp>
        <p:nvSpPr>
          <p:cNvPr id="27" name="Graphic 70">
            <a:extLst>
              <a:ext uri="{FF2B5EF4-FFF2-40B4-BE49-F238E27FC236}">
                <a16:creationId xmlns:a16="http://schemas.microsoft.com/office/drawing/2014/main" id="{4F1C0E56-AD75-FB4B-A2B6-964E13477C01}"/>
              </a:ext>
            </a:extLst>
          </p:cNvPr>
          <p:cNvSpPr/>
          <p:nvPr userDrawn="1"/>
        </p:nvSpPr>
        <p:spPr>
          <a:xfrm>
            <a:off x="803348" y="1473205"/>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096001" y="2468704"/>
            <a:ext cx="4996754" cy="697258"/>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grpSp>
        <p:nvGrpSpPr>
          <p:cNvPr id="2" name="Graphic 7">
            <a:extLst>
              <a:ext uri="{FF2B5EF4-FFF2-40B4-BE49-F238E27FC236}">
                <a16:creationId xmlns:a16="http://schemas.microsoft.com/office/drawing/2014/main" id="{1D65F710-1A61-E647-BACB-6A0842F75684}"/>
              </a:ext>
            </a:extLst>
          </p:cNvPr>
          <p:cNvGrpSpPr/>
          <p:nvPr/>
        </p:nvGrpSpPr>
        <p:grpSpPr>
          <a:xfrm>
            <a:off x="11144434" y="5743258"/>
            <a:ext cx="791513" cy="870129"/>
            <a:chOff x="11092753" y="5743258"/>
            <a:chExt cx="791513" cy="870129"/>
          </a:xfrm>
        </p:grpSpPr>
        <p:sp>
          <p:nvSpPr>
            <p:cNvPr id="3" name="Vrije vorm 2">
              <a:extLst>
                <a:ext uri="{FF2B5EF4-FFF2-40B4-BE49-F238E27FC236}">
                  <a16:creationId xmlns:a16="http://schemas.microsoft.com/office/drawing/2014/main" id="{B7CC8D45-9B7F-304D-9211-CF3E5610BB8B}"/>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4" name="Vrije vorm 3">
              <a:extLst>
                <a:ext uri="{FF2B5EF4-FFF2-40B4-BE49-F238E27FC236}">
                  <a16:creationId xmlns:a16="http://schemas.microsoft.com/office/drawing/2014/main" id="{CDD2CF22-D0E7-884A-A540-96D503DFE5B7}"/>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9" name="Tijdelijke aanduiding voor tekst 2">
            <a:extLst>
              <a:ext uri="{FF2B5EF4-FFF2-40B4-BE49-F238E27FC236}">
                <a16:creationId xmlns:a16="http://schemas.microsoft.com/office/drawing/2014/main" id="{FF3CD98D-1CDF-7243-A285-B42312AD5C99}"/>
              </a:ext>
            </a:extLst>
          </p:cNvPr>
          <p:cNvSpPr>
            <a:spLocks noGrp="1"/>
          </p:cNvSpPr>
          <p:nvPr>
            <p:ph type="body" idx="10" hasCustomPrompt="1"/>
          </p:nvPr>
        </p:nvSpPr>
        <p:spPr>
          <a:xfrm>
            <a:off x="6096000" y="333883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0" name="Tijdelijke aanduiding voor tekst 2">
            <a:extLst>
              <a:ext uri="{FF2B5EF4-FFF2-40B4-BE49-F238E27FC236}">
                <a16:creationId xmlns:a16="http://schemas.microsoft.com/office/drawing/2014/main" id="{8C9D3320-AF96-734B-9F6C-32BE1CBD3015}"/>
              </a:ext>
            </a:extLst>
          </p:cNvPr>
          <p:cNvSpPr>
            <a:spLocks noGrp="1"/>
          </p:cNvSpPr>
          <p:nvPr>
            <p:ph type="body" idx="11" hasCustomPrompt="1"/>
          </p:nvPr>
        </p:nvSpPr>
        <p:spPr>
          <a:xfrm>
            <a:off x="6096000" y="390265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2" name="Tijdelijke aanduiding voor tekst 2">
            <a:extLst>
              <a:ext uri="{FF2B5EF4-FFF2-40B4-BE49-F238E27FC236}">
                <a16:creationId xmlns:a16="http://schemas.microsoft.com/office/drawing/2014/main" id="{F9265FF9-BBEC-784D-ABF3-BE2B8438C8EF}"/>
              </a:ext>
            </a:extLst>
          </p:cNvPr>
          <p:cNvSpPr>
            <a:spLocks noGrp="1"/>
          </p:cNvSpPr>
          <p:nvPr>
            <p:ph type="body" idx="12" hasCustomPrompt="1"/>
          </p:nvPr>
        </p:nvSpPr>
        <p:spPr>
          <a:xfrm>
            <a:off x="6096000" y="446647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3" name="Tijdelijke aanduiding voor tekst 2">
            <a:extLst>
              <a:ext uri="{FF2B5EF4-FFF2-40B4-BE49-F238E27FC236}">
                <a16:creationId xmlns:a16="http://schemas.microsoft.com/office/drawing/2014/main" id="{9BD89E41-01DA-DE4B-86B8-C6979D16EDDF}"/>
              </a:ext>
            </a:extLst>
          </p:cNvPr>
          <p:cNvSpPr>
            <a:spLocks noGrp="1"/>
          </p:cNvSpPr>
          <p:nvPr>
            <p:ph type="body" idx="13" hasCustomPrompt="1"/>
          </p:nvPr>
        </p:nvSpPr>
        <p:spPr>
          <a:xfrm>
            <a:off x="6096000" y="503029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18" name="Graphic 70">
            <a:extLst>
              <a:ext uri="{FF2B5EF4-FFF2-40B4-BE49-F238E27FC236}">
                <a16:creationId xmlns:a16="http://schemas.microsoft.com/office/drawing/2014/main" id="{BE56710C-8DCB-F148-85D3-A0C3CE83B10D}"/>
              </a:ext>
            </a:extLst>
          </p:cNvPr>
          <p:cNvSpPr/>
          <p:nvPr userDrawn="1"/>
        </p:nvSpPr>
        <p:spPr>
          <a:xfrm>
            <a:off x="256053" y="2044834"/>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17" name="Graphic 70">
            <a:extLst>
              <a:ext uri="{FF2B5EF4-FFF2-40B4-BE49-F238E27FC236}">
                <a16:creationId xmlns:a16="http://schemas.microsoft.com/office/drawing/2014/main" id="{5ABFC1F4-90E4-5D47-9DAE-7AAE43306BD3}"/>
              </a:ext>
            </a:extLst>
          </p:cNvPr>
          <p:cNvSpPr/>
          <p:nvPr userDrawn="1"/>
        </p:nvSpPr>
        <p:spPr>
          <a:xfrm>
            <a:off x="1571136" y="3165962"/>
            <a:ext cx="3252156" cy="3252179"/>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solidFill>
            <a:srgbClr val="003350"/>
          </a:solidFill>
          <a:ln w="19050" cap="flat">
            <a:noFill/>
            <a:prstDash val="solid"/>
            <a:miter/>
          </a:ln>
          <a:effectLst>
            <a:outerShdw blurRad="127000" dir="2880000" sx="103000" sy="103000" algn="tl" rotWithShape="0">
              <a:srgbClr val="003350">
                <a:alpha val="18000"/>
              </a:srgbClr>
            </a:outerShdw>
          </a:effectLst>
        </p:spPr>
        <p:txBody>
          <a:bodyPr rtlCol="0" anchor="ctr"/>
          <a:lstStyle/>
          <a:p>
            <a:endParaRPr lang="nl-NL"/>
          </a:p>
        </p:txBody>
      </p:sp>
      <p:pic>
        <p:nvPicPr>
          <p:cNvPr id="6" name="Graphic 5" descr="Aanhalingsteken sluiten">
            <a:extLst>
              <a:ext uri="{FF2B5EF4-FFF2-40B4-BE49-F238E27FC236}">
                <a16:creationId xmlns:a16="http://schemas.microsoft.com/office/drawing/2014/main" id="{128D5CE4-4072-4747-BA8C-C66F301F414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0700212">
            <a:off x="2864631" y="3152810"/>
            <a:ext cx="1547770" cy="1547770"/>
          </a:xfrm>
          <a:prstGeom prst="rect">
            <a:avLst/>
          </a:prstGeom>
        </p:spPr>
      </p:pic>
      <p:sp>
        <p:nvSpPr>
          <p:cNvPr id="24" name="Tijdelijke aanduiding voor tekst 2">
            <a:extLst>
              <a:ext uri="{FF2B5EF4-FFF2-40B4-BE49-F238E27FC236}">
                <a16:creationId xmlns:a16="http://schemas.microsoft.com/office/drawing/2014/main" id="{BC942ED5-510E-B54A-BE4C-966F6E3DE305}"/>
              </a:ext>
            </a:extLst>
          </p:cNvPr>
          <p:cNvSpPr>
            <a:spLocks noGrp="1"/>
          </p:cNvSpPr>
          <p:nvPr>
            <p:ph type="body" idx="14" hasCustomPrompt="1"/>
          </p:nvPr>
        </p:nvSpPr>
        <p:spPr>
          <a:xfrm>
            <a:off x="6104709" y="814494"/>
            <a:ext cx="5088182" cy="1370889"/>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a:t>
            </a:r>
            <a:br>
              <a:rPr lang="nl-NL"/>
            </a:br>
            <a:r>
              <a:rPr lang="nl-NL"/>
              <a:t>tekststijl te bewerken</a:t>
            </a:r>
          </a:p>
        </p:txBody>
      </p:sp>
      <p:sp>
        <p:nvSpPr>
          <p:cNvPr id="29" name="Tijdelijke aanduiding voor tekst 2">
            <a:extLst>
              <a:ext uri="{FF2B5EF4-FFF2-40B4-BE49-F238E27FC236}">
                <a16:creationId xmlns:a16="http://schemas.microsoft.com/office/drawing/2014/main" id="{165EAFF6-5A1A-C44C-BC40-D84AAAA57814}"/>
              </a:ext>
            </a:extLst>
          </p:cNvPr>
          <p:cNvSpPr>
            <a:spLocks noGrp="1"/>
          </p:cNvSpPr>
          <p:nvPr>
            <p:ph type="body" idx="15"/>
          </p:nvPr>
        </p:nvSpPr>
        <p:spPr>
          <a:xfrm rot="20676763">
            <a:off x="2170895" y="4927020"/>
            <a:ext cx="2446647" cy="1000545"/>
          </a:xfrm>
        </p:spPr>
        <p:txBody>
          <a:bodyPr>
            <a:normAutofit/>
          </a:bodyPr>
          <a:lstStyle>
            <a:lvl1pPr marL="0" indent="0">
              <a:buNone/>
              <a:defRPr sz="2200" b="1">
                <a:solidFill>
                  <a:srgbClr val="D2ECF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3694676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kst &amp; afbeelding">
    <p:bg>
      <p:bgPr>
        <a:solidFill>
          <a:schemeClr val="bg1"/>
        </a:solidFill>
        <a:effectLst/>
      </p:bgPr>
    </p:bg>
    <p:spTree>
      <p:nvGrpSpPr>
        <p:cNvPr id="1" name=""/>
        <p:cNvGrpSpPr/>
        <p:nvPr/>
      </p:nvGrpSpPr>
      <p:grpSpPr>
        <a:xfrm>
          <a:off x="0" y="0"/>
          <a:ext cx="0" cy="0"/>
          <a:chOff x="0" y="0"/>
          <a:chExt cx="0" cy="0"/>
        </a:xfrm>
      </p:grpSpPr>
      <p:sp>
        <p:nvSpPr>
          <p:cNvPr id="18" name="Graphic 70">
            <a:extLst>
              <a:ext uri="{FF2B5EF4-FFF2-40B4-BE49-F238E27FC236}">
                <a16:creationId xmlns:a16="http://schemas.microsoft.com/office/drawing/2014/main" id="{BE56710C-8DCB-F148-85D3-A0C3CE83B10D}"/>
              </a:ext>
            </a:extLst>
          </p:cNvPr>
          <p:cNvSpPr/>
          <p:nvPr userDrawn="1"/>
        </p:nvSpPr>
        <p:spPr>
          <a:xfrm>
            <a:off x="7399760" y="50067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5" name="Trapezium 4">
            <a:extLst>
              <a:ext uri="{FF2B5EF4-FFF2-40B4-BE49-F238E27FC236}">
                <a16:creationId xmlns:a16="http://schemas.microsoft.com/office/drawing/2014/main" id="{6E50C20B-E4BF-234D-A7BA-7C0350801711}"/>
              </a:ext>
            </a:extLst>
          </p:cNvPr>
          <p:cNvSpPr/>
          <p:nvPr userDrawn="1"/>
        </p:nvSpPr>
        <p:spPr>
          <a:xfrm>
            <a:off x="-23532" y="-26894"/>
            <a:ext cx="6424331" cy="6911788"/>
          </a:xfrm>
          <a:custGeom>
            <a:avLst/>
            <a:gdLst>
              <a:gd name="connsiteX0" fmla="*/ 0 w 6199094"/>
              <a:gd name="connsiteY0" fmla="*/ 6858000 h 6858000"/>
              <a:gd name="connsiteX1" fmla="*/ 1549774 w 6199094"/>
              <a:gd name="connsiteY1" fmla="*/ 0 h 6858000"/>
              <a:gd name="connsiteX2" fmla="*/ 4649321 w 6199094"/>
              <a:gd name="connsiteY2" fmla="*/ 0 h 6858000"/>
              <a:gd name="connsiteX3" fmla="*/ 6199094 w 6199094"/>
              <a:gd name="connsiteY3" fmla="*/ 6858000 h 6858000"/>
              <a:gd name="connsiteX4" fmla="*/ 0 w 6199094"/>
              <a:gd name="connsiteY4" fmla="*/ 6858000 h 6858000"/>
              <a:gd name="connsiteX0" fmla="*/ 158002 w 6357096"/>
              <a:gd name="connsiteY0" fmla="*/ 6884894 h 6884894"/>
              <a:gd name="connsiteX1" fmla="*/ 0 w 6357096"/>
              <a:gd name="connsiteY1" fmla="*/ 0 h 6884894"/>
              <a:gd name="connsiteX2" fmla="*/ 4807323 w 6357096"/>
              <a:gd name="connsiteY2" fmla="*/ 26894 h 6884894"/>
              <a:gd name="connsiteX3" fmla="*/ 6357096 w 6357096"/>
              <a:gd name="connsiteY3" fmla="*/ 6884894 h 6884894"/>
              <a:gd name="connsiteX4" fmla="*/ 158002 w 6357096"/>
              <a:gd name="connsiteY4" fmla="*/ 6884894 h 6884894"/>
              <a:gd name="connsiteX0" fmla="*/ 10084 w 6357096"/>
              <a:gd name="connsiteY0" fmla="*/ 6911788 h 6911788"/>
              <a:gd name="connsiteX1" fmla="*/ 0 w 6357096"/>
              <a:gd name="connsiteY1" fmla="*/ 0 h 6911788"/>
              <a:gd name="connsiteX2" fmla="*/ 4807323 w 6357096"/>
              <a:gd name="connsiteY2" fmla="*/ 26894 h 6911788"/>
              <a:gd name="connsiteX3" fmla="*/ 6357096 w 6357096"/>
              <a:gd name="connsiteY3" fmla="*/ 6884894 h 6911788"/>
              <a:gd name="connsiteX4" fmla="*/ 10084 w 6357096"/>
              <a:gd name="connsiteY4" fmla="*/ 6911788 h 6911788"/>
              <a:gd name="connsiteX0" fmla="*/ 10084 w 6357096"/>
              <a:gd name="connsiteY0" fmla="*/ 6911788 h 6911788"/>
              <a:gd name="connsiteX1" fmla="*/ 0 w 6357096"/>
              <a:gd name="connsiteY1" fmla="*/ 0 h 6911788"/>
              <a:gd name="connsiteX2" fmla="*/ 4834217 w 6357096"/>
              <a:gd name="connsiteY2" fmla="*/ 26894 h 6911788"/>
              <a:gd name="connsiteX3" fmla="*/ 6357096 w 6357096"/>
              <a:gd name="connsiteY3" fmla="*/ 6884894 h 6911788"/>
              <a:gd name="connsiteX4" fmla="*/ 10084 w 6357096"/>
              <a:gd name="connsiteY4" fmla="*/ 6911788 h 6911788"/>
              <a:gd name="connsiteX0" fmla="*/ 10084 w 5994025"/>
              <a:gd name="connsiteY0" fmla="*/ 6911788 h 6911788"/>
              <a:gd name="connsiteX1" fmla="*/ 0 w 5994025"/>
              <a:gd name="connsiteY1" fmla="*/ 0 h 6911788"/>
              <a:gd name="connsiteX2" fmla="*/ 4834217 w 5994025"/>
              <a:gd name="connsiteY2" fmla="*/ 26894 h 6911788"/>
              <a:gd name="connsiteX3" fmla="*/ 5994025 w 5994025"/>
              <a:gd name="connsiteY3" fmla="*/ 6548717 h 6911788"/>
              <a:gd name="connsiteX4" fmla="*/ 10084 w 5994025"/>
              <a:gd name="connsiteY4" fmla="*/ 6911788 h 6911788"/>
              <a:gd name="connsiteX0" fmla="*/ 10084 w 6424331"/>
              <a:gd name="connsiteY0" fmla="*/ 6911788 h 6911788"/>
              <a:gd name="connsiteX1" fmla="*/ 0 w 6424331"/>
              <a:gd name="connsiteY1" fmla="*/ 0 h 6911788"/>
              <a:gd name="connsiteX2" fmla="*/ 4834217 w 6424331"/>
              <a:gd name="connsiteY2" fmla="*/ 26894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793876 w 6424331"/>
              <a:gd name="connsiteY2" fmla="*/ 349623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699747 w 6424331"/>
              <a:gd name="connsiteY2" fmla="*/ 13447 h 6911788"/>
              <a:gd name="connsiteX3" fmla="*/ 6424331 w 6424331"/>
              <a:gd name="connsiteY3" fmla="*/ 6898341 h 6911788"/>
              <a:gd name="connsiteX4" fmla="*/ 10084 w 6424331"/>
              <a:gd name="connsiteY4" fmla="*/ 6911788 h 6911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331" h="6911788">
                <a:moveTo>
                  <a:pt x="10084" y="6911788"/>
                </a:moveTo>
                <a:cubicBezTo>
                  <a:pt x="6723" y="4607859"/>
                  <a:pt x="3361" y="2303929"/>
                  <a:pt x="0" y="0"/>
                </a:cubicBezTo>
                <a:lnTo>
                  <a:pt x="4699747" y="13447"/>
                </a:lnTo>
                <a:lnTo>
                  <a:pt x="6424331" y="6898341"/>
                </a:lnTo>
                <a:lnTo>
                  <a:pt x="10084" y="691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Graphic 3">
            <a:extLst>
              <a:ext uri="{FF2B5EF4-FFF2-40B4-BE49-F238E27FC236}">
                <a16:creationId xmlns:a16="http://schemas.microsoft.com/office/drawing/2014/main" id="{A37C4820-22B3-4D57-B76A-500389A8E9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grpSp>
        <p:nvGrpSpPr>
          <p:cNvPr id="7" name="Graphic 7">
            <a:extLst>
              <a:ext uri="{FF2B5EF4-FFF2-40B4-BE49-F238E27FC236}">
                <a16:creationId xmlns:a16="http://schemas.microsoft.com/office/drawing/2014/main" id="{A10C2001-FC98-4D79-BC13-BEF6647EE371}"/>
              </a:ext>
            </a:extLst>
          </p:cNvPr>
          <p:cNvGrpSpPr/>
          <p:nvPr userDrawn="1"/>
        </p:nvGrpSpPr>
        <p:grpSpPr>
          <a:xfrm>
            <a:off x="11144434" y="5743258"/>
            <a:ext cx="791513" cy="870129"/>
            <a:chOff x="11092753" y="5743258"/>
            <a:chExt cx="791513" cy="870129"/>
          </a:xfrm>
        </p:grpSpPr>
        <p:sp>
          <p:nvSpPr>
            <p:cNvPr id="8" name="Vrije vorm 2">
              <a:extLst>
                <a:ext uri="{FF2B5EF4-FFF2-40B4-BE49-F238E27FC236}">
                  <a16:creationId xmlns:a16="http://schemas.microsoft.com/office/drawing/2014/main" id="{2864D02E-7941-4CE8-ABF1-5E46C94EC78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9" name="Vrije vorm 3">
              <a:extLst>
                <a:ext uri="{FF2B5EF4-FFF2-40B4-BE49-F238E27FC236}">
                  <a16:creationId xmlns:a16="http://schemas.microsoft.com/office/drawing/2014/main" id="{1D38AFD1-B030-41FB-9CCB-7B11864794BA}"/>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2" name="Tijdelijke aanduiding voor tekst 2">
            <a:extLst>
              <a:ext uri="{FF2B5EF4-FFF2-40B4-BE49-F238E27FC236}">
                <a16:creationId xmlns:a16="http://schemas.microsoft.com/office/drawing/2014/main" id="{E413CE6D-6C64-4A92-8668-28E8E437BBA8}"/>
              </a:ext>
            </a:extLst>
          </p:cNvPr>
          <p:cNvSpPr>
            <a:spLocks noGrp="1"/>
          </p:cNvSpPr>
          <p:nvPr>
            <p:ph type="body" idx="14" hasCustomPrompt="1"/>
          </p:nvPr>
        </p:nvSpPr>
        <p:spPr>
          <a:xfrm>
            <a:off x="827314" y="814494"/>
            <a:ext cx="10365577" cy="807477"/>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te bewerken</a:t>
            </a:r>
          </a:p>
        </p:txBody>
      </p:sp>
      <p:sp>
        <p:nvSpPr>
          <p:cNvPr id="13" name="Tijdelijke aanduiding voor tekst 2">
            <a:extLst>
              <a:ext uri="{FF2B5EF4-FFF2-40B4-BE49-F238E27FC236}">
                <a16:creationId xmlns:a16="http://schemas.microsoft.com/office/drawing/2014/main" id="{2C552BAB-A53D-4C8D-9C04-F5AB5E9CF338}"/>
              </a:ext>
            </a:extLst>
          </p:cNvPr>
          <p:cNvSpPr>
            <a:spLocks noGrp="1"/>
          </p:cNvSpPr>
          <p:nvPr>
            <p:ph type="body" idx="11" hasCustomPrompt="1"/>
          </p:nvPr>
        </p:nvSpPr>
        <p:spPr>
          <a:xfrm>
            <a:off x="827313" y="1794843"/>
            <a:ext cx="10365577" cy="4638614"/>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Tx/>
              <a:buBlip>
                <a:blip r:embed="rId3"/>
              </a:buBlip>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Tree>
    <p:extLst>
      <p:ext uri="{BB962C8B-B14F-4D97-AF65-F5344CB8AC3E}">
        <p14:creationId xmlns:p14="http://schemas.microsoft.com/office/powerpoint/2010/main" val="402503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ekop">
    <p:bg>
      <p:bgPr>
        <a:gradFill>
          <a:gsLst>
            <a:gs pos="0">
              <a:srgbClr val="37607C"/>
            </a:gs>
            <a:gs pos="100000">
              <a:srgbClr val="003350"/>
            </a:gs>
          </a:gsLst>
          <a:lin ang="5400000" scaled="1"/>
        </a:gra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682F3339-4C6A-2148-B273-828DE4717DAB}"/>
              </a:ext>
            </a:extLst>
          </p:cNvPr>
          <p:cNvSpPr>
            <a:spLocks noGrp="1"/>
          </p:cNvSpPr>
          <p:nvPr>
            <p:ph type="pic" sz="quarter" idx="10"/>
          </p:nvPr>
        </p:nvSpPr>
        <p:spPr>
          <a:xfrm>
            <a:off x="0" y="0"/>
            <a:ext cx="12192000" cy="6858000"/>
          </a:xfrm>
          <a:effectLst>
            <a:outerShdw blurRad="50800" dist="50800" dir="5400000" algn="ctr" rotWithShape="0">
              <a:srgbClr val="000000">
                <a:alpha val="15000"/>
              </a:srgbClr>
            </a:outerShdw>
          </a:effectLst>
        </p:spPr>
        <p:txBody>
          <a:bodyPr/>
          <a:lstStyle/>
          <a:p>
            <a:endParaRPr lang="nl-NL"/>
          </a:p>
        </p:txBody>
      </p:sp>
      <p:pic>
        <p:nvPicPr>
          <p:cNvPr id="29" name="Graphic 28">
            <a:extLst>
              <a:ext uri="{FF2B5EF4-FFF2-40B4-BE49-F238E27FC236}">
                <a16:creationId xmlns:a16="http://schemas.microsoft.com/office/drawing/2014/main" id="{38A31D7B-5E6D-DD4F-A5E0-AD5BA9489B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3719245"/>
            <a:ext cx="6197600" cy="3138755"/>
          </a:xfrm>
          <a:prstGeom prst="rect">
            <a:avLst/>
          </a:prstGeom>
        </p:spPr>
      </p:pic>
      <p:sp>
        <p:nvSpPr>
          <p:cNvPr id="30" name="Tijdelijke aanduiding voor tekst 2">
            <a:extLst>
              <a:ext uri="{FF2B5EF4-FFF2-40B4-BE49-F238E27FC236}">
                <a16:creationId xmlns:a16="http://schemas.microsoft.com/office/drawing/2014/main" id="{20126890-77DD-FB49-8B76-CDA7308EE7D5}"/>
              </a:ext>
            </a:extLst>
          </p:cNvPr>
          <p:cNvSpPr txBox="1">
            <a:spLocks/>
          </p:cNvSpPr>
          <p:nvPr userDrawn="1"/>
        </p:nvSpPr>
        <p:spPr>
          <a:xfrm>
            <a:off x="767165" y="4786428"/>
            <a:ext cx="5070109"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Klikken om de </a:t>
            </a:r>
            <a:br>
              <a:rPr lang="nl-NL"/>
            </a:br>
            <a:r>
              <a:rPr lang="nl-NL"/>
              <a:t>tekststijl te bewerken</a:t>
            </a:r>
          </a:p>
        </p:txBody>
      </p:sp>
      <p:grpSp>
        <p:nvGrpSpPr>
          <p:cNvPr id="31" name="Graphic 7">
            <a:extLst>
              <a:ext uri="{FF2B5EF4-FFF2-40B4-BE49-F238E27FC236}">
                <a16:creationId xmlns:a16="http://schemas.microsoft.com/office/drawing/2014/main" id="{0CEE4B18-F475-5346-BDD5-97FB19008AD2}"/>
              </a:ext>
            </a:extLst>
          </p:cNvPr>
          <p:cNvGrpSpPr/>
          <p:nvPr userDrawn="1"/>
        </p:nvGrpSpPr>
        <p:grpSpPr>
          <a:xfrm>
            <a:off x="11159988" y="5743258"/>
            <a:ext cx="791513" cy="870129"/>
            <a:chOff x="11092753" y="5743258"/>
            <a:chExt cx="791513" cy="870129"/>
          </a:xfrm>
        </p:grpSpPr>
        <p:sp>
          <p:nvSpPr>
            <p:cNvPr id="32" name="Vrije vorm 31">
              <a:extLst>
                <a:ext uri="{FF2B5EF4-FFF2-40B4-BE49-F238E27FC236}">
                  <a16:creationId xmlns:a16="http://schemas.microsoft.com/office/drawing/2014/main" id="{B51BD47F-A607-DE40-BC16-A7A7433E891A}"/>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20064BA1-697E-DC43-B2AF-11714649A9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34" name="Graphic 12" descr="Aanhalingsteken sluiten">
            <a:extLst>
              <a:ext uri="{FF2B5EF4-FFF2-40B4-BE49-F238E27FC236}">
                <a16:creationId xmlns:a16="http://schemas.microsoft.com/office/drawing/2014/main" id="{3F5594D1-CC43-174C-9C85-EBB7E122733A}"/>
              </a:ext>
            </a:extLst>
          </p:cNvPr>
          <p:cNvGrpSpPr/>
          <p:nvPr userDrawn="1"/>
        </p:nvGrpSpPr>
        <p:grpSpPr>
          <a:xfrm>
            <a:off x="3222540" y="2825787"/>
            <a:ext cx="2519916" cy="2519916"/>
            <a:chOff x="7853032" y="-1415156"/>
            <a:chExt cx="4714652" cy="4714652"/>
          </a:xfrm>
          <a:solidFill>
            <a:srgbClr val="D2ECFC"/>
          </a:solidFill>
        </p:grpSpPr>
        <p:sp>
          <p:nvSpPr>
            <p:cNvPr id="35" name="Vrije vorm 34">
              <a:extLst>
                <a:ext uri="{FF2B5EF4-FFF2-40B4-BE49-F238E27FC236}">
                  <a16:creationId xmlns:a16="http://schemas.microsoft.com/office/drawing/2014/main" id="{116FAFFF-C260-754B-A309-B84DB9A31AA5}"/>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8B02314B-A4FB-8B43-9809-D17C7D4A3C0F}"/>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Tree>
    <p:extLst>
      <p:ext uri="{BB962C8B-B14F-4D97-AF65-F5344CB8AC3E}">
        <p14:creationId xmlns:p14="http://schemas.microsoft.com/office/powerpoint/2010/main" val="130258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1000" fill="hold"/>
                                        <p:tgtEl>
                                          <p:spTgt spid="30"/>
                                        </p:tgtEl>
                                        <p:attrNameLst>
                                          <p:attrName>ppt_x</p:attrName>
                                        </p:attrNameLst>
                                      </p:cBhvr>
                                      <p:tavLst>
                                        <p:tav tm="0">
                                          <p:val>
                                            <p:strVal val="#ppt_x"/>
                                          </p:val>
                                        </p:tav>
                                        <p:tav tm="100000">
                                          <p:val>
                                            <p:strVal val="#ppt_x"/>
                                          </p:val>
                                        </p:tav>
                                      </p:tavLst>
                                    </p:anim>
                                    <p:anim calcmode="lin" valueType="num">
                                      <p:cBhvr additive="base">
                                        <p:cTn id="14"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dankt voor uw aandacht">
    <p:bg>
      <p:bgPr>
        <a:solidFill>
          <a:schemeClr val="bg1"/>
        </a:solidFill>
        <a:effectLst/>
      </p:bgPr>
    </p:bg>
    <p:spTree>
      <p:nvGrpSpPr>
        <p:cNvPr id="1" name=""/>
        <p:cNvGrpSpPr/>
        <p:nvPr/>
      </p:nvGrpSpPr>
      <p:grpSpPr>
        <a:xfrm>
          <a:off x="0" y="0"/>
          <a:ext cx="0" cy="0"/>
          <a:chOff x="0" y="0"/>
          <a:chExt cx="0" cy="0"/>
        </a:xfrm>
      </p:grpSpPr>
      <p:sp>
        <p:nvSpPr>
          <p:cNvPr id="12" name="Afgeronde rechthoek 11">
            <a:extLst>
              <a:ext uri="{FF2B5EF4-FFF2-40B4-BE49-F238E27FC236}">
                <a16:creationId xmlns:a16="http://schemas.microsoft.com/office/drawing/2014/main" id="{2CF90543-FB09-4246-8495-582A2C11BC40}"/>
              </a:ext>
            </a:extLst>
          </p:cNvPr>
          <p:cNvSpPr/>
          <p:nvPr userDrawn="1"/>
        </p:nvSpPr>
        <p:spPr>
          <a:xfrm rot="20849197">
            <a:off x="6095317" y="314065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a:p>
        </p:txBody>
      </p:sp>
      <p:sp>
        <p:nvSpPr>
          <p:cNvPr id="27" name="Graphic 70">
            <a:extLst>
              <a:ext uri="{FF2B5EF4-FFF2-40B4-BE49-F238E27FC236}">
                <a16:creationId xmlns:a16="http://schemas.microsoft.com/office/drawing/2014/main" id="{4F1C0E56-AD75-FB4B-A2B6-964E13477C01}"/>
              </a:ext>
            </a:extLst>
          </p:cNvPr>
          <p:cNvSpPr/>
          <p:nvPr userDrawn="1"/>
        </p:nvSpPr>
        <p:spPr>
          <a:xfrm>
            <a:off x="723665" y="4608938"/>
            <a:ext cx="1463651" cy="1463661"/>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834075" y="3133814"/>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grpSp>
        <p:nvGrpSpPr>
          <p:cNvPr id="2" name="Graphic 7">
            <a:extLst>
              <a:ext uri="{FF2B5EF4-FFF2-40B4-BE49-F238E27FC236}">
                <a16:creationId xmlns:a16="http://schemas.microsoft.com/office/drawing/2014/main" id="{1D65F710-1A61-E647-BACB-6A0842F75684}"/>
              </a:ext>
            </a:extLst>
          </p:cNvPr>
          <p:cNvGrpSpPr/>
          <p:nvPr/>
        </p:nvGrpSpPr>
        <p:grpSpPr>
          <a:xfrm>
            <a:off x="11144434" y="5743258"/>
            <a:ext cx="791513" cy="870129"/>
            <a:chOff x="11092753" y="5743258"/>
            <a:chExt cx="791513" cy="870129"/>
          </a:xfrm>
        </p:grpSpPr>
        <p:sp>
          <p:nvSpPr>
            <p:cNvPr id="3" name="Vrije vorm 2">
              <a:extLst>
                <a:ext uri="{FF2B5EF4-FFF2-40B4-BE49-F238E27FC236}">
                  <a16:creationId xmlns:a16="http://schemas.microsoft.com/office/drawing/2014/main" id="{B7CC8D45-9B7F-304D-9211-CF3E5610BB8B}"/>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4" name="Vrije vorm 3">
              <a:extLst>
                <a:ext uri="{FF2B5EF4-FFF2-40B4-BE49-F238E27FC236}">
                  <a16:creationId xmlns:a16="http://schemas.microsoft.com/office/drawing/2014/main" id="{CDD2CF22-D0E7-884A-A540-96D503DFE5B7}"/>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8" name="Graphic 70">
            <a:extLst>
              <a:ext uri="{FF2B5EF4-FFF2-40B4-BE49-F238E27FC236}">
                <a16:creationId xmlns:a16="http://schemas.microsoft.com/office/drawing/2014/main" id="{BE56710C-8DCB-F148-85D3-A0C3CE83B10D}"/>
              </a:ext>
            </a:extLst>
          </p:cNvPr>
          <p:cNvSpPr/>
          <p:nvPr userDrawn="1"/>
        </p:nvSpPr>
        <p:spPr>
          <a:xfrm>
            <a:off x="671313" y="156116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21" name="Tijdelijke aanduiding voor tekst 2">
            <a:extLst>
              <a:ext uri="{FF2B5EF4-FFF2-40B4-BE49-F238E27FC236}">
                <a16:creationId xmlns:a16="http://schemas.microsoft.com/office/drawing/2014/main" id="{18D0EEB9-0595-604F-BB3F-B7A5370152AE}"/>
              </a:ext>
            </a:extLst>
          </p:cNvPr>
          <p:cNvSpPr>
            <a:spLocks noGrp="1"/>
          </p:cNvSpPr>
          <p:nvPr>
            <p:ph type="body" idx="14" hasCustomPrompt="1"/>
          </p:nvPr>
        </p:nvSpPr>
        <p:spPr>
          <a:xfrm>
            <a:off x="6026560" y="2259382"/>
            <a:ext cx="4996754" cy="458772"/>
          </a:xfrm>
        </p:spPr>
        <p:txBody>
          <a:bodyPr>
            <a:normAutofit/>
          </a:bodyPr>
          <a:lstStyle>
            <a:lvl1pPr marL="0" indent="0">
              <a:buNone/>
              <a:defRPr sz="22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Contactgegevens</a:t>
            </a:r>
          </a:p>
        </p:txBody>
      </p:sp>
      <p:sp>
        <p:nvSpPr>
          <p:cNvPr id="29" name="Tijdelijke aanduiding voor tekst 2">
            <a:extLst>
              <a:ext uri="{FF2B5EF4-FFF2-40B4-BE49-F238E27FC236}">
                <a16:creationId xmlns:a16="http://schemas.microsoft.com/office/drawing/2014/main" id="{42CC460D-FB3C-9248-A9BE-3FC328C686BE}"/>
              </a:ext>
            </a:extLst>
          </p:cNvPr>
          <p:cNvSpPr>
            <a:spLocks noGrp="1"/>
          </p:cNvSpPr>
          <p:nvPr>
            <p:ph type="body" idx="15" hasCustomPrompt="1"/>
          </p:nvPr>
        </p:nvSpPr>
        <p:spPr>
          <a:xfrm>
            <a:off x="723664" y="3731267"/>
            <a:ext cx="3871269" cy="730234"/>
          </a:xfrm>
        </p:spPr>
        <p:txBody>
          <a:bodyPr>
            <a:normAutofit/>
          </a:bodyPr>
          <a:lstStyle>
            <a:lvl1pPr marL="0" indent="0">
              <a:buNone/>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Zijn er nog vragen? </a:t>
            </a:r>
          </a:p>
        </p:txBody>
      </p:sp>
      <p:pic>
        <p:nvPicPr>
          <p:cNvPr id="9" name="Graphic 8" descr="Telefoon">
            <a:extLst>
              <a:ext uri="{FF2B5EF4-FFF2-40B4-BE49-F238E27FC236}">
                <a16:creationId xmlns:a16="http://schemas.microsoft.com/office/drawing/2014/main" id="{8CF9CC9F-A9A1-674C-857D-8D421369D6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6026560" y="3071894"/>
            <a:ext cx="554831" cy="554831"/>
          </a:xfrm>
          <a:prstGeom prst="rect">
            <a:avLst/>
          </a:prstGeom>
        </p:spPr>
      </p:pic>
      <p:sp>
        <p:nvSpPr>
          <p:cNvPr id="31" name="Afgeronde rechthoek 30">
            <a:extLst>
              <a:ext uri="{FF2B5EF4-FFF2-40B4-BE49-F238E27FC236}">
                <a16:creationId xmlns:a16="http://schemas.microsoft.com/office/drawing/2014/main" id="{A500EEC0-DC99-4143-8575-1CB34FCF3A1A}"/>
              </a:ext>
            </a:extLst>
          </p:cNvPr>
          <p:cNvSpPr/>
          <p:nvPr userDrawn="1"/>
        </p:nvSpPr>
        <p:spPr>
          <a:xfrm rot="20849197">
            <a:off x="6099637" y="3875142"/>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2" name="Graphic 31" descr="Postvak">
            <a:extLst>
              <a:ext uri="{FF2B5EF4-FFF2-40B4-BE49-F238E27FC236}">
                <a16:creationId xmlns:a16="http://schemas.microsoft.com/office/drawing/2014/main" id="{91321FF7-1599-1A4A-931D-326314E167B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030880" y="3806385"/>
            <a:ext cx="554831" cy="554831"/>
          </a:xfrm>
          <a:prstGeom prst="rect">
            <a:avLst/>
          </a:prstGeom>
        </p:spPr>
      </p:pic>
      <p:sp>
        <p:nvSpPr>
          <p:cNvPr id="35" name="Tijdelijke aanduiding voor tekst 2">
            <a:extLst>
              <a:ext uri="{FF2B5EF4-FFF2-40B4-BE49-F238E27FC236}">
                <a16:creationId xmlns:a16="http://schemas.microsoft.com/office/drawing/2014/main" id="{EA46F85F-EE14-DC4F-BC6E-DE2CC2FA3F05}"/>
              </a:ext>
            </a:extLst>
          </p:cNvPr>
          <p:cNvSpPr>
            <a:spLocks noGrp="1"/>
          </p:cNvSpPr>
          <p:nvPr>
            <p:ph type="body" idx="16"/>
          </p:nvPr>
        </p:nvSpPr>
        <p:spPr>
          <a:xfrm>
            <a:off x="6834075" y="3907863"/>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sp>
        <p:nvSpPr>
          <p:cNvPr id="36" name="Afgeronde rechthoek 35">
            <a:extLst>
              <a:ext uri="{FF2B5EF4-FFF2-40B4-BE49-F238E27FC236}">
                <a16:creationId xmlns:a16="http://schemas.microsoft.com/office/drawing/2014/main" id="{D35DBFC1-5FF2-BB47-8352-036C373E23E9}"/>
              </a:ext>
            </a:extLst>
          </p:cNvPr>
          <p:cNvSpPr/>
          <p:nvPr userDrawn="1"/>
        </p:nvSpPr>
        <p:spPr>
          <a:xfrm rot="20849197">
            <a:off x="6099637" y="464919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7" name="Graphic 36" descr="Huis">
            <a:extLst>
              <a:ext uri="{FF2B5EF4-FFF2-40B4-BE49-F238E27FC236}">
                <a16:creationId xmlns:a16="http://schemas.microsoft.com/office/drawing/2014/main" id="{3907EE0E-3166-A341-9784-B6DE3235AD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30880" y="4580434"/>
            <a:ext cx="554831" cy="554831"/>
          </a:xfrm>
          <a:prstGeom prst="rect">
            <a:avLst/>
          </a:prstGeom>
        </p:spPr>
      </p:pic>
      <p:sp>
        <p:nvSpPr>
          <p:cNvPr id="38" name="Tijdelijke aanduiding voor tekst 2">
            <a:extLst>
              <a:ext uri="{FF2B5EF4-FFF2-40B4-BE49-F238E27FC236}">
                <a16:creationId xmlns:a16="http://schemas.microsoft.com/office/drawing/2014/main" id="{4BD94D52-9155-E845-B84E-6A313BE97DDE}"/>
              </a:ext>
            </a:extLst>
          </p:cNvPr>
          <p:cNvSpPr>
            <a:spLocks noGrp="1"/>
          </p:cNvSpPr>
          <p:nvPr>
            <p:ph type="body" idx="17"/>
          </p:nvPr>
        </p:nvSpPr>
        <p:spPr>
          <a:xfrm>
            <a:off x="6834075" y="4681912"/>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sp>
        <p:nvSpPr>
          <p:cNvPr id="24" name="Tijdelijke aanduiding voor tekst 2">
            <a:extLst>
              <a:ext uri="{FF2B5EF4-FFF2-40B4-BE49-F238E27FC236}">
                <a16:creationId xmlns:a16="http://schemas.microsoft.com/office/drawing/2014/main" id="{C0BACCDB-C287-724A-B6BC-F01D0874BD61}"/>
              </a:ext>
            </a:extLst>
          </p:cNvPr>
          <p:cNvSpPr>
            <a:spLocks noGrp="1"/>
          </p:cNvSpPr>
          <p:nvPr>
            <p:ph type="body" idx="18" hasCustomPrompt="1"/>
          </p:nvPr>
        </p:nvSpPr>
        <p:spPr>
          <a:xfrm>
            <a:off x="723665" y="2223556"/>
            <a:ext cx="3871269" cy="1273258"/>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Bedankt voor uw aandacht</a:t>
            </a:r>
          </a:p>
        </p:txBody>
      </p:sp>
    </p:spTree>
    <p:extLst>
      <p:ext uri="{BB962C8B-B14F-4D97-AF65-F5344CB8AC3E}">
        <p14:creationId xmlns:p14="http://schemas.microsoft.com/office/powerpoint/2010/main" val="408411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62DC039-18B2-CC45-BB1D-FA5580DD08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0F541E0-8C84-8844-A881-E944A005B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0302546"/>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56" r:id="rId3"/>
    <p:sldLayoutId id="2147483652" r:id="rId4"/>
    <p:sldLayoutId id="2147483654" r:id="rId5"/>
    <p:sldLayoutId id="2147483651" r:id="rId6"/>
    <p:sldLayoutId id="2147483655" r:id="rId7"/>
  </p:sldLayoutIdLst>
  <p:txStyles>
    <p:titleStyle>
      <a:lvl1pPr algn="l" defTabSz="914400" rtl="0" eaLnBrk="1" latinLnBrk="0" hangingPunct="1">
        <a:lnSpc>
          <a:spcPct val="90000"/>
        </a:lnSpc>
        <a:spcBef>
          <a:spcPct val="0"/>
        </a:spcBef>
        <a:buNone/>
        <a:defRPr sz="4400" b="1" kern="1200">
          <a:solidFill>
            <a:srgbClr val="003350"/>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hyperlink" Target="https://start.zienvooronderwijs.nl/zienvo/app/login"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chrome.google.com/webstore/category/extensions?hl=nl"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sv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sv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sv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9F219AB-7E84-4360-B885-0C90369E01E4}"/>
              </a:ext>
            </a:extLst>
          </p:cNvPr>
          <p:cNvSpPr>
            <a:spLocks noGrp="1"/>
          </p:cNvSpPr>
          <p:nvPr>
            <p:ph type="body" idx="1"/>
          </p:nvPr>
        </p:nvSpPr>
        <p:spPr>
          <a:xfrm>
            <a:off x="445373" y="5030610"/>
            <a:ext cx="3301437" cy="1211627"/>
          </a:xfrm>
        </p:spPr>
        <p:txBody>
          <a:bodyPr/>
          <a:lstStyle/>
          <a:p>
            <a:r>
              <a:rPr lang="nl-NL" i="1" dirty="0"/>
              <a:t>Instructie digitaal invullen van de </a:t>
            </a:r>
            <a:r>
              <a:rPr lang="nl-NL" i="1" dirty="0" err="1"/>
              <a:t>driepuntsschaal</a:t>
            </a:r>
            <a:endParaRPr lang="nl-NL" i="1" dirty="0"/>
          </a:p>
        </p:txBody>
      </p:sp>
      <p:sp>
        <p:nvSpPr>
          <p:cNvPr id="3" name="Titel 2">
            <a:extLst>
              <a:ext uri="{FF2B5EF4-FFF2-40B4-BE49-F238E27FC236}">
                <a16:creationId xmlns:a16="http://schemas.microsoft.com/office/drawing/2014/main" id="{7F1F9814-6AC1-4FBC-B042-0333BE7FB054}"/>
              </a:ext>
            </a:extLst>
          </p:cNvPr>
          <p:cNvSpPr>
            <a:spLocks noGrp="1"/>
          </p:cNvSpPr>
          <p:nvPr>
            <p:ph type="title"/>
          </p:nvPr>
        </p:nvSpPr>
        <p:spPr>
          <a:xfrm>
            <a:off x="445373" y="3135966"/>
            <a:ext cx="9676001" cy="1211627"/>
          </a:xfrm>
        </p:spPr>
        <p:txBody>
          <a:bodyPr>
            <a:normAutofit fontScale="90000"/>
          </a:bodyPr>
          <a:lstStyle/>
          <a:p>
            <a:r>
              <a:rPr lang="nl-NL" sz="5000" dirty="0"/>
              <a:t>Zien!1-16</a:t>
            </a:r>
            <a:br>
              <a:rPr lang="nl-NL" sz="5000" dirty="0"/>
            </a:br>
            <a:r>
              <a:rPr lang="nl-NL" sz="5000" dirty="0"/>
              <a:t>Leerlingvragenlijst</a:t>
            </a:r>
          </a:p>
        </p:txBody>
      </p:sp>
      <p:pic>
        <p:nvPicPr>
          <p:cNvPr id="5" name="Afbeelding 4">
            <a:extLst>
              <a:ext uri="{FF2B5EF4-FFF2-40B4-BE49-F238E27FC236}">
                <a16:creationId xmlns:a16="http://schemas.microsoft.com/office/drawing/2014/main" id="{7746D9B2-647F-4D8E-8CFC-1D6A58FA17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7" name="Afbeelding 6">
            <a:extLst>
              <a:ext uri="{FF2B5EF4-FFF2-40B4-BE49-F238E27FC236}">
                <a16:creationId xmlns:a16="http://schemas.microsoft.com/office/drawing/2014/main" id="{8A6BE56B-5A68-CF80-DCB8-1E65003765D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58205" y="3996553"/>
            <a:ext cx="5640936" cy="2612582"/>
          </a:xfrm>
          <a:prstGeom prst="rect">
            <a:avLst/>
          </a:prstGeom>
        </p:spPr>
      </p:pic>
    </p:spTree>
    <p:extLst>
      <p:ext uri="{BB962C8B-B14F-4D97-AF65-F5344CB8AC3E}">
        <p14:creationId xmlns:p14="http://schemas.microsoft.com/office/powerpoint/2010/main" val="361063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Waarom deze vragenlijst?</a:t>
            </a:r>
          </a:p>
        </p:txBody>
      </p:sp>
      <p:pic>
        <p:nvPicPr>
          <p:cNvPr id="4" name="Afbeelding 3">
            <a:extLst>
              <a:ext uri="{FF2B5EF4-FFF2-40B4-BE49-F238E27FC236}">
                <a16:creationId xmlns:a16="http://schemas.microsoft.com/office/drawing/2014/main" id="{C934EB6D-CF4A-4BE7-904D-5681F88AA64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67786" y="2240517"/>
            <a:ext cx="3958688" cy="3166950"/>
          </a:xfrm>
          <a:prstGeom prst="rect">
            <a:avLst/>
          </a:prstGeom>
        </p:spPr>
      </p:pic>
      <p:pic>
        <p:nvPicPr>
          <p:cNvPr id="6" name="Afbeelding 5">
            <a:extLst>
              <a:ext uri="{FF2B5EF4-FFF2-40B4-BE49-F238E27FC236}">
                <a16:creationId xmlns:a16="http://schemas.microsoft.com/office/drawing/2014/main" id="{917DF307-C7E3-4A82-BC61-458505B6D4B5}"/>
              </a:ext>
            </a:extLst>
          </p:cNvPr>
          <p:cNvPicPr>
            <a:picLocks noChangeAspect="1"/>
          </p:cNvPicPr>
          <p:nvPr/>
        </p:nvPicPr>
        <p:blipFill>
          <a:blip r:embed="rId4"/>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6470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17940E2D-B4D2-374A-A7EE-B4E662005BAC}"/>
              </a:ext>
            </a:extLst>
          </p:cNvPr>
          <p:cNvSpPr>
            <a:spLocks noGrp="1"/>
          </p:cNvSpPr>
          <p:nvPr>
            <p:ph type="body" idx="14"/>
          </p:nvPr>
        </p:nvSpPr>
        <p:spPr>
          <a:xfrm>
            <a:off x="6022606" y="1661051"/>
            <a:ext cx="5363850" cy="1109780"/>
          </a:xfrm>
        </p:spPr>
        <p:txBody>
          <a:bodyPr/>
          <a:lstStyle/>
          <a:p>
            <a:pPr algn="ctr"/>
            <a:r>
              <a:rPr lang="nl-NL" sz="3200" b="0" dirty="0"/>
              <a:t>Ik word blij van werken</a:t>
            </a:r>
          </a:p>
        </p:txBody>
      </p:sp>
      <p:sp>
        <p:nvSpPr>
          <p:cNvPr id="8" name="Tijdelijke aanduiding voor tekst 7">
            <a:extLst>
              <a:ext uri="{FF2B5EF4-FFF2-40B4-BE49-F238E27FC236}">
                <a16:creationId xmlns:a16="http://schemas.microsoft.com/office/drawing/2014/main" id="{2A8FC4AB-0BC8-C245-8485-54BE8114002E}"/>
              </a:ext>
            </a:extLst>
          </p:cNvPr>
          <p:cNvSpPr>
            <a:spLocks noGrp="1"/>
          </p:cNvSpPr>
          <p:nvPr>
            <p:ph type="body" idx="15"/>
          </p:nvPr>
        </p:nvSpPr>
        <p:spPr/>
        <p:txBody>
          <a:bodyPr>
            <a:normAutofit/>
          </a:bodyPr>
          <a:lstStyle/>
          <a:p>
            <a:r>
              <a:rPr lang="nl-NL" sz="3000"/>
              <a:t>Voorbeeld</a:t>
            </a:r>
          </a:p>
        </p:txBody>
      </p:sp>
      <p:pic>
        <p:nvPicPr>
          <p:cNvPr id="10" name="Afbeelding 9">
            <a:extLst>
              <a:ext uri="{FF2B5EF4-FFF2-40B4-BE49-F238E27FC236}">
                <a16:creationId xmlns:a16="http://schemas.microsoft.com/office/drawing/2014/main" id="{7D78200D-B1CA-415A-B1F7-4DB2EFFE22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6" name="Tijdelijke aanduiding voor inhoud 3" descr="H:\huisstijlfoto's\Onderwijsadvies\Primair onderwijs - Julianaschool - Gouda\Lage resolutie\DSC_3783.jpg">
            <a:extLst>
              <a:ext uri="{FF2B5EF4-FFF2-40B4-BE49-F238E27FC236}">
                <a16:creationId xmlns:a16="http://schemas.microsoft.com/office/drawing/2014/main" id="{FF86E4C6-F6C7-4B81-8868-0DA87D2E3435}"/>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bwMode="auto">
          <a:xfrm>
            <a:off x="6523392" y="2960240"/>
            <a:ext cx="4362277" cy="29571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36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C6CB7BB-8363-35E8-FF42-2A8A7AC1A23A}"/>
              </a:ext>
            </a:extLst>
          </p:cNvPr>
          <p:cNvSpPr>
            <a:spLocks noGrp="1"/>
          </p:cNvSpPr>
          <p:nvPr>
            <p:ph type="body" idx="14"/>
          </p:nvPr>
        </p:nvSpPr>
        <p:spPr/>
        <p:txBody>
          <a:bodyPr/>
          <a:lstStyle/>
          <a:p>
            <a:r>
              <a:rPr lang="nl-NL"/>
              <a:t>Wanneer kies je welke antwoordoptie?</a:t>
            </a:r>
          </a:p>
        </p:txBody>
      </p:sp>
      <p:sp>
        <p:nvSpPr>
          <p:cNvPr id="3" name="Tijdelijke aanduiding voor tekst 2">
            <a:extLst>
              <a:ext uri="{FF2B5EF4-FFF2-40B4-BE49-F238E27FC236}">
                <a16:creationId xmlns:a16="http://schemas.microsoft.com/office/drawing/2014/main" id="{55B9E312-486D-71AA-EC64-02D04BC1866D}"/>
              </a:ext>
            </a:extLst>
          </p:cNvPr>
          <p:cNvSpPr>
            <a:spLocks noGrp="1"/>
          </p:cNvSpPr>
          <p:nvPr>
            <p:ph type="body" idx="11"/>
          </p:nvPr>
        </p:nvSpPr>
        <p:spPr/>
        <p:txBody>
          <a:bodyPr/>
          <a:lstStyle/>
          <a:p>
            <a:r>
              <a:rPr lang="nl-NL" dirty="0"/>
              <a:t>Denk aan de afgelopen weken. </a:t>
            </a:r>
          </a:p>
          <a:p>
            <a:pPr lvl="1"/>
            <a:r>
              <a:rPr lang="nl-NL" i="1" dirty="0"/>
              <a:t>Dus niet alleen aan vandaag en denk ook niet aan dingen die vorig jaar of eerder zijn gebeurd. </a:t>
            </a:r>
            <a:endParaRPr lang="nl-NL" dirty="0"/>
          </a:p>
          <a:p>
            <a:pPr marL="0" indent="0">
              <a:buNone/>
            </a:pPr>
            <a:endParaRPr lang="nl-NL" dirty="0"/>
          </a:p>
        </p:txBody>
      </p:sp>
      <p:pic>
        <p:nvPicPr>
          <p:cNvPr id="6" name="Afbeelding 5">
            <a:extLst>
              <a:ext uri="{FF2B5EF4-FFF2-40B4-BE49-F238E27FC236}">
                <a16:creationId xmlns:a16="http://schemas.microsoft.com/office/drawing/2014/main" id="{56482A68-D858-C143-A321-DB0AF45D5EEA}"/>
              </a:ext>
            </a:extLst>
          </p:cNvPr>
          <p:cNvPicPr>
            <a:picLocks noChangeAspect="1"/>
          </p:cNvPicPr>
          <p:nvPr/>
        </p:nvPicPr>
        <p:blipFill>
          <a:blip r:embed="rId3"/>
          <a:stretch>
            <a:fillRect/>
          </a:stretch>
        </p:blipFill>
        <p:spPr>
          <a:xfrm>
            <a:off x="1533453" y="3641893"/>
            <a:ext cx="9125093" cy="2478526"/>
          </a:xfrm>
          <a:prstGeom prst="rect">
            <a:avLst/>
          </a:prstGeom>
        </p:spPr>
      </p:pic>
    </p:spTree>
    <p:extLst>
      <p:ext uri="{BB962C8B-B14F-4D97-AF65-F5344CB8AC3E}">
        <p14:creationId xmlns:p14="http://schemas.microsoft.com/office/powerpoint/2010/main" val="3724548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261002C-8F7C-4924-A45C-7BF4845CC7E6}"/>
              </a:ext>
            </a:extLst>
          </p:cNvPr>
          <p:cNvSpPr>
            <a:spLocks noGrp="1"/>
          </p:cNvSpPr>
          <p:nvPr>
            <p:ph type="body" idx="1"/>
          </p:nvPr>
        </p:nvSpPr>
        <p:spPr>
          <a:xfrm>
            <a:off x="6096000" y="2897978"/>
            <a:ext cx="4996754" cy="363071"/>
          </a:xfrm>
        </p:spPr>
        <p:txBody>
          <a:bodyPr>
            <a:normAutofit lnSpcReduction="10000"/>
          </a:bodyPr>
          <a:lstStyle/>
          <a:p>
            <a:r>
              <a:rPr lang="nl-NL"/>
              <a:t>Je kunt kiezen uit:</a:t>
            </a:r>
          </a:p>
        </p:txBody>
      </p:sp>
      <p:sp>
        <p:nvSpPr>
          <p:cNvPr id="7" name="Tijdelijke aanduiding voor tekst 6">
            <a:extLst>
              <a:ext uri="{FF2B5EF4-FFF2-40B4-BE49-F238E27FC236}">
                <a16:creationId xmlns:a16="http://schemas.microsoft.com/office/drawing/2014/main" id="{56012151-220C-498D-AFE7-38186E850311}"/>
              </a:ext>
            </a:extLst>
          </p:cNvPr>
          <p:cNvSpPr>
            <a:spLocks noGrp="1"/>
          </p:cNvSpPr>
          <p:nvPr>
            <p:ph type="body" idx="14"/>
          </p:nvPr>
        </p:nvSpPr>
        <p:spPr>
          <a:xfrm>
            <a:off x="6342902" y="1773319"/>
            <a:ext cx="5088182" cy="1056113"/>
          </a:xfrm>
        </p:spPr>
        <p:txBody>
          <a:bodyPr/>
          <a:lstStyle/>
          <a:p>
            <a:pPr algn="ctr"/>
            <a:r>
              <a:rPr lang="nl-NL" sz="3200" dirty="0">
                <a:effectLst/>
                <a:latin typeface="Calibri" panose="020F0502020204030204" pitchFamily="34" charset="0"/>
                <a:ea typeface="Calibri" panose="020F0502020204030204" pitchFamily="34" charset="0"/>
                <a:cs typeface="Arial" panose="020B0604020202020204" pitchFamily="34" charset="0"/>
              </a:rPr>
              <a:t>Ik word blij van werken</a:t>
            </a:r>
            <a:endParaRPr lang="nl-NL" sz="3200" b="0" dirty="0"/>
          </a:p>
        </p:txBody>
      </p:sp>
      <p:sp>
        <p:nvSpPr>
          <p:cNvPr id="8" name="Tijdelijke aanduiding voor tekst 7">
            <a:extLst>
              <a:ext uri="{FF2B5EF4-FFF2-40B4-BE49-F238E27FC236}">
                <a16:creationId xmlns:a16="http://schemas.microsoft.com/office/drawing/2014/main" id="{EAE7335D-9242-4972-9E97-0121C78D971B}"/>
              </a:ext>
            </a:extLst>
          </p:cNvPr>
          <p:cNvSpPr>
            <a:spLocks noGrp="1"/>
          </p:cNvSpPr>
          <p:nvPr>
            <p:ph type="body" idx="15"/>
          </p:nvPr>
        </p:nvSpPr>
        <p:spPr/>
        <p:txBody>
          <a:bodyPr>
            <a:normAutofit/>
          </a:bodyPr>
          <a:lstStyle/>
          <a:p>
            <a:r>
              <a:rPr lang="nl-NL" sz="3000"/>
              <a:t>Voorbeeld</a:t>
            </a:r>
          </a:p>
        </p:txBody>
      </p:sp>
      <p:pic>
        <p:nvPicPr>
          <p:cNvPr id="16" name="Afbeelding 15">
            <a:extLst>
              <a:ext uri="{FF2B5EF4-FFF2-40B4-BE49-F238E27FC236}">
                <a16:creationId xmlns:a16="http://schemas.microsoft.com/office/drawing/2014/main" id="{F59A179A-9079-452C-8587-7AA0B203E2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4" name="Afbeelding 3">
            <a:extLst>
              <a:ext uri="{FF2B5EF4-FFF2-40B4-BE49-F238E27FC236}">
                <a16:creationId xmlns:a16="http://schemas.microsoft.com/office/drawing/2014/main" id="{DBEDEDEC-CBBB-2C3D-3D00-BDD038703756}"/>
              </a:ext>
            </a:extLst>
          </p:cNvPr>
          <p:cNvPicPr>
            <a:picLocks noChangeAspect="1"/>
          </p:cNvPicPr>
          <p:nvPr/>
        </p:nvPicPr>
        <p:blipFill>
          <a:blip r:embed="rId4"/>
          <a:stretch>
            <a:fillRect/>
          </a:stretch>
        </p:blipFill>
        <p:spPr>
          <a:xfrm>
            <a:off x="5658207" y="3596952"/>
            <a:ext cx="6457572" cy="1753983"/>
          </a:xfrm>
          <a:prstGeom prst="rect">
            <a:avLst/>
          </a:prstGeom>
        </p:spPr>
      </p:pic>
    </p:spTree>
    <p:extLst>
      <p:ext uri="{BB962C8B-B14F-4D97-AF65-F5344CB8AC3E}">
        <p14:creationId xmlns:p14="http://schemas.microsoft.com/office/powerpoint/2010/main" val="3354737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Voor welke juf of meester?</a:t>
            </a:r>
          </a:p>
        </p:txBody>
      </p:sp>
      <p:sp>
        <p:nvSpPr>
          <p:cNvPr id="6" name="Tijdelijke aanduiding voor inhoud 2">
            <a:extLst>
              <a:ext uri="{FF2B5EF4-FFF2-40B4-BE49-F238E27FC236}">
                <a16:creationId xmlns:a16="http://schemas.microsoft.com/office/drawing/2014/main" id="{DC474592-2D29-468C-80BA-DEFA172E008A}"/>
              </a:ext>
            </a:extLst>
          </p:cNvPr>
          <p:cNvSpPr txBox="1">
            <a:spLocks/>
          </p:cNvSpPr>
          <p:nvPr/>
        </p:nvSpPr>
        <p:spPr>
          <a:xfrm>
            <a:off x="827314" y="2166708"/>
            <a:ext cx="6002167" cy="3439063"/>
          </a:xfrm>
        </p:spPr>
        <p:txBody>
          <a:bodyPr vert="horz" lIns="91440" tIns="45720" rIns="91440" bIns="45720" rtlCol="0">
            <a:normAutofit/>
          </a:bodyPr>
          <a:lstStyle>
            <a:lvl1pPr marL="342900" marR="0" indent="-342900" fontAlgn="auto">
              <a:lnSpc>
                <a:spcPct val="90000"/>
              </a:lnSpc>
              <a:spcBef>
                <a:spcPts val="1000"/>
              </a:spcBef>
              <a:spcAft>
                <a:spcPts val="0"/>
              </a:spcAft>
              <a:buClr>
                <a:srgbClr val="003350"/>
              </a:buClr>
              <a:buSzTx/>
              <a:buFont typeface="Wingdings" pitchFamily="2" charset="2"/>
              <a:buChar char="ü"/>
              <a:tabLst/>
              <a:defRPr sz="2000">
                <a:solidFill>
                  <a:srgbClr val="003350"/>
                </a:solidFill>
                <a:latin typeface="Calibri" panose="020F0502020204030204" pitchFamily="34" charset="0"/>
                <a:cs typeface="Calibri" panose="020F0502020204030204" pitchFamily="34" charset="0"/>
              </a:defRPr>
            </a:lvl1pPr>
            <a:lvl2pPr indent="0">
              <a:lnSpc>
                <a:spcPct val="90000"/>
              </a:lnSpc>
              <a:spcBef>
                <a:spcPts val="500"/>
              </a:spcBef>
              <a:buFont typeface="Arial" panose="020B0604020202020204" pitchFamily="34" charset="0"/>
              <a:buNone/>
              <a:defRPr sz="2000">
                <a:solidFill>
                  <a:schemeClr val="tx1">
                    <a:tint val="75000"/>
                  </a:schemeClr>
                </a:solidFill>
                <a:latin typeface="Calibri" panose="020F0502020204030204" pitchFamily="34" charset="0"/>
                <a:cs typeface="Calibri" panose="020F0502020204030204" pitchFamily="34" charset="0"/>
              </a:defRPr>
            </a:lvl2pPr>
            <a:lvl3pPr indent="0">
              <a:lnSpc>
                <a:spcPct val="90000"/>
              </a:lnSpc>
              <a:spcBef>
                <a:spcPts val="500"/>
              </a:spcBef>
              <a:buFont typeface="Arial" panose="020B0604020202020204" pitchFamily="34" charset="0"/>
              <a:buNone/>
              <a:defRPr>
                <a:solidFill>
                  <a:schemeClr val="tx1">
                    <a:tint val="75000"/>
                  </a:schemeClr>
                </a:solidFill>
                <a:latin typeface="Calibri" panose="020F0502020204030204" pitchFamily="34" charset="0"/>
                <a:cs typeface="Calibri" panose="020F0502020204030204" pitchFamily="34" charset="0"/>
              </a:defRPr>
            </a:lvl3pPr>
            <a:lvl4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4pPr>
            <a:lvl5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endParaRPr lang="nl-NL"/>
          </a:p>
          <a:p>
            <a:pPr marL="0" indent="0">
              <a:buNone/>
            </a:pPr>
            <a:r>
              <a:rPr lang="nl-NL" sz="3000">
                <a:sym typeface="Roboto Light"/>
              </a:rPr>
              <a:t>Gaat de vraag over de juf/meester?</a:t>
            </a:r>
          </a:p>
          <a:p>
            <a:pPr marL="0" indent="0">
              <a:buNone/>
            </a:pPr>
            <a:endParaRPr lang="nl-NL" sz="3000">
              <a:sym typeface="Roboto Light"/>
            </a:endParaRPr>
          </a:p>
          <a:p>
            <a:pPr marL="0" indent="0">
              <a:buNone/>
            </a:pPr>
            <a:r>
              <a:rPr lang="nl-NL" sz="3000">
                <a:sym typeface="Roboto Light"/>
              </a:rPr>
              <a:t>Dan gaat het over alle juffen en </a:t>
            </a:r>
          </a:p>
          <a:p>
            <a:pPr marL="0" indent="0">
              <a:buNone/>
            </a:pPr>
            <a:r>
              <a:rPr lang="nl-NL" sz="3000">
                <a:sym typeface="Roboto Light"/>
              </a:rPr>
              <a:t>meesters waar je les van krijgt. </a:t>
            </a:r>
          </a:p>
        </p:txBody>
      </p:sp>
      <p:pic>
        <p:nvPicPr>
          <p:cNvPr id="7" name="Afbeelding 6">
            <a:extLst>
              <a:ext uri="{FF2B5EF4-FFF2-40B4-BE49-F238E27FC236}">
                <a16:creationId xmlns:a16="http://schemas.microsoft.com/office/drawing/2014/main" id="{DD7D59FF-8D91-4121-86CC-92E9C4F375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4" name="Afbeelding 3">
            <a:extLst>
              <a:ext uri="{FF2B5EF4-FFF2-40B4-BE49-F238E27FC236}">
                <a16:creationId xmlns:a16="http://schemas.microsoft.com/office/drawing/2014/main" id="{E6D6911D-50D6-2EC6-E805-173CF2C6CE33}"/>
              </a:ext>
            </a:extLst>
          </p:cNvPr>
          <p:cNvPicPr>
            <a:picLocks noChangeAspect="1"/>
          </p:cNvPicPr>
          <p:nvPr/>
        </p:nvPicPr>
        <p:blipFill>
          <a:blip r:embed="rId4"/>
          <a:srcRect/>
          <a:stretch/>
        </p:blipFill>
        <p:spPr>
          <a:xfrm>
            <a:off x="7539502" y="1621971"/>
            <a:ext cx="3825184" cy="4034373"/>
          </a:xfrm>
          <a:prstGeom prst="rect">
            <a:avLst/>
          </a:prstGeom>
        </p:spPr>
      </p:pic>
    </p:spTree>
    <p:extLst>
      <p:ext uri="{BB962C8B-B14F-4D97-AF65-F5344CB8AC3E}">
        <p14:creationId xmlns:p14="http://schemas.microsoft.com/office/powerpoint/2010/main" val="2818648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92A0141-A9DA-6941-0655-9814DDD4D741}"/>
              </a:ext>
            </a:extLst>
          </p:cNvPr>
          <p:cNvSpPr>
            <a:spLocks noGrp="1"/>
          </p:cNvSpPr>
          <p:nvPr>
            <p:ph type="body" idx="14"/>
          </p:nvPr>
        </p:nvSpPr>
        <p:spPr/>
        <p:txBody>
          <a:bodyPr/>
          <a:lstStyle/>
          <a:p>
            <a:r>
              <a:rPr lang="nl-NL"/>
              <a:t>Hoe werkt het invullen van de vragenlijst?</a:t>
            </a:r>
          </a:p>
        </p:txBody>
      </p:sp>
      <p:sp>
        <p:nvSpPr>
          <p:cNvPr id="3" name="Tijdelijke aanduiding voor tekst 2">
            <a:extLst>
              <a:ext uri="{FF2B5EF4-FFF2-40B4-BE49-F238E27FC236}">
                <a16:creationId xmlns:a16="http://schemas.microsoft.com/office/drawing/2014/main" id="{C808F4CE-01ED-F946-85D1-08D131D94588}"/>
              </a:ext>
            </a:extLst>
          </p:cNvPr>
          <p:cNvSpPr>
            <a:spLocks noGrp="1"/>
          </p:cNvSpPr>
          <p:nvPr>
            <p:ph type="body" idx="11"/>
          </p:nvPr>
        </p:nvSpPr>
        <p:spPr/>
        <p:txBody>
          <a:bodyPr/>
          <a:lstStyle/>
          <a:p>
            <a:r>
              <a:rPr lang="nl-NL"/>
              <a:t>Ga naar </a:t>
            </a:r>
            <a:r>
              <a:rPr lang="nl-NL">
                <a:hlinkClick r:id="rId3"/>
              </a:rPr>
              <a:t>start.zienvooronderwijs.nl</a:t>
            </a:r>
            <a:r>
              <a:rPr lang="nl-NL"/>
              <a:t> </a:t>
            </a:r>
          </a:p>
          <a:p>
            <a:r>
              <a:rPr lang="nl-NL"/>
              <a:t>log in met je gebruikersnaam, wachtwoord en de naam van de school.</a:t>
            </a:r>
          </a:p>
          <a:p>
            <a:endParaRPr lang="nl-NL"/>
          </a:p>
          <a:p>
            <a:pPr marL="0" indent="0">
              <a:buNone/>
            </a:pPr>
            <a:endParaRPr lang="nl-NL"/>
          </a:p>
        </p:txBody>
      </p:sp>
      <p:pic>
        <p:nvPicPr>
          <p:cNvPr id="5" name="Afbeelding 4">
            <a:extLst>
              <a:ext uri="{FF2B5EF4-FFF2-40B4-BE49-F238E27FC236}">
                <a16:creationId xmlns:a16="http://schemas.microsoft.com/office/drawing/2014/main" id="{FBE7B5EB-AA6B-6A3A-171F-78D8231480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5548" y="3019015"/>
            <a:ext cx="6441649" cy="3219563"/>
          </a:xfrm>
          <a:prstGeom prst="rect">
            <a:avLst/>
          </a:prstGeom>
        </p:spPr>
      </p:pic>
      <p:pic>
        <p:nvPicPr>
          <p:cNvPr id="8" name="Afbeelding 7">
            <a:extLst>
              <a:ext uri="{FF2B5EF4-FFF2-40B4-BE49-F238E27FC236}">
                <a16:creationId xmlns:a16="http://schemas.microsoft.com/office/drawing/2014/main" id="{82EA2BDC-E335-6174-DB5B-A639C598EF97}"/>
              </a:ext>
            </a:extLst>
          </p:cNvPr>
          <p:cNvPicPr>
            <a:picLocks noChangeAspect="1"/>
          </p:cNvPicPr>
          <p:nvPr/>
        </p:nvPicPr>
        <p:blipFill>
          <a:blip r:embed="rId5"/>
          <a:stretch>
            <a:fillRect/>
          </a:stretch>
        </p:blipFill>
        <p:spPr>
          <a:xfrm>
            <a:off x="7925432" y="2976562"/>
            <a:ext cx="4114800" cy="904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638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A823D13-B9BE-10E3-6710-8ED6253D911C}"/>
              </a:ext>
            </a:extLst>
          </p:cNvPr>
          <p:cNvSpPr>
            <a:spLocks noGrp="1"/>
          </p:cNvSpPr>
          <p:nvPr>
            <p:ph type="body" idx="14"/>
          </p:nvPr>
        </p:nvSpPr>
        <p:spPr>
          <a:xfrm>
            <a:off x="827314" y="814494"/>
            <a:ext cx="10835951" cy="807477"/>
          </a:xfrm>
        </p:spPr>
        <p:txBody>
          <a:bodyPr/>
          <a:lstStyle/>
          <a:p>
            <a:r>
              <a:rPr lang="nl-NL"/>
              <a:t>Bovenaan staan de lijsten die je moet invullen</a:t>
            </a:r>
          </a:p>
        </p:txBody>
      </p:sp>
      <p:sp>
        <p:nvSpPr>
          <p:cNvPr id="3" name="Tijdelijke aanduiding voor tekst 2">
            <a:extLst>
              <a:ext uri="{FF2B5EF4-FFF2-40B4-BE49-F238E27FC236}">
                <a16:creationId xmlns:a16="http://schemas.microsoft.com/office/drawing/2014/main" id="{77F6515B-5E66-96D9-3A0B-CE447BC0FA95}"/>
              </a:ext>
            </a:extLst>
          </p:cNvPr>
          <p:cNvSpPr>
            <a:spLocks noGrp="1"/>
          </p:cNvSpPr>
          <p:nvPr>
            <p:ph type="body" idx="11"/>
          </p:nvPr>
        </p:nvSpPr>
        <p:spPr>
          <a:xfrm>
            <a:off x="684191" y="5236029"/>
            <a:ext cx="10365577" cy="602974"/>
          </a:xfrm>
        </p:spPr>
        <p:txBody>
          <a:bodyPr/>
          <a:lstStyle/>
          <a:p>
            <a:pPr marL="0" indent="0">
              <a:buNone/>
            </a:pPr>
            <a:r>
              <a:rPr lang="nl-NL" dirty="0"/>
              <a:t>Onderaan de lijsten die je al hebt ingevuld</a:t>
            </a:r>
          </a:p>
        </p:txBody>
      </p:sp>
      <p:pic>
        <p:nvPicPr>
          <p:cNvPr id="8" name="Afbeelding 7">
            <a:extLst>
              <a:ext uri="{FF2B5EF4-FFF2-40B4-BE49-F238E27FC236}">
                <a16:creationId xmlns:a16="http://schemas.microsoft.com/office/drawing/2014/main" id="{F57B4FBA-A1DB-9350-AF25-D903FEF9F2FC}"/>
              </a:ext>
            </a:extLst>
          </p:cNvPr>
          <p:cNvPicPr>
            <a:picLocks noChangeAspect="1"/>
          </p:cNvPicPr>
          <p:nvPr/>
        </p:nvPicPr>
        <p:blipFill>
          <a:blip r:embed="rId3"/>
          <a:stretch>
            <a:fillRect/>
          </a:stretch>
        </p:blipFill>
        <p:spPr>
          <a:xfrm>
            <a:off x="403654" y="3572172"/>
            <a:ext cx="10463342" cy="1520684"/>
          </a:xfrm>
          <a:prstGeom prst="rect">
            <a:avLst/>
          </a:prstGeom>
        </p:spPr>
      </p:pic>
      <p:pic>
        <p:nvPicPr>
          <p:cNvPr id="10" name="Afbeelding 9">
            <a:extLst>
              <a:ext uri="{FF2B5EF4-FFF2-40B4-BE49-F238E27FC236}">
                <a16:creationId xmlns:a16="http://schemas.microsoft.com/office/drawing/2014/main" id="{D83693A6-66B4-8617-45AC-3C3CDD10A8F6}"/>
              </a:ext>
            </a:extLst>
          </p:cNvPr>
          <p:cNvPicPr>
            <a:picLocks noChangeAspect="1"/>
          </p:cNvPicPr>
          <p:nvPr/>
        </p:nvPicPr>
        <p:blipFill>
          <a:blip r:embed="rId4"/>
          <a:stretch>
            <a:fillRect/>
          </a:stretch>
        </p:blipFill>
        <p:spPr>
          <a:xfrm>
            <a:off x="403654" y="1780074"/>
            <a:ext cx="10463342" cy="1648926"/>
          </a:xfrm>
          <a:prstGeom prst="rect">
            <a:avLst/>
          </a:prstGeom>
        </p:spPr>
      </p:pic>
    </p:spTree>
    <p:extLst>
      <p:ext uri="{BB962C8B-B14F-4D97-AF65-F5344CB8AC3E}">
        <p14:creationId xmlns:p14="http://schemas.microsoft.com/office/powerpoint/2010/main" val="2091723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525DFE1-BFEB-3DAB-C33A-5C9C9E114DB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F7C6DEB-2148-C9E4-A28F-91B40395130C}"/>
              </a:ext>
            </a:extLst>
          </p:cNvPr>
          <p:cNvSpPr>
            <a:spLocks noGrp="1"/>
          </p:cNvSpPr>
          <p:nvPr>
            <p:ph type="body" idx="11"/>
          </p:nvPr>
        </p:nvSpPr>
        <p:spPr/>
        <p:txBody>
          <a:bodyPr/>
          <a:lstStyle/>
          <a:p>
            <a:endParaRPr lang="nl-NL"/>
          </a:p>
        </p:txBody>
      </p:sp>
      <p:pic>
        <p:nvPicPr>
          <p:cNvPr id="6" name="Afbeelding 5">
            <a:extLst>
              <a:ext uri="{FF2B5EF4-FFF2-40B4-BE49-F238E27FC236}">
                <a16:creationId xmlns:a16="http://schemas.microsoft.com/office/drawing/2014/main" id="{210F3E99-09C7-58D0-C276-B2A196124A58}"/>
              </a:ext>
            </a:extLst>
          </p:cNvPr>
          <p:cNvPicPr>
            <a:picLocks noChangeAspect="1"/>
          </p:cNvPicPr>
          <p:nvPr/>
        </p:nvPicPr>
        <p:blipFill>
          <a:blip r:embed="rId3"/>
          <a:stretch>
            <a:fillRect/>
          </a:stretch>
        </p:blipFill>
        <p:spPr>
          <a:xfrm>
            <a:off x="995905" y="0"/>
            <a:ext cx="10200190" cy="6858000"/>
          </a:xfrm>
          <a:prstGeom prst="rect">
            <a:avLst/>
          </a:prstGeom>
        </p:spPr>
      </p:pic>
    </p:spTree>
    <p:extLst>
      <p:ext uri="{BB962C8B-B14F-4D97-AF65-F5344CB8AC3E}">
        <p14:creationId xmlns:p14="http://schemas.microsoft.com/office/powerpoint/2010/main" val="2410344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09BFAEA-4EA1-58AF-ADC8-20732D738583}"/>
              </a:ext>
            </a:extLst>
          </p:cNvPr>
          <p:cNvPicPr>
            <a:picLocks noChangeAspect="1"/>
          </p:cNvPicPr>
          <p:nvPr/>
        </p:nvPicPr>
        <p:blipFill>
          <a:blip r:embed="rId3"/>
          <a:stretch>
            <a:fillRect/>
          </a:stretch>
        </p:blipFill>
        <p:spPr>
          <a:xfrm>
            <a:off x="1938858" y="0"/>
            <a:ext cx="8314283" cy="6858000"/>
          </a:xfrm>
          <a:prstGeom prst="rect">
            <a:avLst/>
          </a:prstGeom>
        </p:spPr>
      </p:pic>
    </p:spTree>
    <p:extLst>
      <p:ext uri="{BB962C8B-B14F-4D97-AF65-F5344CB8AC3E}">
        <p14:creationId xmlns:p14="http://schemas.microsoft.com/office/powerpoint/2010/main" val="2359521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C0D035B-0F66-9BFB-0029-086C72FE68A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182C371-04B6-8BE8-339E-CD94CBE7469E}"/>
              </a:ext>
            </a:extLst>
          </p:cNvPr>
          <p:cNvSpPr>
            <a:spLocks noGrp="1"/>
          </p:cNvSpPr>
          <p:nvPr>
            <p:ph type="body" idx="11"/>
          </p:nvPr>
        </p:nvSpPr>
        <p:spPr/>
        <p:txBody>
          <a:bodyPr/>
          <a:lstStyle/>
          <a:p>
            <a:endParaRPr lang="nl-NL"/>
          </a:p>
        </p:txBody>
      </p:sp>
      <p:pic>
        <p:nvPicPr>
          <p:cNvPr id="7" name="Afbeelding 6">
            <a:extLst>
              <a:ext uri="{FF2B5EF4-FFF2-40B4-BE49-F238E27FC236}">
                <a16:creationId xmlns:a16="http://schemas.microsoft.com/office/drawing/2014/main" id="{A172DBC4-DEC6-6237-98DE-A791C7D4CB2F}"/>
              </a:ext>
            </a:extLst>
          </p:cNvPr>
          <p:cNvPicPr>
            <a:picLocks noChangeAspect="1"/>
          </p:cNvPicPr>
          <p:nvPr/>
        </p:nvPicPr>
        <p:blipFill>
          <a:blip r:embed="rId3"/>
          <a:stretch>
            <a:fillRect/>
          </a:stretch>
        </p:blipFill>
        <p:spPr>
          <a:xfrm>
            <a:off x="1991974" y="0"/>
            <a:ext cx="8208051" cy="6858000"/>
          </a:xfrm>
          <a:prstGeom prst="rect">
            <a:avLst/>
          </a:prstGeom>
        </p:spPr>
      </p:pic>
    </p:spTree>
    <p:extLst>
      <p:ext uri="{BB962C8B-B14F-4D97-AF65-F5344CB8AC3E}">
        <p14:creationId xmlns:p14="http://schemas.microsoft.com/office/powerpoint/2010/main" val="213661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B3AE9B8-5229-4BB3-FA34-DF4F65601C83}"/>
              </a:ext>
            </a:extLst>
          </p:cNvPr>
          <p:cNvSpPr>
            <a:spLocks noGrp="1"/>
          </p:cNvSpPr>
          <p:nvPr>
            <p:ph type="body" idx="14"/>
          </p:nvPr>
        </p:nvSpPr>
        <p:spPr/>
        <p:txBody>
          <a:bodyPr/>
          <a:lstStyle/>
          <a:p>
            <a:r>
              <a:rPr lang="nl-NL"/>
              <a:t>De vragenlijst op papier</a:t>
            </a:r>
          </a:p>
        </p:txBody>
      </p:sp>
      <p:sp>
        <p:nvSpPr>
          <p:cNvPr id="3" name="Tijdelijke aanduiding voor tekst 2">
            <a:extLst>
              <a:ext uri="{FF2B5EF4-FFF2-40B4-BE49-F238E27FC236}">
                <a16:creationId xmlns:a16="http://schemas.microsoft.com/office/drawing/2014/main" id="{65134A07-9945-6F35-8810-CB459681FF5F}"/>
              </a:ext>
            </a:extLst>
          </p:cNvPr>
          <p:cNvSpPr>
            <a:spLocks noGrp="1"/>
          </p:cNvSpPr>
          <p:nvPr>
            <p:ph type="body" idx="11"/>
          </p:nvPr>
        </p:nvSpPr>
        <p:spPr/>
        <p:txBody>
          <a:bodyPr/>
          <a:lstStyle/>
          <a:p>
            <a:endParaRPr lang="nl-NL"/>
          </a:p>
        </p:txBody>
      </p:sp>
      <p:pic>
        <p:nvPicPr>
          <p:cNvPr id="6" name="Afbeelding 5">
            <a:extLst>
              <a:ext uri="{FF2B5EF4-FFF2-40B4-BE49-F238E27FC236}">
                <a16:creationId xmlns:a16="http://schemas.microsoft.com/office/drawing/2014/main" id="{E38B9883-132B-1DBB-4FEE-6C88C37F1C7F}"/>
              </a:ext>
            </a:extLst>
          </p:cNvPr>
          <p:cNvPicPr>
            <a:picLocks noChangeAspect="1"/>
          </p:cNvPicPr>
          <p:nvPr/>
        </p:nvPicPr>
        <p:blipFill rotWithShape="1">
          <a:blip r:embed="rId3"/>
          <a:srcRect t="22167"/>
          <a:stretch/>
        </p:blipFill>
        <p:spPr>
          <a:xfrm>
            <a:off x="3251200" y="1688526"/>
            <a:ext cx="4615543" cy="46410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2938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09DE3D5C-FCE8-6147-9873-6402827A8441}"/>
              </a:ext>
            </a:extLst>
          </p:cNvPr>
          <p:cNvPicPr>
            <a:picLocks noGrp="1" noChangeAspect="1"/>
          </p:cNvPicPr>
          <p:nvPr>
            <p:ph type="pic" sz="quarter" idx="10"/>
          </p:nvPr>
        </p:nvPicPr>
        <p:blipFill>
          <a:blip r:embed="rId3" cstate="email">
            <a:alphaModFix/>
            <a:extLst>
              <a:ext uri="{28A0092B-C50C-407E-A947-70E740481C1C}">
                <a14:useLocalDpi xmlns:a14="http://schemas.microsoft.com/office/drawing/2010/main"/>
              </a:ext>
            </a:extLst>
          </a:blip>
          <a:srcRect/>
          <a:stretch>
            <a:fillRect/>
          </a:stretch>
        </p:blipFill>
        <p:spPr>
          <a:effectLst>
            <a:outerShdw blurRad="50800" dist="50800" dir="5400000" algn="ctr" rotWithShape="0">
              <a:srgbClr val="000000">
                <a:alpha val="0"/>
              </a:srgbClr>
            </a:outerShdw>
          </a:effectLst>
        </p:spPr>
      </p:pic>
      <p:sp>
        <p:nvSpPr>
          <p:cNvPr id="3" name="Tijdelijke aanduiding voor tekst 2">
            <a:extLst>
              <a:ext uri="{FF2B5EF4-FFF2-40B4-BE49-F238E27FC236}">
                <a16:creationId xmlns:a16="http://schemas.microsoft.com/office/drawing/2014/main" id="{2A2EF11A-5E84-E34D-AF15-6EE105C05CEC}"/>
              </a:ext>
            </a:extLst>
          </p:cNvPr>
          <p:cNvSpPr>
            <a:spLocks noGrp="1"/>
          </p:cNvSpPr>
          <p:nvPr>
            <p:ph type="body" idx="4294967295"/>
          </p:nvPr>
        </p:nvSpPr>
        <p:spPr>
          <a:xfrm>
            <a:off x="767165" y="4786428"/>
            <a:ext cx="5070109" cy="1826960"/>
          </a:xfrm>
        </p:spPr>
        <p:txBody>
          <a:bodyPr/>
          <a:lstStyle/>
          <a:p>
            <a:endParaRPr lang="nl-NL"/>
          </a:p>
        </p:txBody>
      </p:sp>
      <p:pic>
        <p:nvPicPr>
          <p:cNvPr id="4" name="Graphic 3">
            <a:extLst>
              <a:ext uri="{FF2B5EF4-FFF2-40B4-BE49-F238E27FC236}">
                <a16:creationId xmlns:a16="http://schemas.microsoft.com/office/drawing/2014/main" id="{F8479BCE-D999-FE46-B66A-DB2F7D93DF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3731437"/>
            <a:ext cx="6197600" cy="3138755"/>
          </a:xfrm>
          <a:prstGeom prst="rect">
            <a:avLst/>
          </a:prstGeom>
        </p:spPr>
      </p:pic>
      <p:sp>
        <p:nvSpPr>
          <p:cNvPr id="5" name="Tijdelijke aanduiding voor tekst 2">
            <a:extLst>
              <a:ext uri="{FF2B5EF4-FFF2-40B4-BE49-F238E27FC236}">
                <a16:creationId xmlns:a16="http://schemas.microsoft.com/office/drawing/2014/main" id="{BC5174EE-BB76-A149-9110-14C282B2CECC}"/>
              </a:ext>
            </a:extLst>
          </p:cNvPr>
          <p:cNvSpPr txBox="1">
            <a:spLocks/>
          </p:cNvSpPr>
          <p:nvPr/>
        </p:nvSpPr>
        <p:spPr>
          <a:xfrm>
            <a:off x="334943" y="4579808"/>
            <a:ext cx="5502331"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sz="3600" dirty="0"/>
              <a:t>Dankjewel voor het</a:t>
            </a:r>
          </a:p>
          <a:p>
            <a:r>
              <a:rPr lang="nl-NL" sz="3600" dirty="0"/>
              <a:t>invullen van de vragenlijst!</a:t>
            </a:r>
          </a:p>
        </p:txBody>
      </p:sp>
      <p:grpSp>
        <p:nvGrpSpPr>
          <p:cNvPr id="6" name="Graphic 7">
            <a:extLst>
              <a:ext uri="{FF2B5EF4-FFF2-40B4-BE49-F238E27FC236}">
                <a16:creationId xmlns:a16="http://schemas.microsoft.com/office/drawing/2014/main" id="{0F453B3F-6257-5C4D-9950-7558F6090600}"/>
              </a:ext>
            </a:extLst>
          </p:cNvPr>
          <p:cNvGrpSpPr/>
          <p:nvPr/>
        </p:nvGrpSpPr>
        <p:grpSpPr>
          <a:xfrm>
            <a:off x="11159988" y="5743258"/>
            <a:ext cx="791513" cy="870129"/>
            <a:chOff x="11092753" y="5743258"/>
            <a:chExt cx="791513" cy="870129"/>
          </a:xfrm>
        </p:grpSpPr>
        <p:sp>
          <p:nvSpPr>
            <p:cNvPr id="7" name="Vrije vorm 6">
              <a:extLst>
                <a:ext uri="{FF2B5EF4-FFF2-40B4-BE49-F238E27FC236}">
                  <a16:creationId xmlns:a16="http://schemas.microsoft.com/office/drawing/2014/main" id="{506A225A-53CB-E944-8603-0F7C3DD9E845}"/>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8" name="Vrije vorm 7">
              <a:extLst>
                <a:ext uri="{FF2B5EF4-FFF2-40B4-BE49-F238E27FC236}">
                  <a16:creationId xmlns:a16="http://schemas.microsoft.com/office/drawing/2014/main" id="{E7A2A455-AECC-0041-8F8A-C65642A5D1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9" name="Graphic 12" descr="Aanhalingsteken sluiten">
            <a:extLst>
              <a:ext uri="{FF2B5EF4-FFF2-40B4-BE49-F238E27FC236}">
                <a16:creationId xmlns:a16="http://schemas.microsoft.com/office/drawing/2014/main" id="{8B51234F-F508-A04D-8826-7050CC94C400}"/>
              </a:ext>
            </a:extLst>
          </p:cNvPr>
          <p:cNvGrpSpPr/>
          <p:nvPr/>
        </p:nvGrpSpPr>
        <p:grpSpPr>
          <a:xfrm>
            <a:off x="3222540" y="2825787"/>
            <a:ext cx="2519916" cy="2519916"/>
            <a:chOff x="7853032" y="-1415156"/>
            <a:chExt cx="4714652" cy="4714652"/>
          </a:xfrm>
          <a:solidFill>
            <a:srgbClr val="D2ECFC"/>
          </a:solidFill>
        </p:grpSpPr>
        <p:sp>
          <p:nvSpPr>
            <p:cNvPr id="10" name="Vrije vorm 9">
              <a:extLst>
                <a:ext uri="{FF2B5EF4-FFF2-40B4-BE49-F238E27FC236}">
                  <a16:creationId xmlns:a16="http://schemas.microsoft.com/office/drawing/2014/main" id="{2ACD87F9-2C11-B44E-9F4B-B900AB4A93FA}"/>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11" name="Vrije vorm 10">
              <a:extLst>
                <a:ext uri="{FF2B5EF4-FFF2-40B4-BE49-F238E27FC236}">
                  <a16:creationId xmlns:a16="http://schemas.microsoft.com/office/drawing/2014/main" id="{95AB3528-C47C-1E42-9836-E4C268AEBB19}"/>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
        <p:nvSpPr>
          <p:cNvPr id="18" name="Tijdelijke aanduiding voor tekst 3">
            <a:extLst>
              <a:ext uri="{FF2B5EF4-FFF2-40B4-BE49-F238E27FC236}">
                <a16:creationId xmlns:a16="http://schemas.microsoft.com/office/drawing/2014/main" id="{70A96B7E-8200-4C31-A5B2-006C99F80CA2}"/>
              </a:ext>
            </a:extLst>
          </p:cNvPr>
          <p:cNvSpPr txBox="1">
            <a:spLocks/>
          </p:cNvSpPr>
          <p:nvPr/>
        </p:nvSpPr>
        <p:spPr>
          <a:xfrm>
            <a:off x="2188009" y="6027580"/>
            <a:ext cx="3009892" cy="7302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Zijn er nog vragen?</a:t>
            </a:r>
          </a:p>
        </p:txBody>
      </p:sp>
      <p:pic>
        <p:nvPicPr>
          <p:cNvPr id="19" name="Afbeelding 18">
            <a:extLst>
              <a:ext uri="{FF2B5EF4-FFF2-40B4-BE49-F238E27FC236}">
                <a16:creationId xmlns:a16="http://schemas.microsoft.com/office/drawing/2014/main" id="{DF6895AB-3AF5-4721-8FD9-EAE017D36A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164" y="5566440"/>
            <a:ext cx="1801951" cy="1211626"/>
          </a:xfrm>
          <a:prstGeom prst="rect">
            <a:avLst/>
          </a:prstGeom>
        </p:spPr>
      </p:pic>
    </p:spTree>
    <p:extLst>
      <p:ext uri="{BB962C8B-B14F-4D97-AF65-F5344CB8AC3E}">
        <p14:creationId xmlns:p14="http://schemas.microsoft.com/office/powerpoint/2010/main" val="61104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01A6101-FA5C-E61C-1F9E-08CE9B11B497}"/>
              </a:ext>
            </a:extLst>
          </p:cNvPr>
          <p:cNvSpPr>
            <a:spLocks noGrp="1"/>
          </p:cNvSpPr>
          <p:nvPr>
            <p:ph type="body" idx="11"/>
          </p:nvPr>
        </p:nvSpPr>
        <p:spPr>
          <a:xfrm>
            <a:off x="827313" y="595745"/>
            <a:ext cx="10365577" cy="5837712"/>
          </a:xfrm>
        </p:spPr>
        <p:txBody>
          <a:bodyPr>
            <a:normAutofit fontScale="85000" lnSpcReduction="20000"/>
          </a:bodyPr>
          <a:lstStyle/>
          <a:p>
            <a:pPr marL="0" indent="0">
              <a:buNone/>
            </a:pPr>
            <a:r>
              <a:rPr lang="nl-NL"/>
              <a:t>De volgende dia kun je met je leerlingen bespreken als jullie het gratis programmaatje ‘</a:t>
            </a:r>
            <a:r>
              <a:rPr lang="nl-NL" err="1"/>
              <a:t>read</a:t>
            </a:r>
            <a:r>
              <a:rPr lang="nl-NL"/>
              <a:t> aloud’ hebben geïnstalleerd. </a:t>
            </a:r>
          </a:p>
          <a:p>
            <a:pPr marL="0" indent="0">
              <a:buNone/>
            </a:pPr>
            <a:endParaRPr lang="nl-NL"/>
          </a:p>
          <a:p>
            <a:pPr marL="0" indent="0">
              <a:buNone/>
            </a:pPr>
            <a:r>
              <a:rPr lang="nl-NL"/>
              <a:t>Zie de handleiding van Zien! hoe dat werkt. </a:t>
            </a:r>
          </a:p>
          <a:p>
            <a:pPr marL="0" indent="0">
              <a:buNone/>
            </a:pPr>
            <a:endParaRPr lang="nl-NL"/>
          </a:p>
          <a:p>
            <a:pPr marL="0" indent="0">
              <a:buNone/>
            </a:pPr>
            <a:r>
              <a:rPr lang="nl-NL" b="1"/>
              <a:t>Voorleesfunctie in Google Chrome inschakelen</a:t>
            </a:r>
          </a:p>
          <a:p>
            <a:pPr marL="0" indent="0">
              <a:buNone/>
            </a:pPr>
            <a:endParaRPr lang="nl-NL"/>
          </a:p>
          <a:p>
            <a:pPr marL="0" indent="0">
              <a:buNone/>
            </a:pPr>
            <a:r>
              <a:rPr lang="nl-NL"/>
              <a:t>1.	Ga naar de Chrome Web Store Extensies: </a:t>
            </a:r>
            <a:r>
              <a:rPr lang="nl-NL">
                <a:hlinkClick r:id="rId2"/>
              </a:rPr>
              <a:t>https://chrome.google.com/webstore/category/extensions?hl=nl</a:t>
            </a:r>
            <a:r>
              <a:rPr lang="nl-NL"/>
              <a:t>  </a:t>
            </a:r>
          </a:p>
          <a:p>
            <a:pPr marL="0" indent="0">
              <a:buNone/>
            </a:pPr>
            <a:endParaRPr lang="nl-NL"/>
          </a:p>
          <a:p>
            <a:pPr marL="0" indent="0">
              <a:buNone/>
            </a:pPr>
            <a:r>
              <a:rPr lang="nl-NL"/>
              <a:t>2.	Typ in het zoekvenster Webwinkel doorzoeken: Read Aloud</a:t>
            </a:r>
          </a:p>
          <a:p>
            <a:pPr marL="0" indent="0">
              <a:buNone/>
            </a:pPr>
            <a:endParaRPr lang="nl-NL"/>
          </a:p>
          <a:p>
            <a:pPr marL="0" indent="0">
              <a:buNone/>
            </a:pPr>
            <a:r>
              <a:rPr lang="nl-NL"/>
              <a:t>3.	Klik op Read Aloud: A </a:t>
            </a:r>
            <a:r>
              <a:rPr lang="nl-NL" err="1"/>
              <a:t>Text</a:t>
            </a:r>
            <a:r>
              <a:rPr lang="nl-NL"/>
              <a:t> </a:t>
            </a:r>
            <a:r>
              <a:rPr lang="nl-NL" err="1"/>
              <a:t>to</a:t>
            </a:r>
            <a:r>
              <a:rPr lang="nl-NL"/>
              <a:t> Speech Voice Reader</a:t>
            </a:r>
          </a:p>
          <a:p>
            <a:pPr marL="0" indent="0">
              <a:buNone/>
            </a:pPr>
            <a:r>
              <a:rPr lang="nl-NL"/>
              <a:t> </a:t>
            </a:r>
          </a:p>
          <a:p>
            <a:pPr marL="0" indent="0">
              <a:buNone/>
            </a:pPr>
            <a:r>
              <a:rPr lang="nl-NL"/>
              <a:t>4.	Klik op: Toevoegen aan Chrome en vervolgens op Extensie toevoegen</a:t>
            </a:r>
          </a:p>
          <a:p>
            <a:pPr marL="0" indent="0">
              <a:buNone/>
            </a:pPr>
            <a:endParaRPr lang="nl-NL"/>
          </a:p>
          <a:p>
            <a:pPr marL="0" indent="0">
              <a:buNone/>
            </a:pPr>
            <a:r>
              <a:rPr lang="nl-NL"/>
              <a:t>5.	Klik nu op het puzzelstukje rechts bovenin Google Chrome. </a:t>
            </a:r>
          </a:p>
          <a:p>
            <a:pPr marL="0" indent="0">
              <a:buNone/>
            </a:pPr>
            <a:r>
              <a:rPr lang="nl-NL"/>
              <a:t>Hier zie je als het goed is Read Aloud tussen staan. Klik op de punaise om de extensie vast te pinnen zodat het altijd naast de adresbalk te vinden is. </a:t>
            </a:r>
          </a:p>
          <a:p>
            <a:pPr marL="0" indent="0">
              <a:buNone/>
            </a:pPr>
            <a:endParaRPr lang="nl-NL"/>
          </a:p>
          <a:p>
            <a:pPr marL="0" indent="0">
              <a:buNone/>
            </a:pPr>
            <a:endParaRPr lang="nl-NL"/>
          </a:p>
          <a:p>
            <a:pPr marL="0" indent="0">
              <a:buNone/>
            </a:pPr>
            <a:endParaRPr lang="nl-NL"/>
          </a:p>
          <a:p>
            <a:endParaRPr lang="nl-NL"/>
          </a:p>
        </p:txBody>
      </p:sp>
      <p:pic>
        <p:nvPicPr>
          <p:cNvPr id="8" name="Afbeelding 7" descr="Afbeelding met tekst&#10;&#10;Automatisch gegenereerde beschrijving">
            <a:extLst>
              <a:ext uri="{FF2B5EF4-FFF2-40B4-BE49-F238E27FC236}">
                <a16:creationId xmlns:a16="http://schemas.microsoft.com/office/drawing/2014/main" id="{5931CA74-D5CB-BE1A-BEFF-E95C6458E8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0101" y="1343240"/>
            <a:ext cx="5760720" cy="1058545"/>
          </a:xfrm>
          <a:prstGeom prst="rect">
            <a:avLst/>
          </a:prstGeom>
        </p:spPr>
      </p:pic>
    </p:spTree>
    <p:extLst>
      <p:ext uri="{BB962C8B-B14F-4D97-AF65-F5344CB8AC3E}">
        <p14:creationId xmlns:p14="http://schemas.microsoft.com/office/powerpoint/2010/main" val="2778001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D3E2017-1517-F92F-2A3A-E75F4AE9346B}"/>
              </a:ext>
            </a:extLst>
          </p:cNvPr>
          <p:cNvSpPr>
            <a:spLocks noGrp="1"/>
          </p:cNvSpPr>
          <p:nvPr>
            <p:ph type="body" idx="14"/>
          </p:nvPr>
        </p:nvSpPr>
        <p:spPr/>
        <p:txBody>
          <a:bodyPr/>
          <a:lstStyle/>
          <a:p>
            <a:r>
              <a:rPr lang="nl-NL"/>
              <a:t>Wil je dat een vraag wordt voorgelezen? </a:t>
            </a:r>
          </a:p>
        </p:txBody>
      </p:sp>
      <p:sp>
        <p:nvSpPr>
          <p:cNvPr id="3" name="Tijdelijke aanduiding voor tekst 2">
            <a:extLst>
              <a:ext uri="{FF2B5EF4-FFF2-40B4-BE49-F238E27FC236}">
                <a16:creationId xmlns:a16="http://schemas.microsoft.com/office/drawing/2014/main" id="{D89A0C8F-10A8-3122-42C7-88FF3C0C73DA}"/>
              </a:ext>
            </a:extLst>
          </p:cNvPr>
          <p:cNvSpPr>
            <a:spLocks noGrp="1"/>
          </p:cNvSpPr>
          <p:nvPr>
            <p:ph type="body" idx="11"/>
          </p:nvPr>
        </p:nvSpPr>
        <p:spPr/>
        <p:txBody>
          <a:bodyPr/>
          <a:lstStyle/>
          <a:p>
            <a:r>
              <a:rPr lang="nl-NL"/>
              <a:t>Selecteer met je muis de vraag en klik daarna rechtsbovenaan het scherm op dit knopje: </a:t>
            </a:r>
          </a:p>
        </p:txBody>
      </p:sp>
      <p:pic>
        <p:nvPicPr>
          <p:cNvPr id="6" name="Afbeelding 5">
            <a:extLst>
              <a:ext uri="{FF2B5EF4-FFF2-40B4-BE49-F238E27FC236}">
                <a16:creationId xmlns:a16="http://schemas.microsoft.com/office/drawing/2014/main" id="{06725E43-CBC6-42C1-3AA7-4EDCB34AC488}"/>
              </a:ext>
            </a:extLst>
          </p:cNvPr>
          <p:cNvPicPr>
            <a:picLocks noChangeAspect="1"/>
          </p:cNvPicPr>
          <p:nvPr/>
        </p:nvPicPr>
        <p:blipFill>
          <a:blip r:embed="rId2"/>
          <a:stretch>
            <a:fillRect/>
          </a:stretch>
        </p:blipFill>
        <p:spPr>
          <a:xfrm>
            <a:off x="8533571" y="2353798"/>
            <a:ext cx="1338519" cy="1301338"/>
          </a:xfrm>
          <a:prstGeom prst="rect">
            <a:avLst/>
          </a:prstGeom>
        </p:spPr>
      </p:pic>
      <p:grpSp>
        <p:nvGrpSpPr>
          <p:cNvPr id="4" name="Groep 3">
            <a:extLst>
              <a:ext uri="{FF2B5EF4-FFF2-40B4-BE49-F238E27FC236}">
                <a16:creationId xmlns:a16="http://schemas.microsoft.com/office/drawing/2014/main" id="{AF3F3DCD-9893-2EDB-AB02-8B4585B93B9F}"/>
              </a:ext>
            </a:extLst>
          </p:cNvPr>
          <p:cNvGrpSpPr/>
          <p:nvPr/>
        </p:nvGrpSpPr>
        <p:grpSpPr>
          <a:xfrm>
            <a:off x="2238960" y="2500922"/>
            <a:ext cx="5201286" cy="4106985"/>
            <a:chOff x="2012314" y="0"/>
            <a:chExt cx="8167372" cy="6858000"/>
          </a:xfrm>
        </p:grpSpPr>
        <p:pic>
          <p:nvPicPr>
            <p:cNvPr id="5" name="Afbeelding 4">
              <a:extLst>
                <a:ext uri="{FF2B5EF4-FFF2-40B4-BE49-F238E27FC236}">
                  <a16:creationId xmlns:a16="http://schemas.microsoft.com/office/drawing/2014/main" id="{056EF83B-C4CF-237B-AE92-0E32504125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12314" y="0"/>
              <a:ext cx="8167372" cy="6858000"/>
            </a:xfrm>
            <a:prstGeom prst="rect">
              <a:avLst/>
            </a:prstGeom>
          </p:spPr>
        </p:pic>
        <p:pic>
          <p:nvPicPr>
            <p:cNvPr id="9" name="Afbeelding 8">
              <a:extLst>
                <a:ext uri="{FF2B5EF4-FFF2-40B4-BE49-F238E27FC236}">
                  <a16:creationId xmlns:a16="http://schemas.microsoft.com/office/drawing/2014/main" id="{D8E55F9F-4ED7-3B38-F4B3-39A5684AE1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0523" y="2897155"/>
              <a:ext cx="6864220" cy="1871192"/>
            </a:xfrm>
            <a:prstGeom prst="rect">
              <a:avLst/>
            </a:prstGeom>
          </p:spPr>
        </p:pic>
        <p:pic>
          <p:nvPicPr>
            <p:cNvPr id="7" name="Afbeelding 6">
              <a:extLst>
                <a:ext uri="{FF2B5EF4-FFF2-40B4-BE49-F238E27FC236}">
                  <a16:creationId xmlns:a16="http://schemas.microsoft.com/office/drawing/2014/main" id="{D5B6E43E-5B1D-B536-00DC-A7E0EFF16F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3783" y="881270"/>
              <a:ext cx="812036" cy="185963"/>
            </a:xfrm>
            <a:prstGeom prst="rect">
              <a:avLst/>
            </a:prstGeom>
          </p:spPr>
        </p:pic>
        <p:pic>
          <p:nvPicPr>
            <p:cNvPr id="10" name="Afbeelding 9">
              <a:extLst>
                <a:ext uri="{FF2B5EF4-FFF2-40B4-BE49-F238E27FC236}">
                  <a16:creationId xmlns:a16="http://schemas.microsoft.com/office/drawing/2014/main" id="{6C6B5766-18DB-FEF7-2FE3-75884792905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74847" y="159908"/>
              <a:ext cx="4672806" cy="680930"/>
            </a:xfrm>
            <a:prstGeom prst="rect">
              <a:avLst/>
            </a:prstGeom>
          </p:spPr>
        </p:pic>
      </p:grpSp>
      <p:pic>
        <p:nvPicPr>
          <p:cNvPr id="12" name="Afbeelding 11">
            <a:extLst>
              <a:ext uri="{FF2B5EF4-FFF2-40B4-BE49-F238E27FC236}">
                <a16:creationId xmlns:a16="http://schemas.microsoft.com/office/drawing/2014/main" id="{2BA47748-051C-0751-6ADE-F8B8F03887B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23183" y="3508538"/>
            <a:ext cx="2975817" cy="552926"/>
          </a:xfrm>
          <a:prstGeom prst="rect">
            <a:avLst/>
          </a:prstGeom>
        </p:spPr>
      </p:pic>
    </p:spTree>
    <p:extLst>
      <p:ext uri="{BB962C8B-B14F-4D97-AF65-F5344CB8AC3E}">
        <p14:creationId xmlns:p14="http://schemas.microsoft.com/office/powerpoint/2010/main" val="2941002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3E703A2-E744-7BF5-DEA3-1E1754A3099D}"/>
              </a:ext>
            </a:extLst>
          </p:cNvPr>
          <p:cNvSpPr>
            <a:spLocks noGrp="1"/>
          </p:cNvSpPr>
          <p:nvPr>
            <p:ph type="body" idx="14"/>
          </p:nvPr>
        </p:nvSpPr>
        <p:spPr/>
        <p:txBody>
          <a:bodyPr/>
          <a:lstStyle/>
          <a:p>
            <a:r>
              <a:rPr lang="nl-NL" dirty="0"/>
              <a:t>Hierna volgen slides waarin alle Zien! dimensies worden toegelicht met een foto.</a:t>
            </a:r>
          </a:p>
        </p:txBody>
      </p:sp>
      <p:sp>
        <p:nvSpPr>
          <p:cNvPr id="3" name="Tijdelijke aanduiding voor tekst 2">
            <a:extLst>
              <a:ext uri="{FF2B5EF4-FFF2-40B4-BE49-F238E27FC236}">
                <a16:creationId xmlns:a16="http://schemas.microsoft.com/office/drawing/2014/main" id="{A122B75B-B0E5-DF1D-C0FF-CA891A5E1B08}"/>
              </a:ext>
            </a:extLst>
          </p:cNvPr>
          <p:cNvSpPr>
            <a:spLocks noGrp="1"/>
          </p:cNvSpPr>
          <p:nvPr>
            <p:ph type="body" idx="11"/>
          </p:nvPr>
        </p:nvSpPr>
        <p:spPr>
          <a:xfrm>
            <a:off x="827313" y="3290277"/>
            <a:ext cx="10365577" cy="3143180"/>
          </a:xfrm>
        </p:spPr>
        <p:txBody>
          <a:bodyPr>
            <a:normAutofit/>
          </a:bodyPr>
          <a:lstStyle/>
          <a:p>
            <a:pPr marL="0" indent="0">
              <a:buNone/>
            </a:pPr>
            <a:r>
              <a:rPr lang="nl-NL" sz="2800" dirty="0">
                <a:solidFill>
                  <a:schemeClr val="dk1"/>
                </a:solidFill>
                <a:latin typeface="Calibri"/>
                <a:ea typeface="Calibri"/>
                <a:cs typeface="Calibri"/>
                <a:sym typeface="Calibri"/>
              </a:rPr>
              <a:t>De foto’s zijn te gebruiken om de leerlingen op weg te helpen bij het invullen: je introduceert het thema van de vragen van de betreffende pagina op het formulier. Ook kunnen de foto’s worden gebruikt wanneer je op een later moment met een leerling door wilt praten over een stelling of stellingen.</a:t>
            </a:r>
          </a:p>
          <a:p>
            <a:pPr marL="0" indent="0">
              <a:buNone/>
            </a:pPr>
            <a:endParaRPr lang="nl-NL" sz="2800" dirty="0"/>
          </a:p>
        </p:txBody>
      </p:sp>
    </p:spTree>
    <p:extLst>
      <p:ext uri="{BB962C8B-B14F-4D97-AF65-F5344CB8AC3E}">
        <p14:creationId xmlns:p14="http://schemas.microsoft.com/office/powerpoint/2010/main" val="2293173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Zin in het werken</a:t>
            </a:r>
          </a:p>
        </p:txBody>
      </p:sp>
      <p:pic>
        <p:nvPicPr>
          <p:cNvPr id="7" name="Afbeelding 6">
            <a:extLst>
              <a:ext uri="{FF2B5EF4-FFF2-40B4-BE49-F238E27FC236}">
                <a16:creationId xmlns:a16="http://schemas.microsoft.com/office/drawing/2014/main" id="{61DBD42D-4804-4916-AD69-7A8A3258359B}"/>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368F1766-C01D-A2B6-0255-0AE0483302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9816" y="1906883"/>
            <a:ext cx="6174666" cy="41219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8338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Relatie juf of meester</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Tijdelijke aanduiding voor inhoud 6">
            <a:extLst>
              <a:ext uri="{FF2B5EF4-FFF2-40B4-BE49-F238E27FC236}">
                <a16:creationId xmlns:a16="http://schemas.microsoft.com/office/drawing/2014/main" id="{EB8A96F4-A6E5-A417-68A7-1682F9355D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4179" y="1975971"/>
            <a:ext cx="5862964" cy="3913841"/>
          </a:xfrm>
          <a:prstGeom prst="rect">
            <a:avLst/>
          </a:prstGeom>
          <a:ln>
            <a:noFill/>
          </a:ln>
          <a:effectLst>
            <a:outerShdw blurRad="292100" dist="139700" dir="2700000" algn="tl" rotWithShape="0">
              <a:srgbClr val="333333">
                <a:alpha val="65000"/>
              </a:srgbClr>
            </a:outerShdw>
          </a:effectLst>
          <a:extLst>
            <a:ext uri="{C572A759-6A51-4108-AA02-DFA0A04FC94B}">
              <ma14:wrappingTextBoxFlag xmlns="" xmlns:ma14="http://schemas.microsoft.com/office/mac/drawingml/2011/main" val="1"/>
            </a:ext>
          </a:extLst>
        </p:spPr>
      </p:pic>
    </p:spTree>
    <p:extLst>
      <p:ext uri="{BB962C8B-B14F-4D97-AF65-F5344CB8AC3E}">
        <p14:creationId xmlns:p14="http://schemas.microsoft.com/office/powerpoint/2010/main" val="2533077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Opletten en doorgaan met je werk</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C74759E0-5BA1-3FEA-BE5D-C8B514E296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35674" y="2078312"/>
            <a:ext cx="5767783" cy="38503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8411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Ik kan het!</a:t>
            </a:r>
          </a:p>
        </p:txBody>
      </p:sp>
      <p:pic>
        <p:nvPicPr>
          <p:cNvPr id="7" name="Afbeelding 6">
            <a:extLst>
              <a:ext uri="{FF2B5EF4-FFF2-40B4-BE49-F238E27FC236}">
                <a16:creationId xmlns:a16="http://schemas.microsoft.com/office/drawing/2014/main" id="{61DBD42D-4804-4916-AD69-7A8A3258359B}"/>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66329FDF-50BF-EC0C-5A27-E651808D2A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2679" y="1805737"/>
            <a:ext cx="6348211" cy="42377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0045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Relatie andere kinderen</a:t>
            </a:r>
          </a:p>
        </p:txBody>
      </p:sp>
      <p:pic>
        <p:nvPicPr>
          <p:cNvPr id="7" name="Tijdelijke aanduiding voor inhoud 3">
            <a:extLst>
              <a:ext uri="{FF2B5EF4-FFF2-40B4-BE49-F238E27FC236}">
                <a16:creationId xmlns:a16="http://schemas.microsoft.com/office/drawing/2014/main" id="{8C2192CA-6D6B-4DC3-9A9A-00A0FB38EF39}"/>
              </a:ext>
            </a:extLst>
          </p:cNvPr>
          <p:cNvPicPr>
            <a:picLocks noChangeAspect="1"/>
          </p:cNvPicPr>
          <p:nvPr/>
        </p:nvPicPr>
        <p:blipFill>
          <a:blip r:embed="rId3"/>
          <a:srcRect/>
          <a:stretch/>
        </p:blipFill>
        <p:spPr bwMode="auto">
          <a:xfrm>
            <a:off x="2971568" y="1816733"/>
            <a:ext cx="6248864" cy="4388673"/>
          </a:xfrm>
          <a:prstGeom prst="rect">
            <a:avLst/>
          </a:prstGeom>
          <a:ln>
            <a:noFill/>
          </a:ln>
          <a:effectLst>
            <a:outerShdw blurRad="292100" dist="139700" dir="2700000" algn="tl" rotWithShape="0">
              <a:srgbClr val="333333">
                <a:alpha val="65000"/>
              </a:srgbClr>
            </a:outerShdw>
          </a:effectLst>
        </p:spPr>
      </p:pic>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4"/>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3600427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Kiezen wat je gaat doen</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7FD3F230-9F72-34BC-1F59-38EA02C70C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6742" y="1621971"/>
            <a:ext cx="4429998" cy="2957259"/>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36D53719-682A-9835-E880-E4B6F7078B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31397" y="3100600"/>
            <a:ext cx="4976836" cy="33224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09483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6">
            <a:extLst>
              <a:ext uri="{FF2B5EF4-FFF2-40B4-BE49-F238E27FC236}">
                <a16:creationId xmlns:a16="http://schemas.microsoft.com/office/drawing/2014/main" id="{13BBA96F-B611-56F5-CEA4-BE0B9B48DD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566161" y="2059693"/>
            <a:ext cx="5150937" cy="3438525"/>
          </a:xfrm>
          <a:prstGeom prst="rect">
            <a:avLst/>
          </a:prstGeom>
          <a:ln>
            <a:noFill/>
          </a:ln>
          <a:effectLst>
            <a:outerShdw blurRad="292100" dist="139700" dir="2700000" algn="tl" rotWithShape="0">
              <a:srgbClr val="333333">
                <a:alpha val="65000"/>
              </a:srgbClr>
            </a:outerShdw>
          </a:effectLst>
          <a:extLst>
            <a:ext uri="{C572A759-6A51-4108-AA02-DFA0A04FC94B}">
              <ma14:wrappingTextBoxFlag xmlns="" xmlns:ma14="http://schemas.microsoft.com/office/mac/drawingml/2011/main" val="1"/>
            </a:ext>
          </a:extLst>
        </p:spPr>
      </p:pic>
      <p:pic>
        <p:nvPicPr>
          <p:cNvPr id="3" name="Graphic 2">
            <a:extLst>
              <a:ext uri="{FF2B5EF4-FFF2-40B4-BE49-F238E27FC236}">
                <a16:creationId xmlns:a16="http://schemas.microsoft.com/office/drawing/2014/main" id="{FDFFACDB-9633-0744-8683-2F4E14E8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sp>
        <p:nvSpPr>
          <p:cNvPr id="5" name="Tijdelijke aanduiding voor tekst 2">
            <a:extLst>
              <a:ext uri="{FF2B5EF4-FFF2-40B4-BE49-F238E27FC236}">
                <a16:creationId xmlns:a16="http://schemas.microsoft.com/office/drawing/2014/main" id="{D40AF2BB-2352-8044-B71D-F9F69C19D4D3}"/>
              </a:ext>
            </a:extLst>
          </p:cNvPr>
          <p:cNvSpPr txBox="1">
            <a:spLocks/>
          </p:cNvSpPr>
          <p:nvPr/>
        </p:nvSpPr>
        <p:spPr>
          <a:xfrm>
            <a:off x="1017816" y="3093512"/>
            <a:ext cx="5088182" cy="137088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Pesten</a:t>
            </a:r>
          </a:p>
        </p:txBody>
      </p:sp>
      <p:grpSp>
        <p:nvGrpSpPr>
          <p:cNvPr id="10" name="Graphic 7">
            <a:extLst>
              <a:ext uri="{FF2B5EF4-FFF2-40B4-BE49-F238E27FC236}">
                <a16:creationId xmlns:a16="http://schemas.microsoft.com/office/drawing/2014/main" id="{327ACA05-2B5D-5D44-BB7F-FE5926EDA3AA}"/>
              </a:ext>
            </a:extLst>
          </p:cNvPr>
          <p:cNvGrpSpPr/>
          <p:nvPr/>
        </p:nvGrpSpPr>
        <p:grpSpPr>
          <a:xfrm>
            <a:off x="11092753" y="5743258"/>
            <a:ext cx="791513" cy="870129"/>
            <a:chOff x="11092753" y="5743258"/>
            <a:chExt cx="791513" cy="870129"/>
          </a:xfrm>
        </p:grpSpPr>
        <p:sp>
          <p:nvSpPr>
            <p:cNvPr id="11" name="Vrije vorm 10">
              <a:extLst>
                <a:ext uri="{FF2B5EF4-FFF2-40B4-BE49-F238E27FC236}">
                  <a16:creationId xmlns:a16="http://schemas.microsoft.com/office/drawing/2014/main" id="{84FAA169-F418-E34B-A882-D833AA92E7F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05CA66F3-C974-2A4A-B876-CA163078FF09}"/>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9" name="Afbeelding 8">
            <a:extLst>
              <a:ext uri="{FF2B5EF4-FFF2-40B4-BE49-F238E27FC236}">
                <a16:creationId xmlns:a16="http://schemas.microsoft.com/office/drawing/2014/main" id="{5F1AAC1C-9903-4CF1-9DF7-78FD6AC0B192}"/>
              </a:ext>
            </a:extLst>
          </p:cNvPr>
          <p:cNvPicPr>
            <a:picLocks noChangeAspect="1"/>
          </p:cNvPicPr>
          <p:nvPr/>
        </p:nvPicPr>
        <p:blipFill>
          <a:blip r:embed="rId5"/>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565076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Veiligheidsbeleving</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7662A76E-EE21-206C-882E-7F97E8749C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3673" y="1990643"/>
            <a:ext cx="5122527" cy="3419939"/>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F00F9524-9874-FD2F-029C-F8E5CD8996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39164" y="1999226"/>
            <a:ext cx="5123096" cy="34199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8264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3C055038-3CFB-622F-D4E2-BFA0396A4E9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364"/>
          <a:stretch/>
        </p:blipFill>
        <p:spPr>
          <a:xfrm flipH="1">
            <a:off x="6105998" y="1532700"/>
            <a:ext cx="4741332" cy="4974072"/>
          </a:xfrm>
          <a:prstGeom prst="rect">
            <a:avLst/>
          </a:prstGeom>
          <a:ln>
            <a:noFill/>
          </a:ln>
          <a:effectLst>
            <a:outerShdw blurRad="292100" dist="139700" dir="2700000" algn="tl" rotWithShape="0">
              <a:srgbClr val="333333">
                <a:alpha val="65000"/>
              </a:srgbClr>
            </a:outerShdw>
          </a:effectLst>
        </p:spPr>
      </p:pic>
      <p:pic>
        <p:nvPicPr>
          <p:cNvPr id="3" name="Graphic 2">
            <a:extLst>
              <a:ext uri="{FF2B5EF4-FFF2-40B4-BE49-F238E27FC236}">
                <a16:creationId xmlns:a16="http://schemas.microsoft.com/office/drawing/2014/main" id="{FDFFACDB-9633-0744-8683-2F4E14E8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sp>
        <p:nvSpPr>
          <p:cNvPr id="5" name="Tijdelijke aanduiding voor tekst 2">
            <a:extLst>
              <a:ext uri="{FF2B5EF4-FFF2-40B4-BE49-F238E27FC236}">
                <a16:creationId xmlns:a16="http://schemas.microsoft.com/office/drawing/2014/main" id="{D40AF2BB-2352-8044-B71D-F9F69C19D4D3}"/>
              </a:ext>
            </a:extLst>
          </p:cNvPr>
          <p:cNvSpPr txBox="1">
            <a:spLocks/>
          </p:cNvSpPr>
          <p:nvPr/>
        </p:nvSpPr>
        <p:spPr>
          <a:xfrm>
            <a:off x="1017816" y="3093512"/>
            <a:ext cx="5088182" cy="137088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Je mening geven of ideeën uitvoeren</a:t>
            </a:r>
          </a:p>
        </p:txBody>
      </p:sp>
      <p:grpSp>
        <p:nvGrpSpPr>
          <p:cNvPr id="10" name="Graphic 7">
            <a:extLst>
              <a:ext uri="{FF2B5EF4-FFF2-40B4-BE49-F238E27FC236}">
                <a16:creationId xmlns:a16="http://schemas.microsoft.com/office/drawing/2014/main" id="{327ACA05-2B5D-5D44-BB7F-FE5926EDA3AA}"/>
              </a:ext>
            </a:extLst>
          </p:cNvPr>
          <p:cNvGrpSpPr/>
          <p:nvPr/>
        </p:nvGrpSpPr>
        <p:grpSpPr>
          <a:xfrm>
            <a:off x="11092753" y="5743258"/>
            <a:ext cx="791513" cy="870129"/>
            <a:chOff x="11092753" y="5743258"/>
            <a:chExt cx="791513" cy="870129"/>
          </a:xfrm>
        </p:grpSpPr>
        <p:sp>
          <p:nvSpPr>
            <p:cNvPr id="11" name="Vrije vorm 10">
              <a:extLst>
                <a:ext uri="{FF2B5EF4-FFF2-40B4-BE49-F238E27FC236}">
                  <a16:creationId xmlns:a16="http://schemas.microsoft.com/office/drawing/2014/main" id="{84FAA169-F418-E34B-A882-D833AA92E7F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05CA66F3-C974-2A4A-B876-CA163078FF09}"/>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9" name="Afbeelding 8">
            <a:extLst>
              <a:ext uri="{FF2B5EF4-FFF2-40B4-BE49-F238E27FC236}">
                <a16:creationId xmlns:a16="http://schemas.microsoft.com/office/drawing/2014/main" id="{879155B7-838D-434B-9CB8-6369B42D5C0C}"/>
              </a:ext>
            </a:extLst>
          </p:cNvPr>
          <p:cNvPicPr>
            <a:picLocks noChangeAspect="1"/>
          </p:cNvPicPr>
          <p:nvPr/>
        </p:nvPicPr>
        <p:blipFill>
          <a:blip r:embed="rId5"/>
          <a:stretch>
            <a:fillRect/>
          </a:stretch>
        </p:blipFill>
        <p:spPr>
          <a:xfrm>
            <a:off x="9490336" y="260016"/>
            <a:ext cx="1801951" cy="1211626"/>
          </a:xfrm>
          <a:prstGeom prst="rect">
            <a:avLst/>
          </a:prstGeom>
        </p:spPr>
      </p:pic>
    </p:spTree>
    <p:extLst>
      <p:ext uri="{BB962C8B-B14F-4D97-AF65-F5344CB8AC3E}">
        <p14:creationId xmlns:p14="http://schemas.microsoft.com/office/powerpoint/2010/main" val="2361026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Contact maken met anderen</a:t>
            </a:r>
          </a:p>
        </p:txBody>
      </p:sp>
      <p:pic>
        <p:nvPicPr>
          <p:cNvPr id="7" name="Afbeelding 6">
            <a:extLst>
              <a:ext uri="{FF2B5EF4-FFF2-40B4-BE49-F238E27FC236}">
                <a16:creationId xmlns:a16="http://schemas.microsoft.com/office/drawing/2014/main" id="{61DBD42D-4804-4916-AD69-7A8A3258359B}"/>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466DE2C3-47ED-0A27-0E39-78FD827D58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1896" y="1867727"/>
            <a:ext cx="6548208" cy="43712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6759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Je aanpassen als dat gevraagd wordt</a:t>
            </a:r>
          </a:p>
        </p:txBody>
      </p:sp>
      <p:pic>
        <p:nvPicPr>
          <p:cNvPr id="8" name="Afbeelding 7">
            <a:extLst>
              <a:ext uri="{FF2B5EF4-FFF2-40B4-BE49-F238E27FC236}">
                <a16:creationId xmlns:a16="http://schemas.microsoft.com/office/drawing/2014/main" id="{A39338E1-1220-4B30-9495-496F0847A7C0}"/>
              </a:ext>
            </a:extLst>
          </p:cNvPr>
          <p:cNvPicPr>
            <a:picLocks noChangeAspect="1"/>
          </p:cNvPicPr>
          <p:nvPr/>
        </p:nvPicPr>
        <p:blipFill>
          <a:blip r:embed="rId3"/>
          <a:stretch>
            <a:fillRect/>
          </a:stretch>
        </p:blipFill>
        <p:spPr>
          <a:xfrm>
            <a:off x="9688642" y="260016"/>
            <a:ext cx="1801951" cy="1211626"/>
          </a:xfrm>
          <a:prstGeom prst="rect">
            <a:avLst/>
          </a:prstGeom>
        </p:spPr>
      </p:pic>
      <p:pic>
        <p:nvPicPr>
          <p:cNvPr id="3" name="Afbeelding 2">
            <a:extLst>
              <a:ext uri="{FF2B5EF4-FFF2-40B4-BE49-F238E27FC236}">
                <a16:creationId xmlns:a16="http://schemas.microsoft.com/office/drawing/2014/main" id="{4BA6EDE0-DB98-5B47-AEDC-A6CC54BAD1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5075" y="1929920"/>
            <a:ext cx="6329028" cy="4224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9781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1CF6CBB-D80C-E4E7-7D02-E0F869D1B8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768" y="1471642"/>
            <a:ext cx="6168054" cy="4117504"/>
          </a:xfrm>
          <a:prstGeom prst="rect">
            <a:avLst/>
          </a:prstGeom>
          <a:ln>
            <a:noFill/>
          </a:ln>
          <a:effectLst>
            <a:outerShdw blurRad="292100" dist="139700" dir="2700000" algn="tl" rotWithShape="0">
              <a:srgbClr val="333333">
                <a:alpha val="65000"/>
              </a:srgbClr>
            </a:outerShdw>
          </a:effectLst>
        </p:spPr>
      </p:pic>
      <p:pic>
        <p:nvPicPr>
          <p:cNvPr id="3" name="Graphic 2">
            <a:extLst>
              <a:ext uri="{FF2B5EF4-FFF2-40B4-BE49-F238E27FC236}">
                <a16:creationId xmlns:a16="http://schemas.microsoft.com/office/drawing/2014/main" id="{FDFFACDB-9633-0744-8683-2F4E14E8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sp>
        <p:nvSpPr>
          <p:cNvPr id="5" name="Tijdelijke aanduiding voor tekst 2">
            <a:extLst>
              <a:ext uri="{FF2B5EF4-FFF2-40B4-BE49-F238E27FC236}">
                <a16:creationId xmlns:a16="http://schemas.microsoft.com/office/drawing/2014/main" id="{D40AF2BB-2352-8044-B71D-F9F69C19D4D3}"/>
              </a:ext>
            </a:extLst>
          </p:cNvPr>
          <p:cNvSpPr txBox="1">
            <a:spLocks/>
          </p:cNvSpPr>
          <p:nvPr/>
        </p:nvSpPr>
        <p:spPr>
          <a:xfrm>
            <a:off x="1017816" y="3093512"/>
            <a:ext cx="5088182" cy="137088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Jezelf beheersen</a:t>
            </a:r>
          </a:p>
        </p:txBody>
      </p:sp>
      <p:grpSp>
        <p:nvGrpSpPr>
          <p:cNvPr id="10" name="Graphic 7">
            <a:extLst>
              <a:ext uri="{FF2B5EF4-FFF2-40B4-BE49-F238E27FC236}">
                <a16:creationId xmlns:a16="http://schemas.microsoft.com/office/drawing/2014/main" id="{327ACA05-2B5D-5D44-BB7F-FE5926EDA3AA}"/>
              </a:ext>
            </a:extLst>
          </p:cNvPr>
          <p:cNvGrpSpPr/>
          <p:nvPr/>
        </p:nvGrpSpPr>
        <p:grpSpPr>
          <a:xfrm>
            <a:off x="11092753" y="5743258"/>
            <a:ext cx="791513" cy="870129"/>
            <a:chOff x="11092753" y="5743258"/>
            <a:chExt cx="791513" cy="870129"/>
          </a:xfrm>
        </p:grpSpPr>
        <p:sp>
          <p:nvSpPr>
            <p:cNvPr id="11" name="Vrije vorm 10">
              <a:extLst>
                <a:ext uri="{FF2B5EF4-FFF2-40B4-BE49-F238E27FC236}">
                  <a16:creationId xmlns:a16="http://schemas.microsoft.com/office/drawing/2014/main" id="{84FAA169-F418-E34B-A882-D833AA92E7F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12" name="Vrije vorm 11">
              <a:extLst>
                <a:ext uri="{FF2B5EF4-FFF2-40B4-BE49-F238E27FC236}">
                  <a16:creationId xmlns:a16="http://schemas.microsoft.com/office/drawing/2014/main" id="{05CA66F3-C974-2A4A-B876-CA163078FF09}"/>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9" name="Afbeelding 8">
            <a:extLst>
              <a:ext uri="{FF2B5EF4-FFF2-40B4-BE49-F238E27FC236}">
                <a16:creationId xmlns:a16="http://schemas.microsoft.com/office/drawing/2014/main" id="{5F1AAC1C-9903-4CF1-9DF7-78FD6AC0B192}"/>
              </a:ext>
            </a:extLst>
          </p:cNvPr>
          <p:cNvPicPr>
            <a:picLocks noChangeAspect="1"/>
          </p:cNvPicPr>
          <p:nvPr/>
        </p:nvPicPr>
        <p:blipFill>
          <a:blip r:embed="rId5"/>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195924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Inleven in de ander</a:t>
            </a:r>
          </a:p>
        </p:txBody>
      </p:sp>
      <p:pic>
        <p:nvPicPr>
          <p:cNvPr id="7" name="Tijdelijke aanduiding voor inhoud 3">
            <a:extLst>
              <a:ext uri="{FF2B5EF4-FFF2-40B4-BE49-F238E27FC236}">
                <a16:creationId xmlns:a16="http://schemas.microsoft.com/office/drawing/2014/main" id="{8C2192CA-6D6B-4DC3-9A9A-00A0FB38EF39}"/>
              </a:ext>
            </a:extLst>
          </p:cNvPr>
          <p:cNvPicPr>
            <a:picLocks noChangeAspect="1"/>
          </p:cNvPicPr>
          <p:nvPr/>
        </p:nvPicPr>
        <p:blipFill>
          <a:blip r:embed="rId3"/>
          <a:srcRect/>
          <a:stretch/>
        </p:blipFill>
        <p:spPr bwMode="auto">
          <a:xfrm>
            <a:off x="868472" y="1922786"/>
            <a:ext cx="5836152" cy="4320000"/>
          </a:xfrm>
          <a:prstGeom prst="rect">
            <a:avLst/>
          </a:prstGeom>
          <a:ln>
            <a:noFill/>
          </a:ln>
          <a:effectLst>
            <a:outerShdw blurRad="292100" dist="139700" dir="2700000" algn="tl" rotWithShape="0">
              <a:srgbClr val="333333">
                <a:alpha val="65000"/>
              </a:srgbClr>
            </a:outerShdw>
          </a:effectLst>
        </p:spPr>
      </p:pic>
      <p:pic>
        <p:nvPicPr>
          <p:cNvPr id="4" name="Afbeelding 3">
            <a:extLst>
              <a:ext uri="{FF2B5EF4-FFF2-40B4-BE49-F238E27FC236}">
                <a16:creationId xmlns:a16="http://schemas.microsoft.com/office/drawing/2014/main" id="{1D983F16-5B32-4959-A95C-DCF64DC0C5E9}"/>
              </a:ext>
            </a:extLst>
          </p:cNvPr>
          <p:cNvPicPr>
            <a:picLocks noChangeAspect="1"/>
          </p:cNvPicPr>
          <p:nvPr/>
        </p:nvPicPr>
        <p:blipFill>
          <a:blip r:embed="rId4"/>
          <a:stretch>
            <a:fillRect/>
          </a:stretch>
        </p:blipFill>
        <p:spPr>
          <a:xfrm>
            <a:off x="9688642" y="260016"/>
            <a:ext cx="1801951" cy="1211626"/>
          </a:xfrm>
          <a:prstGeom prst="rect">
            <a:avLst/>
          </a:prstGeom>
        </p:spPr>
      </p:pic>
    </p:spTree>
    <p:extLst>
      <p:ext uri="{BB962C8B-B14F-4D97-AF65-F5344CB8AC3E}">
        <p14:creationId xmlns:p14="http://schemas.microsoft.com/office/powerpoint/2010/main" val="266650507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jabloon Gouwe Academie" id="{C486F0B1-FB91-4A77-AB9D-C8A8EF2EDF10}" vid="{225B0C68-5F7A-4D71-8746-949C186B96C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0894600-8476-4fd7-b2c5-ff917fc705dd">
      <Terms xmlns="http://schemas.microsoft.com/office/infopath/2007/PartnerControls"/>
    </lcf76f155ced4ddcb4097134ff3c332f>
    <TaxCatchAll xmlns="fbe72611-bf81-487e-b0f6-1ac12b8ec03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27886670A4734A9243D440CDF8C67F" ma:contentTypeVersion="16" ma:contentTypeDescription="Een nieuw document maken." ma:contentTypeScope="" ma:versionID="aeee375bf8a433b7a1802f7bfae75d8e">
  <xsd:schema xmlns:xsd="http://www.w3.org/2001/XMLSchema" xmlns:xs="http://www.w3.org/2001/XMLSchema" xmlns:p="http://schemas.microsoft.com/office/2006/metadata/properties" xmlns:ns2="60894600-8476-4fd7-b2c5-ff917fc705dd" xmlns:ns3="fbe72611-bf81-487e-b0f6-1ac12b8ec030" targetNamespace="http://schemas.microsoft.com/office/2006/metadata/properties" ma:root="true" ma:fieldsID="12654591819ffe6374fe9948e493d0c1" ns2:_="" ns3:_="">
    <xsd:import namespace="60894600-8476-4fd7-b2c5-ff917fc705dd"/>
    <xsd:import namespace="fbe72611-bf81-487e-b0f6-1ac12b8ec03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ServiceDateTaken"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894600-8476-4fd7-b2c5-ff917fc705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e72611-bf81-487e-b0f6-1ac12b8ec030"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TaxCatchAll" ma:index="17" nillable="true" ma:displayName="Taxonomy Catch All Column" ma:hidden="true" ma:list="{2623462e-c134-4ecc-bd9b-e36bdd3d65dd}" ma:internalName="TaxCatchAll" ma:showField="CatchAllData" ma:web="fbe72611-bf81-487e-b0f6-1ac12b8ec0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0AE9DA-F385-42EB-AC43-52EFD5BD8627}">
  <ds:schemaRefs>
    <ds:schemaRef ds:uri="60894600-8476-4fd7-b2c5-ff917fc705dd"/>
    <ds:schemaRef ds:uri="fbe72611-bf81-487e-b0f6-1ac12b8ec03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185EB89-D63C-4931-B8BF-CDC4AAA8996B}">
  <ds:schemaRefs>
    <ds:schemaRef ds:uri="60894600-8476-4fd7-b2c5-ff917fc705dd"/>
    <ds:schemaRef ds:uri="fbe72611-bf81-487e-b0f6-1ac12b8ec0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B93B65F-B749-4132-82E5-5E00F78692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TotalTime>
  <Words>3607</Words>
  <Application>Microsoft Office PowerPoint</Application>
  <PresentationFormat>Breedbeeld</PresentationFormat>
  <Paragraphs>291</Paragraphs>
  <Slides>29</Slides>
  <Notes>26</Notes>
  <HiddenSlides>4</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29</vt:i4>
      </vt:variant>
    </vt:vector>
  </HeadingPairs>
  <TitlesOfParts>
    <vt:vector size="34" baseType="lpstr">
      <vt:lpstr>Arial</vt:lpstr>
      <vt:lpstr>Calibri</vt:lpstr>
      <vt:lpstr>Roboto Light</vt:lpstr>
      <vt:lpstr>Wingdings</vt:lpstr>
      <vt:lpstr>Kantoorthema</vt:lpstr>
      <vt:lpstr>Zien!1-16 Leerlingvragenlijst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 User</dc:creator>
  <cp:lastModifiedBy>Jansen-Tigchelaar, Doreanne | Gouwe Academie</cp:lastModifiedBy>
  <cp:revision>12</cp:revision>
  <dcterms:created xsi:type="dcterms:W3CDTF">2021-03-05T08:16:01Z</dcterms:created>
  <dcterms:modified xsi:type="dcterms:W3CDTF">2026-10-09T13:49:33Z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0x0101007227886670A4734A9243D440CDF8C67F</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MediaServiceImageTags">
    <vt:lpwstr/>
  </property>
</Properties>
</file>