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9"/>
  </p:notesMasterIdLst>
  <p:sldIdLst>
    <p:sldId id="1827" r:id="rId5"/>
    <p:sldId id="281" r:id="rId6"/>
    <p:sldId id="257" r:id="rId7"/>
    <p:sldId id="324" r:id="rId8"/>
    <p:sldId id="1831" r:id="rId9"/>
    <p:sldId id="1830" r:id="rId10"/>
    <p:sldId id="1828" r:id="rId11"/>
    <p:sldId id="299" r:id="rId12"/>
    <p:sldId id="1823" r:id="rId13"/>
    <p:sldId id="326" r:id="rId14"/>
    <p:sldId id="327" r:id="rId15"/>
    <p:sldId id="325" r:id="rId16"/>
    <p:sldId id="328" r:id="rId17"/>
    <p:sldId id="298" r:id="rId18"/>
    <p:sldId id="323" r:id="rId19"/>
    <p:sldId id="1829" r:id="rId20"/>
    <p:sldId id="322" r:id="rId21"/>
    <p:sldId id="321" r:id="rId22"/>
    <p:sldId id="305" r:id="rId23"/>
    <p:sldId id="266" r:id="rId24"/>
    <p:sldId id="267" r:id="rId25"/>
    <p:sldId id="268" r:id="rId26"/>
    <p:sldId id="269" r:id="rId27"/>
    <p:sldId id="270" r:id="rId28"/>
    <p:sldId id="271" r:id="rId29"/>
    <p:sldId id="272" r:id="rId30"/>
    <p:sldId id="273" r:id="rId31"/>
    <p:sldId id="275" r:id="rId32"/>
    <p:sldId id="274" r:id="rId33"/>
    <p:sldId id="276" r:id="rId34"/>
    <p:sldId id="277" r:id="rId35"/>
    <p:sldId id="278" r:id="rId36"/>
    <p:sldId id="279" r:id="rId37"/>
    <p:sldId id="280" r:id="rId3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Presentatie" id="{D1A71C9D-B6DE-AB4E-9887-06671BE82916}">
          <p14:sldIdLst>
            <p14:sldId id="1827"/>
            <p14:sldId id="281"/>
            <p14:sldId id="257"/>
            <p14:sldId id="324"/>
            <p14:sldId id="1831"/>
            <p14:sldId id="1830"/>
            <p14:sldId id="1828"/>
            <p14:sldId id="299"/>
            <p14:sldId id="1823"/>
            <p14:sldId id="326"/>
            <p14:sldId id="327"/>
            <p14:sldId id="325"/>
            <p14:sldId id="328"/>
            <p14:sldId id="298"/>
            <p14:sldId id="323"/>
            <p14:sldId id="1829"/>
          </p14:sldIdLst>
        </p14:section>
        <p14:section name="Ondersteuningsitems" id="{C801B08D-158A-470C-A234-639219E7D3A6}">
          <p14:sldIdLst>
            <p14:sldId id="322"/>
            <p14:sldId id="321"/>
            <p14:sldId id="305"/>
            <p14:sldId id="266"/>
            <p14:sldId id="267"/>
            <p14:sldId id="268"/>
            <p14:sldId id="269"/>
            <p14:sldId id="270"/>
            <p14:sldId id="271"/>
            <p14:sldId id="272"/>
            <p14:sldId id="273"/>
            <p14:sldId id="275"/>
            <p14:sldId id="274"/>
            <p14:sldId id="276"/>
            <p14:sldId id="277"/>
            <p14:sldId id="278"/>
            <p14:sldId id="279"/>
            <p14:sldId id="28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olk.C." initials="S" lastIdx="1" clrIdx="0">
    <p:extLst>
      <p:ext uri="{19B8F6BF-5375-455C-9EA6-DF929625EA0E}">
        <p15:presenceInfo xmlns:p15="http://schemas.microsoft.com/office/powerpoint/2012/main" userId="S::C.Stolk@driestar-educatief.nl::bbf22001-878c-42a1-a39a-e22a22672f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50"/>
    <a:srgbClr val="D2ECFC"/>
    <a:srgbClr val="BAE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58F3C2-A4BB-4A81-A523-CA52B2554CDE}" v="139" dt="2026-10-14T13:12:27.720"/>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0131" autoAdjust="0"/>
  </p:normalViewPr>
  <p:slideViewPr>
    <p:cSldViewPr snapToGrid="0" snapToObjects="1">
      <p:cViewPr varScale="1">
        <p:scale>
          <a:sx n="73" d="100"/>
          <a:sy n="73" d="100"/>
        </p:scale>
        <p:origin x="1598" y="43"/>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en-Tigchelaar, Doreanne | Gouwe Academie" userId="d18c6e0a-433c-494b-8521-0f48ebc560b2" providerId="ADAL" clId="{EE3E378C-67EA-40FE-A066-7B71403C18A3}"/>
    <pc:docChg chg="undo custSel addSld delSld modSld sldOrd delSection modSection">
      <pc:chgData name="Jansen-Tigchelaar, Doreanne | Gouwe Academie" userId="d18c6e0a-433c-494b-8521-0f48ebc560b2" providerId="ADAL" clId="{EE3E378C-67EA-40FE-A066-7B71403C18A3}" dt="2026-10-14T13:13:08.518" v="2138" actId="1076"/>
      <pc:docMkLst>
        <pc:docMk/>
      </pc:docMkLst>
      <pc:sldChg chg="addSp delSp modSp add mod modClrScheme chgLayout modNotesTx">
        <pc:chgData name="Jansen-Tigchelaar, Doreanne | Gouwe Academie" userId="d18c6e0a-433c-494b-8521-0f48ebc560b2" providerId="ADAL" clId="{EE3E378C-67EA-40FE-A066-7B71403C18A3}" dt="2026-10-14T12:42:55.961" v="1458" actId="1076"/>
        <pc:sldMkLst>
          <pc:docMk/>
          <pc:sldMk cId="300369839" sldId="257"/>
        </pc:sldMkLst>
        <pc:spChg chg="add mod">
          <ac:chgData name="Jansen-Tigchelaar, Doreanne | Gouwe Academie" userId="d18c6e0a-433c-494b-8521-0f48ebc560b2" providerId="ADAL" clId="{EE3E378C-67EA-40FE-A066-7B71403C18A3}" dt="2026-10-14T12:42:53.790" v="1457" actId="14100"/>
          <ac:spMkLst>
            <pc:docMk/>
            <pc:sldMk cId="300369839" sldId="257"/>
            <ac:spMk id="2" creationId="{E7429631-B03D-B0B5-18B7-1218C744EACD}"/>
          </ac:spMkLst>
        </pc:spChg>
        <pc:spChg chg="add mod">
          <ac:chgData name="Jansen-Tigchelaar, Doreanne | Gouwe Academie" userId="d18c6e0a-433c-494b-8521-0f48ebc560b2" providerId="ADAL" clId="{EE3E378C-67EA-40FE-A066-7B71403C18A3}" dt="2026-10-14T12:42:55.961" v="1458" actId="1076"/>
          <ac:spMkLst>
            <pc:docMk/>
            <pc:sldMk cId="300369839" sldId="257"/>
            <ac:spMk id="4" creationId="{EDD97DF7-34D6-4426-1405-BAF36E959BFB}"/>
          </ac:spMkLst>
        </pc:spChg>
        <pc:spChg chg="mod ord">
          <ac:chgData name="Jansen-Tigchelaar, Doreanne | Gouwe Academie" userId="d18c6e0a-433c-494b-8521-0f48ebc560b2" providerId="ADAL" clId="{EE3E378C-67EA-40FE-A066-7B71403C18A3}" dt="2026-10-14T12:42:50.881" v="1456" actId="14100"/>
          <ac:spMkLst>
            <pc:docMk/>
            <pc:sldMk cId="300369839" sldId="257"/>
            <ac:spMk id="7" creationId="{17940E2D-B4D2-374A-A7EE-B4E662005BAC}"/>
          </ac:spMkLst>
        </pc:spChg>
        <pc:spChg chg="del mod ord">
          <ac:chgData name="Jansen-Tigchelaar, Doreanne | Gouwe Academie" userId="d18c6e0a-433c-494b-8521-0f48ebc560b2" providerId="ADAL" clId="{EE3E378C-67EA-40FE-A066-7B71403C18A3}" dt="2026-10-14T12:36:55.471" v="560" actId="478"/>
          <ac:spMkLst>
            <pc:docMk/>
            <pc:sldMk cId="300369839" sldId="257"/>
            <ac:spMk id="8" creationId="{2A8FC4AB-0BC8-C245-8485-54BE8114002E}"/>
          </ac:spMkLst>
        </pc:spChg>
        <pc:picChg chg="mod">
          <ac:chgData name="Jansen-Tigchelaar, Doreanne | Gouwe Academie" userId="d18c6e0a-433c-494b-8521-0f48ebc560b2" providerId="ADAL" clId="{EE3E378C-67EA-40FE-A066-7B71403C18A3}" dt="2026-10-14T12:42:48.732" v="1455" actId="14100"/>
          <ac:picMkLst>
            <pc:docMk/>
            <pc:sldMk cId="300369839" sldId="257"/>
            <ac:picMk id="6" creationId="{FF86E4C6-F6C7-4B81-8868-0DA87D2E3435}"/>
          </ac:picMkLst>
        </pc:picChg>
        <pc:picChg chg="del">
          <ac:chgData name="Jansen-Tigchelaar, Doreanne | Gouwe Academie" userId="d18c6e0a-433c-494b-8521-0f48ebc560b2" providerId="ADAL" clId="{EE3E378C-67EA-40FE-A066-7B71403C18A3}" dt="2026-10-14T12:36:45.900" v="559" actId="478"/>
          <ac:picMkLst>
            <pc:docMk/>
            <pc:sldMk cId="300369839" sldId="257"/>
            <ac:picMk id="10" creationId="{7D78200D-B1CA-415A-B1F7-4DB2EFFE22E8}"/>
          </ac:picMkLst>
        </pc:picChg>
      </pc:sldChg>
      <pc:sldChg chg="del">
        <pc:chgData name="Jansen-Tigchelaar, Doreanne | Gouwe Academie" userId="d18c6e0a-433c-494b-8521-0f48ebc560b2" providerId="ADAL" clId="{EE3E378C-67EA-40FE-A066-7B71403C18A3}" dt="2026-10-14T12:34:50.711" v="527" actId="47"/>
        <pc:sldMkLst>
          <pc:docMk/>
          <pc:sldMk cId="611046669" sldId="262"/>
        </pc:sldMkLst>
      </pc:sldChg>
      <pc:sldChg chg="add del">
        <pc:chgData name="Jansen-Tigchelaar, Doreanne | Gouwe Academie" userId="d18c6e0a-433c-494b-8521-0f48ebc560b2" providerId="ADAL" clId="{EE3E378C-67EA-40FE-A066-7B71403C18A3}" dt="2026-10-14T12:26:12.599" v="8" actId="47"/>
        <pc:sldMkLst>
          <pc:docMk/>
          <pc:sldMk cId="3610639856" sldId="264"/>
        </pc:sldMkLst>
      </pc:sldChg>
      <pc:sldChg chg="del ord">
        <pc:chgData name="Jansen-Tigchelaar, Doreanne | Gouwe Academie" userId="d18c6e0a-433c-494b-8521-0f48ebc560b2" providerId="ADAL" clId="{EE3E378C-67EA-40FE-A066-7B71403C18A3}" dt="2026-10-14T12:29:07.961" v="50" actId="47"/>
        <pc:sldMkLst>
          <pc:docMk/>
          <pc:sldMk cId="3644220981" sldId="265"/>
        </pc:sldMkLst>
      </pc:sldChg>
      <pc:sldChg chg="modNotesTx">
        <pc:chgData name="Jansen-Tigchelaar, Doreanne | Gouwe Academie" userId="d18c6e0a-433c-494b-8521-0f48ebc560b2" providerId="ADAL" clId="{EE3E378C-67EA-40FE-A066-7B71403C18A3}" dt="2026-10-14T12:32:50.354" v="187" actId="20577"/>
        <pc:sldMkLst>
          <pc:docMk/>
          <pc:sldMk cId="2332836022" sldId="266"/>
        </pc:sldMkLst>
      </pc:sldChg>
      <pc:sldChg chg="modNotesTx">
        <pc:chgData name="Jansen-Tigchelaar, Doreanne | Gouwe Academie" userId="d18c6e0a-433c-494b-8521-0f48ebc560b2" providerId="ADAL" clId="{EE3E378C-67EA-40FE-A066-7B71403C18A3}" dt="2026-10-14T12:33:08.956" v="188" actId="113"/>
        <pc:sldMkLst>
          <pc:docMk/>
          <pc:sldMk cId="2145383452" sldId="267"/>
        </pc:sldMkLst>
      </pc:sldChg>
      <pc:sldChg chg="modNotesTx">
        <pc:chgData name="Jansen-Tigchelaar, Doreanne | Gouwe Academie" userId="d18c6e0a-433c-494b-8521-0f48ebc560b2" providerId="ADAL" clId="{EE3E378C-67EA-40FE-A066-7B71403C18A3}" dt="2026-10-14T12:33:11.798" v="189" actId="113"/>
        <pc:sldMkLst>
          <pc:docMk/>
          <pc:sldMk cId="4022381545" sldId="268"/>
        </pc:sldMkLst>
      </pc:sldChg>
      <pc:sldChg chg="modNotesTx">
        <pc:chgData name="Jansen-Tigchelaar, Doreanne | Gouwe Academie" userId="d18c6e0a-433c-494b-8521-0f48ebc560b2" providerId="ADAL" clId="{EE3E378C-67EA-40FE-A066-7B71403C18A3}" dt="2026-10-14T12:33:14.095" v="190" actId="113"/>
        <pc:sldMkLst>
          <pc:docMk/>
          <pc:sldMk cId="351239871" sldId="269"/>
        </pc:sldMkLst>
      </pc:sldChg>
      <pc:sldChg chg="modNotesTx">
        <pc:chgData name="Jansen-Tigchelaar, Doreanne | Gouwe Academie" userId="d18c6e0a-433c-494b-8521-0f48ebc560b2" providerId="ADAL" clId="{EE3E378C-67EA-40FE-A066-7B71403C18A3}" dt="2026-10-14T12:33:17.463" v="191" actId="113"/>
        <pc:sldMkLst>
          <pc:docMk/>
          <pc:sldMk cId="290489607" sldId="270"/>
        </pc:sldMkLst>
      </pc:sldChg>
      <pc:sldChg chg="modNotesTx">
        <pc:chgData name="Jansen-Tigchelaar, Doreanne | Gouwe Academie" userId="d18c6e0a-433c-494b-8521-0f48ebc560b2" providerId="ADAL" clId="{EE3E378C-67EA-40FE-A066-7B71403C18A3}" dt="2026-10-14T12:33:19.756" v="192" actId="113"/>
        <pc:sldMkLst>
          <pc:docMk/>
          <pc:sldMk cId="3405542343" sldId="271"/>
        </pc:sldMkLst>
      </pc:sldChg>
      <pc:sldChg chg="modNotesTx">
        <pc:chgData name="Jansen-Tigchelaar, Doreanne | Gouwe Academie" userId="d18c6e0a-433c-494b-8521-0f48ebc560b2" providerId="ADAL" clId="{EE3E378C-67EA-40FE-A066-7B71403C18A3}" dt="2026-10-14T12:33:22.423" v="193" actId="113"/>
        <pc:sldMkLst>
          <pc:docMk/>
          <pc:sldMk cId="1220400072" sldId="272"/>
        </pc:sldMkLst>
      </pc:sldChg>
      <pc:sldChg chg="modNotesTx">
        <pc:chgData name="Jansen-Tigchelaar, Doreanne | Gouwe Academie" userId="d18c6e0a-433c-494b-8521-0f48ebc560b2" providerId="ADAL" clId="{EE3E378C-67EA-40FE-A066-7B71403C18A3}" dt="2026-10-14T12:33:24.849" v="194" actId="113"/>
        <pc:sldMkLst>
          <pc:docMk/>
          <pc:sldMk cId="874734418" sldId="273"/>
        </pc:sldMkLst>
      </pc:sldChg>
      <pc:sldChg chg="modNotesTx">
        <pc:chgData name="Jansen-Tigchelaar, Doreanne | Gouwe Academie" userId="d18c6e0a-433c-494b-8521-0f48ebc560b2" providerId="ADAL" clId="{EE3E378C-67EA-40FE-A066-7B71403C18A3}" dt="2026-10-14T12:33:29.795" v="196" actId="113"/>
        <pc:sldMkLst>
          <pc:docMk/>
          <pc:sldMk cId="1054806819" sldId="274"/>
        </pc:sldMkLst>
      </pc:sldChg>
      <pc:sldChg chg="modNotesTx">
        <pc:chgData name="Jansen-Tigchelaar, Doreanne | Gouwe Academie" userId="d18c6e0a-433c-494b-8521-0f48ebc560b2" providerId="ADAL" clId="{EE3E378C-67EA-40FE-A066-7B71403C18A3}" dt="2026-10-14T12:33:27.438" v="195" actId="113"/>
        <pc:sldMkLst>
          <pc:docMk/>
          <pc:sldMk cId="3521706002" sldId="275"/>
        </pc:sldMkLst>
      </pc:sldChg>
      <pc:sldChg chg="modNotesTx">
        <pc:chgData name="Jansen-Tigchelaar, Doreanne | Gouwe Academie" userId="d18c6e0a-433c-494b-8521-0f48ebc560b2" providerId="ADAL" clId="{EE3E378C-67EA-40FE-A066-7B71403C18A3}" dt="2026-10-14T12:33:32.013" v="197" actId="113"/>
        <pc:sldMkLst>
          <pc:docMk/>
          <pc:sldMk cId="3703445280" sldId="276"/>
        </pc:sldMkLst>
      </pc:sldChg>
      <pc:sldChg chg="modNotesTx">
        <pc:chgData name="Jansen-Tigchelaar, Doreanne | Gouwe Academie" userId="d18c6e0a-433c-494b-8521-0f48ebc560b2" providerId="ADAL" clId="{EE3E378C-67EA-40FE-A066-7B71403C18A3}" dt="2026-10-14T12:33:34.455" v="198" actId="113"/>
        <pc:sldMkLst>
          <pc:docMk/>
          <pc:sldMk cId="472682214" sldId="277"/>
        </pc:sldMkLst>
      </pc:sldChg>
      <pc:sldChg chg="modNotesTx">
        <pc:chgData name="Jansen-Tigchelaar, Doreanne | Gouwe Academie" userId="d18c6e0a-433c-494b-8521-0f48ebc560b2" providerId="ADAL" clId="{EE3E378C-67EA-40FE-A066-7B71403C18A3}" dt="2026-10-14T12:33:37.553" v="199" actId="113"/>
        <pc:sldMkLst>
          <pc:docMk/>
          <pc:sldMk cId="870672225" sldId="278"/>
        </pc:sldMkLst>
      </pc:sldChg>
      <pc:sldChg chg="modNotesTx">
        <pc:chgData name="Jansen-Tigchelaar, Doreanne | Gouwe Academie" userId="d18c6e0a-433c-494b-8521-0f48ebc560b2" providerId="ADAL" clId="{EE3E378C-67EA-40FE-A066-7B71403C18A3}" dt="2026-10-14T12:34:34.864" v="523" actId="20577"/>
        <pc:sldMkLst>
          <pc:docMk/>
          <pc:sldMk cId="2558190556" sldId="279"/>
        </pc:sldMkLst>
      </pc:sldChg>
      <pc:sldChg chg="modNotesTx">
        <pc:chgData name="Jansen-Tigchelaar, Doreanne | Gouwe Academie" userId="d18c6e0a-433c-494b-8521-0f48ebc560b2" providerId="ADAL" clId="{EE3E378C-67EA-40FE-A066-7B71403C18A3}" dt="2026-10-14T12:34:45.605" v="525" actId="20577"/>
        <pc:sldMkLst>
          <pc:docMk/>
          <pc:sldMk cId="2189586291" sldId="280"/>
        </pc:sldMkLst>
      </pc:sldChg>
      <pc:sldChg chg="modSp mod modNotesTx">
        <pc:chgData name="Jansen-Tigchelaar, Doreanne | Gouwe Academie" userId="d18c6e0a-433c-494b-8521-0f48ebc560b2" providerId="ADAL" clId="{EE3E378C-67EA-40FE-A066-7B71403C18A3}" dt="2026-10-14T12:43:18.781" v="1461" actId="1076"/>
        <pc:sldMkLst>
          <pc:docMk/>
          <pc:sldMk cId="793725772" sldId="281"/>
        </pc:sldMkLst>
        <pc:spChg chg="mod">
          <ac:chgData name="Jansen-Tigchelaar, Doreanne | Gouwe Academie" userId="d18c6e0a-433c-494b-8521-0f48ebc560b2" providerId="ADAL" clId="{EE3E378C-67EA-40FE-A066-7B71403C18A3}" dt="2026-10-14T12:43:18.781" v="1461" actId="1076"/>
          <ac:spMkLst>
            <pc:docMk/>
            <pc:sldMk cId="793725772" sldId="281"/>
            <ac:spMk id="8" creationId="{BBEA2596-E260-41BE-B4FA-F4AB58444AF5}"/>
          </ac:spMkLst>
        </pc:spChg>
      </pc:sldChg>
      <pc:sldChg chg="del">
        <pc:chgData name="Jansen-Tigchelaar, Doreanne | Gouwe Academie" userId="d18c6e0a-433c-494b-8521-0f48ebc560b2" providerId="ADAL" clId="{EE3E378C-67EA-40FE-A066-7B71403C18A3}" dt="2026-10-14T12:29:34.480" v="58" actId="47"/>
        <pc:sldMkLst>
          <pc:docMk/>
          <pc:sldMk cId="2118544445" sldId="282"/>
        </pc:sldMkLst>
      </pc:sldChg>
      <pc:sldChg chg="del">
        <pc:chgData name="Jansen-Tigchelaar, Doreanne | Gouwe Academie" userId="d18c6e0a-433c-494b-8521-0f48ebc560b2" providerId="ADAL" clId="{EE3E378C-67EA-40FE-A066-7B71403C18A3}" dt="2026-10-14T12:29:37.333" v="59" actId="47"/>
        <pc:sldMkLst>
          <pc:docMk/>
          <pc:sldMk cId="2993336251" sldId="283"/>
        </pc:sldMkLst>
      </pc:sldChg>
      <pc:sldChg chg="add del">
        <pc:chgData name="Jansen-Tigchelaar, Doreanne | Gouwe Academie" userId="d18c6e0a-433c-494b-8521-0f48ebc560b2" providerId="ADAL" clId="{EE3E378C-67EA-40FE-A066-7B71403C18A3}" dt="2026-10-14T12:42:04.587" v="1322" actId="47"/>
        <pc:sldMkLst>
          <pc:docMk/>
          <pc:sldMk cId="3354737121" sldId="286"/>
        </pc:sldMkLst>
      </pc:sldChg>
      <pc:sldChg chg="addSp delSp modSp add mod modNotesTx">
        <pc:chgData name="Jansen-Tigchelaar, Doreanne | Gouwe Academie" userId="d18c6e0a-433c-494b-8521-0f48ebc560b2" providerId="ADAL" clId="{EE3E378C-67EA-40FE-A066-7B71403C18A3}" dt="2026-10-14T13:12:30.142" v="2133" actId="20577"/>
        <pc:sldMkLst>
          <pc:docMk/>
          <pc:sldMk cId="942938763" sldId="298"/>
        </pc:sldMkLst>
        <pc:spChg chg="mod">
          <ac:chgData name="Jansen-Tigchelaar, Doreanne | Gouwe Academie" userId="d18c6e0a-433c-494b-8521-0f48ebc560b2" providerId="ADAL" clId="{EE3E378C-67EA-40FE-A066-7B71403C18A3}" dt="2026-10-14T13:11:00.831" v="2078" actId="1076"/>
          <ac:spMkLst>
            <pc:docMk/>
            <pc:sldMk cId="942938763" sldId="298"/>
            <ac:spMk id="2" creationId="{DB3AE9B8-5229-4BB3-FA34-DF4F65601C83}"/>
          </ac:spMkLst>
        </pc:spChg>
        <pc:spChg chg="del">
          <ac:chgData name="Jansen-Tigchelaar, Doreanne | Gouwe Academie" userId="d18c6e0a-433c-494b-8521-0f48ebc560b2" providerId="ADAL" clId="{EE3E378C-67EA-40FE-A066-7B71403C18A3}" dt="2026-10-14T13:11:02.797" v="2079" actId="478"/>
          <ac:spMkLst>
            <pc:docMk/>
            <pc:sldMk cId="942938763" sldId="298"/>
            <ac:spMk id="3" creationId="{65134A07-9945-6F35-8810-CB459681FF5F}"/>
          </ac:spMkLst>
        </pc:spChg>
        <pc:picChg chg="del">
          <ac:chgData name="Jansen-Tigchelaar, Doreanne | Gouwe Academie" userId="d18c6e0a-433c-494b-8521-0f48ebc560b2" providerId="ADAL" clId="{EE3E378C-67EA-40FE-A066-7B71403C18A3}" dt="2026-10-14T13:10:48.995" v="2071" actId="478"/>
          <ac:picMkLst>
            <pc:docMk/>
            <pc:sldMk cId="942938763" sldId="298"/>
            <ac:picMk id="5" creationId="{2634F5BD-85A5-6425-D925-476890F34673}"/>
          </ac:picMkLst>
        </pc:picChg>
        <pc:picChg chg="add mod ord modCrop">
          <ac:chgData name="Jansen-Tigchelaar, Doreanne | Gouwe Academie" userId="d18c6e0a-433c-494b-8521-0f48ebc560b2" providerId="ADAL" clId="{EE3E378C-67EA-40FE-A066-7B71403C18A3}" dt="2026-10-14T13:11:15.772" v="2080" actId="732"/>
          <ac:picMkLst>
            <pc:docMk/>
            <pc:sldMk cId="942938763" sldId="298"/>
            <ac:picMk id="6" creationId="{D55EA0D2-15A5-7328-3822-8CDE04CBA4F3}"/>
          </ac:picMkLst>
        </pc:picChg>
      </pc:sldChg>
      <pc:sldChg chg="modSp add mod">
        <pc:chgData name="Jansen-Tigchelaar, Doreanne | Gouwe Academie" userId="d18c6e0a-433c-494b-8521-0f48ebc560b2" providerId="ADAL" clId="{EE3E378C-67EA-40FE-A066-7B71403C18A3}" dt="2026-10-14T13:05:19.155" v="1764" actId="1076"/>
        <pc:sldMkLst>
          <pc:docMk/>
          <pc:sldMk cId="2096389268" sldId="299"/>
        </pc:sldMkLst>
        <pc:spChg chg="mod">
          <ac:chgData name="Jansen-Tigchelaar, Doreanne | Gouwe Academie" userId="d18c6e0a-433c-494b-8521-0f48ebc560b2" providerId="ADAL" clId="{EE3E378C-67EA-40FE-A066-7B71403C18A3}" dt="2026-10-14T13:05:19.155" v="1764" actId="1076"/>
          <ac:spMkLst>
            <pc:docMk/>
            <pc:sldMk cId="2096389268" sldId="299"/>
            <ac:spMk id="2" creationId="{092A0141-A9DA-6941-0655-9814DDD4D741}"/>
          </ac:spMkLst>
        </pc:spChg>
        <pc:spChg chg="mod">
          <ac:chgData name="Jansen-Tigchelaar, Doreanne | Gouwe Academie" userId="d18c6e0a-433c-494b-8521-0f48ebc560b2" providerId="ADAL" clId="{EE3E378C-67EA-40FE-A066-7B71403C18A3}" dt="2026-10-14T13:05:17.359" v="1763" actId="14100"/>
          <ac:spMkLst>
            <pc:docMk/>
            <pc:sldMk cId="2096389268" sldId="299"/>
            <ac:spMk id="3" creationId="{C808F4CE-01ED-F946-85D1-08D131D94588}"/>
          </ac:spMkLst>
        </pc:spChg>
        <pc:picChg chg="mod">
          <ac:chgData name="Jansen-Tigchelaar, Doreanne | Gouwe Academie" userId="d18c6e0a-433c-494b-8521-0f48ebc560b2" providerId="ADAL" clId="{EE3E378C-67EA-40FE-A066-7B71403C18A3}" dt="2026-10-14T13:05:12.538" v="1761" actId="14100"/>
          <ac:picMkLst>
            <pc:docMk/>
            <pc:sldMk cId="2096389268" sldId="299"/>
            <ac:picMk id="5" creationId="{FBE7B5EB-AA6B-6A3A-171F-78D8231480CB}"/>
          </ac:picMkLst>
        </pc:picChg>
        <pc:picChg chg="mod">
          <ac:chgData name="Jansen-Tigchelaar, Doreanne | Gouwe Academie" userId="d18c6e0a-433c-494b-8521-0f48ebc560b2" providerId="ADAL" clId="{EE3E378C-67EA-40FE-A066-7B71403C18A3}" dt="2026-10-14T13:05:14.665" v="1762" actId="1076"/>
          <ac:picMkLst>
            <pc:docMk/>
            <pc:sldMk cId="2096389268" sldId="299"/>
            <ac:picMk id="8" creationId="{82EA2BDC-E335-6174-DB5B-A639C598EF97}"/>
          </ac:picMkLst>
        </pc:picChg>
      </pc:sldChg>
      <pc:sldChg chg="modSp add mod">
        <pc:chgData name="Jansen-Tigchelaar, Doreanne | Gouwe Academie" userId="d18c6e0a-433c-494b-8521-0f48ebc560b2" providerId="ADAL" clId="{EE3E378C-67EA-40FE-A066-7B71403C18A3}" dt="2026-10-14T12:31:42.469" v="90" actId="403"/>
        <pc:sldMkLst>
          <pc:docMk/>
          <pc:sldMk cId="2293173019" sldId="305"/>
        </pc:sldMkLst>
        <pc:spChg chg="mod">
          <ac:chgData name="Jansen-Tigchelaar, Doreanne | Gouwe Academie" userId="d18c6e0a-433c-494b-8521-0f48ebc560b2" providerId="ADAL" clId="{EE3E378C-67EA-40FE-A066-7B71403C18A3}" dt="2026-10-14T12:31:17.911" v="79" actId="20577"/>
          <ac:spMkLst>
            <pc:docMk/>
            <pc:sldMk cId="2293173019" sldId="305"/>
            <ac:spMk id="2" creationId="{C3E703A2-E744-7BF5-DEA3-1E1754A3099D}"/>
          </ac:spMkLst>
        </pc:spChg>
        <pc:spChg chg="mod">
          <ac:chgData name="Jansen-Tigchelaar, Doreanne | Gouwe Academie" userId="d18c6e0a-433c-494b-8521-0f48ebc560b2" providerId="ADAL" clId="{EE3E378C-67EA-40FE-A066-7B71403C18A3}" dt="2026-10-14T12:31:42.469" v="90" actId="403"/>
          <ac:spMkLst>
            <pc:docMk/>
            <pc:sldMk cId="2293173019" sldId="305"/>
            <ac:spMk id="3" creationId="{A122B75B-B0E5-DF1D-C0FF-CA891A5E1B08}"/>
          </ac:spMkLst>
        </pc:spChg>
      </pc:sldChg>
      <pc:sldChg chg="addSp delSp modSp add mod">
        <pc:chgData name="Jansen-Tigchelaar, Doreanne | Gouwe Academie" userId="d18c6e0a-433c-494b-8521-0f48ebc560b2" providerId="ADAL" clId="{EE3E378C-67EA-40FE-A066-7B71403C18A3}" dt="2026-10-14T13:13:08.518" v="2138" actId="1076"/>
        <pc:sldMkLst>
          <pc:docMk/>
          <pc:sldMk cId="2941002073" sldId="321"/>
        </pc:sldMkLst>
        <pc:grpChg chg="del">
          <ac:chgData name="Jansen-Tigchelaar, Doreanne | Gouwe Academie" userId="d18c6e0a-433c-494b-8521-0f48ebc560b2" providerId="ADAL" clId="{EE3E378C-67EA-40FE-A066-7B71403C18A3}" dt="2026-10-14T13:13:02.468" v="2134" actId="478"/>
          <ac:grpSpMkLst>
            <pc:docMk/>
            <pc:sldMk cId="2941002073" sldId="321"/>
            <ac:grpSpMk id="4" creationId="{AF3F3DCD-9893-2EDB-AB02-8B4585B93B9F}"/>
          </ac:grpSpMkLst>
        </pc:grpChg>
        <pc:picChg chg="add mod">
          <ac:chgData name="Jansen-Tigchelaar, Doreanne | Gouwe Academie" userId="d18c6e0a-433c-494b-8521-0f48ebc560b2" providerId="ADAL" clId="{EE3E378C-67EA-40FE-A066-7B71403C18A3}" dt="2026-10-14T13:13:08.518" v="2138" actId="1076"/>
          <ac:picMkLst>
            <pc:docMk/>
            <pc:sldMk cId="2941002073" sldId="321"/>
            <ac:picMk id="11" creationId="{71AC15D9-2219-C9A1-9D2B-A744122E11F9}"/>
          </ac:picMkLst>
        </pc:picChg>
        <pc:picChg chg="del">
          <ac:chgData name="Jansen-Tigchelaar, Doreanne | Gouwe Academie" userId="d18c6e0a-433c-494b-8521-0f48ebc560b2" providerId="ADAL" clId="{EE3E378C-67EA-40FE-A066-7B71403C18A3}" dt="2026-10-14T13:13:06.623" v="2137" actId="478"/>
          <ac:picMkLst>
            <pc:docMk/>
            <pc:sldMk cId="2941002073" sldId="321"/>
            <ac:picMk id="12" creationId="{2BA47748-051C-0751-6ADE-F8B8F03887B1}"/>
          </ac:picMkLst>
        </pc:picChg>
      </pc:sldChg>
      <pc:sldChg chg="modSp add mod">
        <pc:chgData name="Jansen-Tigchelaar, Doreanne | Gouwe Academie" userId="d18c6e0a-433c-494b-8521-0f48ebc560b2" providerId="ADAL" clId="{EE3E378C-67EA-40FE-A066-7B71403C18A3}" dt="2026-10-14T12:31:03.891" v="73" actId="1076"/>
        <pc:sldMkLst>
          <pc:docMk/>
          <pc:sldMk cId="2778001218" sldId="322"/>
        </pc:sldMkLst>
        <pc:spChg chg="mod">
          <ac:chgData name="Jansen-Tigchelaar, Doreanne | Gouwe Academie" userId="d18c6e0a-433c-494b-8521-0f48ebc560b2" providerId="ADAL" clId="{EE3E378C-67EA-40FE-A066-7B71403C18A3}" dt="2026-10-14T12:31:02.194" v="72" actId="1076"/>
          <ac:spMkLst>
            <pc:docMk/>
            <pc:sldMk cId="2778001218" sldId="322"/>
            <ac:spMk id="3" creationId="{301A6101-FA5C-E61C-1F9E-08CE9B11B497}"/>
          </ac:spMkLst>
        </pc:spChg>
        <pc:picChg chg="mod">
          <ac:chgData name="Jansen-Tigchelaar, Doreanne | Gouwe Academie" userId="d18c6e0a-433c-494b-8521-0f48ebc560b2" providerId="ADAL" clId="{EE3E378C-67EA-40FE-A066-7B71403C18A3}" dt="2026-10-14T12:31:03.891" v="73" actId="1076"/>
          <ac:picMkLst>
            <pc:docMk/>
            <pc:sldMk cId="2778001218" sldId="322"/>
            <ac:picMk id="8" creationId="{5931CA74-D5CB-BE1A-BEFF-E95C6458E812}"/>
          </ac:picMkLst>
        </pc:picChg>
      </pc:sldChg>
      <pc:sldChg chg="addSp delSp modSp add mod modNotesTx">
        <pc:chgData name="Jansen-Tigchelaar, Doreanne | Gouwe Academie" userId="d18c6e0a-433c-494b-8521-0f48ebc560b2" providerId="ADAL" clId="{EE3E378C-67EA-40FE-A066-7B71403C18A3}" dt="2026-10-14T13:12:15.722" v="2089" actId="20577"/>
        <pc:sldMkLst>
          <pc:docMk/>
          <pc:sldMk cId="2690681590" sldId="323"/>
        </pc:sldMkLst>
        <pc:spChg chg="mod">
          <ac:chgData name="Jansen-Tigchelaar, Doreanne | Gouwe Academie" userId="d18c6e0a-433c-494b-8521-0f48ebc560b2" providerId="ADAL" clId="{EE3E378C-67EA-40FE-A066-7B71403C18A3}" dt="2026-10-14T13:12:04.779" v="2087" actId="14100"/>
          <ac:spMkLst>
            <pc:docMk/>
            <pc:sldMk cId="2690681590" sldId="323"/>
            <ac:spMk id="12" creationId="{9A84A3FA-D578-AB67-7326-A701D9F476CF}"/>
          </ac:spMkLst>
        </pc:spChg>
        <pc:picChg chg="add mod">
          <ac:chgData name="Jansen-Tigchelaar, Doreanne | Gouwe Academie" userId="d18c6e0a-433c-494b-8521-0f48ebc560b2" providerId="ADAL" clId="{EE3E378C-67EA-40FE-A066-7B71403C18A3}" dt="2026-10-14T13:12:06.618" v="2088" actId="1076"/>
          <ac:picMkLst>
            <pc:docMk/>
            <pc:sldMk cId="2690681590" sldId="323"/>
            <ac:picMk id="3" creationId="{71FE57AF-86F1-6E70-AC9E-879925BE72AF}"/>
          </ac:picMkLst>
        </pc:picChg>
        <pc:picChg chg="del">
          <ac:chgData name="Jansen-Tigchelaar, Doreanne | Gouwe Academie" userId="d18c6e0a-433c-494b-8521-0f48ebc560b2" providerId="ADAL" clId="{EE3E378C-67EA-40FE-A066-7B71403C18A3}" dt="2026-10-14T13:11:49.336" v="2081" actId="478"/>
          <ac:picMkLst>
            <pc:docMk/>
            <pc:sldMk cId="2690681590" sldId="323"/>
            <ac:picMk id="4" creationId="{B6972CD9-47C9-CA4C-7F20-EB0447037CF0}"/>
          </ac:picMkLst>
        </pc:picChg>
      </pc:sldChg>
      <pc:sldChg chg="addSp delSp modSp add mod modNotesTx">
        <pc:chgData name="Jansen-Tigchelaar, Doreanne | Gouwe Academie" userId="d18c6e0a-433c-494b-8521-0f48ebc560b2" providerId="ADAL" clId="{EE3E378C-67EA-40FE-A066-7B71403C18A3}" dt="2026-10-14T12:41:48.886" v="1320" actId="1076"/>
        <pc:sldMkLst>
          <pc:docMk/>
          <pc:sldMk cId="3724548178" sldId="324"/>
        </pc:sldMkLst>
        <pc:spChg chg="mod">
          <ac:chgData name="Jansen-Tigchelaar, Doreanne | Gouwe Academie" userId="d18c6e0a-433c-494b-8521-0f48ebc560b2" providerId="ADAL" clId="{EE3E378C-67EA-40FE-A066-7B71403C18A3}" dt="2026-10-14T12:41:48.886" v="1320" actId="1076"/>
          <ac:spMkLst>
            <pc:docMk/>
            <pc:sldMk cId="3724548178" sldId="324"/>
            <ac:spMk id="2" creationId="{6C6CB7BB-8363-35E8-FF42-2A8A7AC1A23A}"/>
          </ac:spMkLst>
        </pc:spChg>
        <pc:spChg chg="mod">
          <ac:chgData name="Jansen-Tigchelaar, Doreanne | Gouwe Academie" userId="d18c6e0a-433c-494b-8521-0f48ebc560b2" providerId="ADAL" clId="{EE3E378C-67EA-40FE-A066-7B71403C18A3}" dt="2026-10-14T12:41:41.506" v="1316" actId="14100"/>
          <ac:spMkLst>
            <pc:docMk/>
            <pc:sldMk cId="3724548178" sldId="324"/>
            <ac:spMk id="3" creationId="{55B9E312-486D-71AA-EC64-02D04BC1866D}"/>
          </ac:spMkLst>
        </pc:spChg>
        <pc:picChg chg="del">
          <ac:chgData name="Jansen-Tigchelaar, Doreanne | Gouwe Academie" userId="d18c6e0a-433c-494b-8521-0f48ebc560b2" providerId="ADAL" clId="{EE3E378C-67EA-40FE-A066-7B71403C18A3}" dt="2026-10-14T12:38:46.263" v="912" actId="478"/>
          <ac:picMkLst>
            <pc:docMk/>
            <pc:sldMk cId="3724548178" sldId="324"/>
            <ac:picMk id="4" creationId="{5B8B0F47-4699-FCCB-AD1A-D7CE39F3539A}"/>
          </ac:picMkLst>
        </pc:picChg>
        <pc:picChg chg="add mod">
          <ac:chgData name="Jansen-Tigchelaar, Doreanne | Gouwe Academie" userId="d18c6e0a-433c-494b-8521-0f48ebc560b2" providerId="ADAL" clId="{EE3E378C-67EA-40FE-A066-7B71403C18A3}" dt="2026-10-14T12:41:46.227" v="1319" actId="1076"/>
          <ac:picMkLst>
            <pc:docMk/>
            <pc:sldMk cId="3724548178" sldId="324"/>
            <ac:picMk id="6" creationId="{C32A69AA-955F-EAD7-8909-874C68B2B533}"/>
          </ac:picMkLst>
        </pc:picChg>
      </pc:sldChg>
      <pc:sldChg chg="addSp delSp modSp add mod modNotesTx">
        <pc:chgData name="Jansen-Tigchelaar, Doreanne | Gouwe Academie" userId="d18c6e0a-433c-494b-8521-0f48ebc560b2" providerId="ADAL" clId="{EE3E378C-67EA-40FE-A066-7B71403C18A3}" dt="2026-10-14T13:10:04.776" v="2070" actId="20577"/>
        <pc:sldMkLst>
          <pc:docMk/>
          <pc:sldMk cId="2359521313" sldId="325"/>
        </pc:sldMkLst>
        <pc:picChg chg="add mod">
          <ac:chgData name="Jansen-Tigchelaar, Doreanne | Gouwe Academie" userId="d18c6e0a-433c-494b-8521-0f48ebc560b2" providerId="ADAL" clId="{EE3E378C-67EA-40FE-A066-7B71403C18A3}" dt="2026-10-14T13:08:37.447" v="1803" actId="1076"/>
          <ac:picMkLst>
            <pc:docMk/>
            <pc:sldMk cId="2359521313" sldId="325"/>
            <ac:picMk id="3" creationId="{3DAEBAC0-CC84-45F6-432A-EDA1E2F9A538}"/>
          </ac:picMkLst>
        </pc:picChg>
        <pc:picChg chg="del">
          <ac:chgData name="Jansen-Tigchelaar, Doreanne | Gouwe Academie" userId="d18c6e0a-433c-494b-8521-0f48ebc560b2" providerId="ADAL" clId="{EE3E378C-67EA-40FE-A066-7B71403C18A3}" dt="2026-10-14T13:08:21.296" v="1798" actId="478"/>
          <ac:picMkLst>
            <pc:docMk/>
            <pc:sldMk cId="2359521313" sldId="325"/>
            <ac:picMk id="5" creationId="{34ED6169-BB2E-4502-6483-0AD7DF1411E2}"/>
          </ac:picMkLst>
        </pc:picChg>
        <pc:picChg chg="del">
          <ac:chgData name="Jansen-Tigchelaar, Doreanne | Gouwe Academie" userId="d18c6e0a-433c-494b-8521-0f48ebc560b2" providerId="ADAL" clId="{EE3E378C-67EA-40FE-A066-7B71403C18A3}" dt="2026-10-14T13:08:22.282" v="1799" actId="478"/>
          <ac:picMkLst>
            <pc:docMk/>
            <pc:sldMk cId="2359521313" sldId="325"/>
            <ac:picMk id="6" creationId="{10F884B8-ABE3-C825-EAF9-DAA378AD35A4}"/>
          </ac:picMkLst>
        </pc:picChg>
        <pc:picChg chg="del">
          <ac:chgData name="Jansen-Tigchelaar, Doreanne | Gouwe Academie" userId="d18c6e0a-433c-494b-8521-0f48ebc560b2" providerId="ADAL" clId="{EE3E378C-67EA-40FE-A066-7B71403C18A3}" dt="2026-10-14T13:08:22.678" v="1800" actId="478"/>
          <ac:picMkLst>
            <pc:docMk/>
            <pc:sldMk cId="2359521313" sldId="325"/>
            <ac:picMk id="8" creationId="{9A279C67-AD6E-8D24-E3DF-D51C216A6A33}"/>
          </ac:picMkLst>
        </pc:picChg>
        <pc:picChg chg="del">
          <ac:chgData name="Jansen-Tigchelaar, Doreanne | Gouwe Academie" userId="d18c6e0a-433c-494b-8521-0f48ebc560b2" providerId="ADAL" clId="{EE3E378C-67EA-40FE-A066-7B71403C18A3}" dt="2026-10-14T13:08:20.775" v="1797" actId="478"/>
          <ac:picMkLst>
            <pc:docMk/>
            <pc:sldMk cId="2359521313" sldId="325"/>
            <ac:picMk id="9" creationId="{EFB94878-39A5-3F34-452D-7324B7D033EE}"/>
          </ac:picMkLst>
        </pc:picChg>
      </pc:sldChg>
      <pc:sldChg chg="addSp delSp modSp add mod">
        <pc:chgData name="Jansen-Tigchelaar, Doreanne | Gouwe Academie" userId="d18c6e0a-433c-494b-8521-0f48ebc560b2" providerId="ADAL" clId="{EE3E378C-67EA-40FE-A066-7B71403C18A3}" dt="2026-10-14T13:07:12.291" v="1792" actId="1076"/>
        <pc:sldMkLst>
          <pc:docMk/>
          <pc:sldMk cId="2091723938" sldId="326"/>
        </pc:sldMkLst>
        <pc:spChg chg="mod">
          <ac:chgData name="Jansen-Tigchelaar, Doreanne | Gouwe Academie" userId="d18c6e0a-433c-494b-8521-0f48ebc560b2" providerId="ADAL" clId="{EE3E378C-67EA-40FE-A066-7B71403C18A3}" dt="2026-10-14T13:05:35.359" v="1767" actId="1076"/>
          <ac:spMkLst>
            <pc:docMk/>
            <pc:sldMk cId="2091723938" sldId="326"/>
            <ac:spMk id="2" creationId="{DA823D13-B9BE-10E3-6710-8ED6253D911C}"/>
          </ac:spMkLst>
        </pc:spChg>
        <pc:spChg chg="mod">
          <ac:chgData name="Jansen-Tigchelaar, Doreanne | Gouwe Academie" userId="d18c6e0a-433c-494b-8521-0f48ebc560b2" providerId="ADAL" clId="{EE3E378C-67EA-40FE-A066-7B71403C18A3}" dt="2026-10-14T13:05:32.549" v="1766" actId="1076"/>
          <ac:spMkLst>
            <pc:docMk/>
            <pc:sldMk cId="2091723938" sldId="326"/>
            <ac:spMk id="3" creationId="{77F6515B-5E66-96D9-3A0B-CE447BC0FA95}"/>
          </ac:spMkLst>
        </pc:spChg>
        <pc:picChg chg="add mod">
          <ac:chgData name="Jansen-Tigchelaar, Doreanne | Gouwe Academie" userId="d18c6e0a-433c-494b-8521-0f48ebc560b2" providerId="ADAL" clId="{EE3E378C-67EA-40FE-A066-7B71403C18A3}" dt="2026-10-14T13:05:52.682" v="1771" actId="1076"/>
          <ac:picMkLst>
            <pc:docMk/>
            <pc:sldMk cId="2091723938" sldId="326"/>
            <ac:picMk id="5" creationId="{BDA48062-274E-B8F7-F897-3E2BA6655A41}"/>
          </ac:picMkLst>
        </pc:picChg>
        <pc:picChg chg="del mod">
          <ac:chgData name="Jansen-Tigchelaar, Doreanne | Gouwe Academie" userId="d18c6e0a-433c-494b-8521-0f48ebc560b2" providerId="ADAL" clId="{EE3E378C-67EA-40FE-A066-7B71403C18A3}" dt="2026-10-14T13:05:54.781" v="1772" actId="478"/>
          <ac:picMkLst>
            <pc:docMk/>
            <pc:sldMk cId="2091723938" sldId="326"/>
            <ac:picMk id="7" creationId="{2A7EA274-87D9-9E51-D561-3B17DE1C0FCD}"/>
          </ac:picMkLst>
        </pc:picChg>
        <pc:picChg chg="add mod">
          <ac:chgData name="Jansen-Tigchelaar, Doreanne | Gouwe Academie" userId="d18c6e0a-433c-494b-8521-0f48ebc560b2" providerId="ADAL" clId="{EE3E378C-67EA-40FE-A066-7B71403C18A3}" dt="2026-10-14T13:07:12.291" v="1792" actId="1076"/>
          <ac:picMkLst>
            <pc:docMk/>
            <pc:sldMk cId="2091723938" sldId="326"/>
            <ac:picMk id="8" creationId="{94AB3A5B-C7EC-BAA9-27A9-3BC040515463}"/>
          </ac:picMkLst>
        </pc:picChg>
      </pc:sldChg>
      <pc:sldChg chg="addSp delSp modSp add mod modNotesTx">
        <pc:chgData name="Jansen-Tigchelaar, Doreanne | Gouwe Academie" userId="d18c6e0a-433c-494b-8521-0f48ebc560b2" providerId="ADAL" clId="{EE3E378C-67EA-40FE-A066-7B71403C18A3}" dt="2026-10-14T13:09:04.846" v="1807" actId="20577"/>
        <pc:sldMkLst>
          <pc:docMk/>
          <pc:sldMk cId="2410344100" sldId="327"/>
        </pc:sldMkLst>
        <pc:picChg chg="del">
          <ac:chgData name="Jansen-Tigchelaar, Doreanne | Gouwe Academie" userId="d18c6e0a-433c-494b-8521-0f48ebc560b2" providerId="ADAL" clId="{EE3E378C-67EA-40FE-A066-7B71403C18A3}" dt="2026-10-14T13:07:48.983" v="1793" actId="478"/>
          <ac:picMkLst>
            <pc:docMk/>
            <pc:sldMk cId="2410344100" sldId="327"/>
            <ac:picMk id="5" creationId="{4E10CB26-BE30-8FFB-69FD-1D72E4F2032E}"/>
          </ac:picMkLst>
        </pc:picChg>
        <pc:picChg chg="add mod">
          <ac:chgData name="Jansen-Tigchelaar, Doreanne | Gouwe Academie" userId="d18c6e0a-433c-494b-8521-0f48ebc560b2" providerId="ADAL" clId="{EE3E378C-67EA-40FE-A066-7B71403C18A3}" dt="2026-10-14T13:08:04.089" v="1796" actId="14100"/>
          <ac:picMkLst>
            <pc:docMk/>
            <pc:sldMk cId="2410344100" sldId="327"/>
            <ac:picMk id="6" creationId="{96CD1CC5-7FF2-728B-ACC6-7EEB54287C55}"/>
          </ac:picMkLst>
        </pc:picChg>
      </pc:sldChg>
      <pc:sldChg chg="addSp delSp add mod modNotesTx">
        <pc:chgData name="Jansen-Tigchelaar, Doreanne | Gouwe Academie" userId="d18c6e0a-433c-494b-8521-0f48ebc560b2" providerId="ADAL" clId="{EE3E378C-67EA-40FE-A066-7B71403C18A3}" dt="2026-10-14T13:06:46.870" v="1790" actId="20577"/>
        <pc:sldMkLst>
          <pc:docMk/>
          <pc:sldMk cId="2136619387" sldId="328"/>
        </pc:sldMkLst>
        <pc:picChg chg="del">
          <ac:chgData name="Jansen-Tigchelaar, Doreanne | Gouwe Academie" userId="d18c6e0a-433c-494b-8521-0f48ebc560b2" providerId="ADAL" clId="{EE3E378C-67EA-40FE-A066-7B71403C18A3}" dt="2026-10-14T13:06:32.958" v="1773" actId="478"/>
          <ac:picMkLst>
            <pc:docMk/>
            <pc:sldMk cId="2136619387" sldId="328"/>
            <ac:picMk id="5" creationId="{67C91593-489D-66CE-5C43-B04A2CD1EF32}"/>
          </ac:picMkLst>
        </pc:picChg>
        <pc:picChg chg="add">
          <ac:chgData name="Jansen-Tigchelaar, Doreanne | Gouwe Academie" userId="d18c6e0a-433c-494b-8521-0f48ebc560b2" providerId="ADAL" clId="{EE3E378C-67EA-40FE-A066-7B71403C18A3}" dt="2026-10-14T13:06:33.296" v="1774" actId="22"/>
          <ac:picMkLst>
            <pc:docMk/>
            <pc:sldMk cId="2136619387" sldId="328"/>
            <ac:picMk id="7" creationId="{7FAFFC84-B50B-B3BF-05EB-1C3B8730D994}"/>
          </ac:picMkLst>
        </pc:picChg>
      </pc:sldChg>
      <pc:sldChg chg="add del">
        <pc:chgData name="Jansen-Tigchelaar, Doreanne | Gouwe Academie" userId="d18c6e0a-433c-494b-8521-0f48ebc560b2" providerId="ADAL" clId="{EE3E378C-67EA-40FE-A066-7B71403C18A3}" dt="2026-10-14T13:05:06.481" v="1760" actId="47"/>
        <pc:sldMkLst>
          <pc:docMk/>
          <pc:sldMk cId="3224119471" sldId="330"/>
        </pc:sldMkLst>
      </pc:sldChg>
      <pc:sldChg chg="del">
        <pc:chgData name="Jansen-Tigchelaar, Doreanne | Gouwe Academie" userId="d18c6e0a-433c-494b-8521-0f48ebc560b2" providerId="ADAL" clId="{EE3E378C-67EA-40FE-A066-7B71403C18A3}" dt="2026-10-14T12:30:07.931" v="63" actId="47"/>
        <pc:sldMkLst>
          <pc:docMk/>
          <pc:sldMk cId="706242283" sldId="1570"/>
        </pc:sldMkLst>
      </pc:sldChg>
      <pc:sldChg chg="ord">
        <pc:chgData name="Jansen-Tigchelaar, Doreanne | Gouwe Academie" userId="d18c6e0a-433c-494b-8521-0f48ebc560b2" providerId="ADAL" clId="{EE3E378C-67EA-40FE-A066-7B71403C18A3}" dt="2026-10-14T12:29:40.995" v="61"/>
        <pc:sldMkLst>
          <pc:docMk/>
          <pc:sldMk cId="3638183834" sldId="1823"/>
        </pc:sldMkLst>
      </pc:sldChg>
      <pc:sldChg chg="del">
        <pc:chgData name="Jansen-Tigchelaar, Doreanne | Gouwe Academie" userId="d18c6e0a-433c-494b-8521-0f48ebc560b2" providerId="ADAL" clId="{EE3E378C-67EA-40FE-A066-7B71403C18A3}" dt="2026-10-14T12:30:06.905" v="62" actId="47"/>
        <pc:sldMkLst>
          <pc:docMk/>
          <pc:sldMk cId="351890896" sldId="1824"/>
        </pc:sldMkLst>
      </pc:sldChg>
      <pc:sldChg chg="del">
        <pc:chgData name="Jansen-Tigchelaar, Doreanne | Gouwe Academie" userId="d18c6e0a-433c-494b-8521-0f48ebc560b2" providerId="ADAL" clId="{EE3E378C-67EA-40FE-A066-7B71403C18A3}" dt="2026-10-14T12:30:11.702" v="64" actId="47"/>
        <pc:sldMkLst>
          <pc:docMk/>
          <pc:sldMk cId="1699173303" sldId="1825"/>
        </pc:sldMkLst>
      </pc:sldChg>
      <pc:sldChg chg="delSp del">
        <pc:chgData name="Jansen-Tigchelaar, Doreanne | Gouwe Academie" userId="d18c6e0a-433c-494b-8521-0f48ebc560b2" providerId="ADAL" clId="{EE3E378C-67EA-40FE-A066-7B71403C18A3}" dt="2026-10-14T12:30:34.405" v="68" actId="47"/>
        <pc:sldMkLst>
          <pc:docMk/>
          <pc:sldMk cId="216977889" sldId="1826"/>
        </pc:sldMkLst>
        <pc:picChg chg="del">
          <ac:chgData name="Jansen-Tigchelaar, Doreanne | Gouwe Academie" userId="d18c6e0a-433c-494b-8521-0f48ebc560b2" providerId="ADAL" clId="{EE3E378C-67EA-40FE-A066-7B71403C18A3}" dt="2026-10-14T12:30:18.629" v="65" actId="21"/>
          <ac:picMkLst>
            <pc:docMk/>
            <pc:sldMk cId="216977889" sldId="1826"/>
            <ac:picMk id="1026" creationId="{4056211C-C0AD-4D7E-A280-C14E8A6DD2A2}"/>
          </ac:picMkLst>
        </pc:picChg>
      </pc:sldChg>
      <pc:sldChg chg="delSp modSp add mod modNotesTx">
        <pc:chgData name="Jansen-Tigchelaar, Doreanne | Gouwe Academie" userId="d18c6e0a-433c-494b-8521-0f48ebc560b2" providerId="ADAL" clId="{EE3E378C-67EA-40FE-A066-7B71403C18A3}" dt="2026-10-14T12:43:11.230" v="1460" actId="14100"/>
        <pc:sldMkLst>
          <pc:docMk/>
          <pc:sldMk cId="2922795167" sldId="1827"/>
        </pc:sldMkLst>
        <pc:spChg chg="mod">
          <ac:chgData name="Jansen-Tigchelaar, Doreanne | Gouwe Academie" userId="d18c6e0a-433c-494b-8521-0f48ebc560b2" providerId="ADAL" clId="{EE3E378C-67EA-40FE-A066-7B71403C18A3}" dt="2026-10-14T12:43:11.230" v="1460" actId="14100"/>
          <ac:spMkLst>
            <pc:docMk/>
            <pc:sldMk cId="2922795167" sldId="1827"/>
            <ac:spMk id="3" creationId="{7F1F9814-6AC1-4FBC-B042-0333BE7FB054}"/>
          </ac:spMkLst>
        </pc:spChg>
        <pc:picChg chg="del">
          <ac:chgData name="Jansen-Tigchelaar, Doreanne | Gouwe Academie" userId="d18c6e0a-433c-494b-8521-0f48ebc560b2" providerId="ADAL" clId="{EE3E378C-67EA-40FE-A066-7B71403C18A3}" dt="2026-10-14T12:26:06.260" v="6" actId="478"/>
          <ac:picMkLst>
            <pc:docMk/>
            <pc:sldMk cId="2922795167" sldId="1827"/>
            <ac:picMk id="5" creationId="{7746D9B2-647F-4D8E-8CFC-1D6A58FA17F5}"/>
          </ac:picMkLst>
        </pc:picChg>
        <pc:picChg chg="mod">
          <ac:chgData name="Jansen-Tigchelaar, Doreanne | Gouwe Academie" userId="d18c6e0a-433c-494b-8521-0f48ebc560b2" providerId="ADAL" clId="{EE3E378C-67EA-40FE-A066-7B71403C18A3}" dt="2026-10-14T12:27:21.897" v="12" actId="1076"/>
          <ac:picMkLst>
            <pc:docMk/>
            <pc:sldMk cId="2922795167" sldId="1827"/>
            <ac:picMk id="7" creationId="{8A6BE56B-5A68-CF80-DCB8-1E65003765DA}"/>
          </ac:picMkLst>
        </pc:picChg>
      </pc:sldChg>
      <pc:sldChg chg="modSp add mod modNotesTx">
        <pc:chgData name="Jansen-Tigchelaar, Doreanne | Gouwe Academie" userId="d18c6e0a-433c-494b-8521-0f48ebc560b2" providerId="ADAL" clId="{EE3E378C-67EA-40FE-A066-7B71403C18A3}" dt="2026-10-14T13:05:03.784" v="1759" actId="20577"/>
        <pc:sldMkLst>
          <pc:docMk/>
          <pc:sldMk cId="2818648744" sldId="1828"/>
        </pc:sldMkLst>
        <pc:spChg chg="mod">
          <ac:chgData name="Jansen-Tigchelaar, Doreanne | Gouwe Academie" userId="d18c6e0a-433c-494b-8521-0f48ebc560b2" providerId="ADAL" clId="{EE3E378C-67EA-40FE-A066-7B71403C18A3}" dt="2026-10-14T12:44:21.901" v="1469" actId="1076"/>
          <ac:spMkLst>
            <pc:docMk/>
            <pc:sldMk cId="2818648744" sldId="1828"/>
            <ac:spMk id="2" creationId="{657D0D15-BB72-4581-BFE1-8BBB10EF8FB9}"/>
          </ac:spMkLst>
        </pc:spChg>
        <pc:spChg chg="mod">
          <ac:chgData name="Jansen-Tigchelaar, Doreanne | Gouwe Academie" userId="d18c6e0a-433c-494b-8521-0f48ebc560b2" providerId="ADAL" clId="{EE3E378C-67EA-40FE-A066-7B71403C18A3}" dt="2026-10-14T12:29:30.104" v="57"/>
          <ac:spMkLst>
            <pc:docMk/>
            <pc:sldMk cId="2818648744" sldId="1828"/>
            <ac:spMk id="6" creationId="{DC474592-2D29-468C-80BA-DEFA172E008A}"/>
          </ac:spMkLst>
        </pc:spChg>
        <pc:picChg chg="mod">
          <ac:chgData name="Jansen-Tigchelaar, Doreanne | Gouwe Academie" userId="d18c6e0a-433c-494b-8521-0f48ebc560b2" providerId="ADAL" clId="{EE3E378C-67EA-40FE-A066-7B71403C18A3}" dt="2026-10-14T12:30:29.458" v="67" actId="14100"/>
          <ac:picMkLst>
            <pc:docMk/>
            <pc:sldMk cId="2818648744" sldId="1828"/>
            <ac:picMk id="5" creationId="{6BF41616-C3A6-5C9A-54C7-FEDBAAA74BF0}"/>
          </ac:picMkLst>
        </pc:picChg>
      </pc:sldChg>
      <pc:sldChg chg="add">
        <pc:chgData name="Jansen-Tigchelaar, Doreanne | Gouwe Academie" userId="d18c6e0a-433c-494b-8521-0f48ebc560b2" providerId="ADAL" clId="{EE3E378C-67EA-40FE-A066-7B71403C18A3}" dt="2026-10-14T12:28:54.488" v="47"/>
        <pc:sldMkLst>
          <pc:docMk/>
          <pc:sldMk cId="3496730117" sldId="1829"/>
        </pc:sldMkLst>
      </pc:sldChg>
      <pc:sldChg chg="addSp delSp modSp add mod ord modNotesTx">
        <pc:chgData name="Jansen-Tigchelaar, Doreanne | Gouwe Academie" userId="d18c6e0a-433c-494b-8521-0f48ebc560b2" providerId="ADAL" clId="{EE3E378C-67EA-40FE-A066-7B71403C18A3}" dt="2026-10-14T12:43:57.174" v="1468" actId="1076"/>
        <pc:sldMkLst>
          <pc:docMk/>
          <pc:sldMk cId="1584739383" sldId="1830"/>
        </pc:sldMkLst>
        <pc:spChg chg="del">
          <ac:chgData name="Jansen-Tigchelaar, Doreanne | Gouwe Academie" userId="d18c6e0a-433c-494b-8521-0f48ebc560b2" providerId="ADAL" clId="{EE3E378C-67EA-40FE-A066-7B71403C18A3}" dt="2026-10-14T12:40:07.382" v="984" actId="478"/>
          <ac:spMkLst>
            <pc:docMk/>
            <pc:sldMk cId="1584739383" sldId="1830"/>
            <ac:spMk id="2" creationId="{24586BB4-DA1A-104F-ED71-1DAC7A78A663}"/>
          </ac:spMkLst>
        </pc:spChg>
        <pc:spChg chg="del mod">
          <ac:chgData name="Jansen-Tigchelaar, Doreanne | Gouwe Academie" userId="d18c6e0a-433c-494b-8521-0f48ebc560b2" providerId="ADAL" clId="{EE3E378C-67EA-40FE-A066-7B71403C18A3}" dt="2026-10-14T12:40:16.271" v="989" actId="478"/>
          <ac:spMkLst>
            <pc:docMk/>
            <pc:sldMk cId="1584739383" sldId="1830"/>
            <ac:spMk id="3" creationId="{A2170D70-7AFA-3EC4-0B14-E202BF76783E}"/>
          </ac:spMkLst>
        </pc:spChg>
        <pc:spChg chg="add del mod">
          <ac:chgData name="Jansen-Tigchelaar, Doreanne | Gouwe Academie" userId="d18c6e0a-433c-494b-8521-0f48ebc560b2" providerId="ADAL" clId="{EE3E378C-67EA-40FE-A066-7B71403C18A3}" dt="2026-10-14T12:40:14.456" v="988" actId="478"/>
          <ac:spMkLst>
            <pc:docMk/>
            <pc:sldMk cId="1584739383" sldId="1830"/>
            <ac:spMk id="8" creationId="{D79B78CB-4D86-B546-B23F-D71E29AE4981}"/>
          </ac:spMkLst>
        </pc:spChg>
        <pc:grpChg chg="add mod">
          <ac:chgData name="Jansen-Tigchelaar, Doreanne | Gouwe Academie" userId="d18c6e0a-433c-494b-8521-0f48ebc560b2" providerId="ADAL" clId="{EE3E378C-67EA-40FE-A066-7B71403C18A3}" dt="2026-10-14T12:43:57.174" v="1468" actId="1076"/>
          <ac:grpSpMkLst>
            <pc:docMk/>
            <pc:sldMk cId="1584739383" sldId="1830"/>
            <ac:grpSpMk id="9" creationId="{66AAAF5A-0595-F2FC-AEB5-2CA9A4946864}"/>
          </ac:grpSpMkLst>
        </pc:grpChg>
        <pc:picChg chg="add mod">
          <ac:chgData name="Jansen-Tigchelaar, Doreanne | Gouwe Academie" userId="d18c6e0a-433c-494b-8521-0f48ebc560b2" providerId="ADAL" clId="{EE3E378C-67EA-40FE-A066-7B71403C18A3}" dt="2026-10-14T12:43:51.533" v="1466" actId="164"/>
          <ac:picMkLst>
            <pc:docMk/>
            <pc:sldMk cId="1584739383" sldId="1830"/>
            <ac:picMk id="5" creationId="{F5167146-4B50-74A3-E9CA-F64B20213EF7}"/>
          </ac:picMkLst>
        </pc:picChg>
        <pc:picChg chg="mod">
          <ac:chgData name="Jansen-Tigchelaar, Doreanne | Gouwe Academie" userId="d18c6e0a-433c-494b-8521-0f48ebc560b2" providerId="ADAL" clId="{EE3E378C-67EA-40FE-A066-7B71403C18A3}" dt="2026-10-14T12:43:51.533" v="1466" actId="164"/>
          <ac:picMkLst>
            <pc:docMk/>
            <pc:sldMk cId="1584739383" sldId="1830"/>
            <ac:picMk id="6" creationId="{54427A6B-9FFB-317A-7DEB-C753EEDD6149}"/>
          </ac:picMkLst>
        </pc:picChg>
      </pc:sldChg>
      <pc:sldChg chg="addSp delSp modSp add mod modNotesTx">
        <pc:chgData name="Jansen-Tigchelaar, Doreanne | Gouwe Academie" userId="d18c6e0a-433c-494b-8521-0f48ebc560b2" providerId="ADAL" clId="{EE3E378C-67EA-40FE-A066-7B71403C18A3}" dt="2026-10-14T12:43:38.898" v="1465" actId="1076"/>
        <pc:sldMkLst>
          <pc:docMk/>
          <pc:sldMk cId="2614013093" sldId="1831"/>
        </pc:sldMkLst>
        <pc:spChg chg="mod">
          <ac:chgData name="Jansen-Tigchelaar, Doreanne | Gouwe Academie" userId="d18c6e0a-433c-494b-8521-0f48ebc560b2" providerId="ADAL" clId="{EE3E378C-67EA-40FE-A066-7B71403C18A3}" dt="2026-10-14T12:43:34.308" v="1463" actId="14100"/>
          <ac:spMkLst>
            <pc:docMk/>
            <pc:sldMk cId="2614013093" sldId="1831"/>
            <ac:spMk id="2" creationId="{E1AC9962-E170-4251-390F-4F33E701CAEB}"/>
          </ac:spMkLst>
        </pc:spChg>
        <pc:spChg chg="mod">
          <ac:chgData name="Jansen-Tigchelaar, Doreanne | Gouwe Academie" userId="d18c6e0a-433c-494b-8521-0f48ebc560b2" providerId="ADAL" clId="{EE3E378C-67EA-40FE-A066-7B71403C18A3}" dt="2026-10-14T12:43:38.898" v="1465" actId="1076"/>
          <ac:spMkLst>
            <pc:docMk/>
            <pc:sldMk cId="2614013093" sldId="1831"/>
            <ac:spMk id="4" creationId="{74D15CD9-6CCB-F392-85E9-4C26796F7196}"/>
          </ac:spMkLst>
        </pc:spChg>
        <pc:spChg chg="mod">
          <ac:chgData name="Jansen-Tigchelaar, Doreanne | Gouwe Academie" userId="d18c6e0a-433c-494b-8521-0f48ebc560b2" providerId="ADAL" clId="{EE3E378C-67EA-40FE-A066-7B71403C18A3}" dt="2026-10-14T12:43:30.833" v="1462" actId="14100"/>
          <ac:spMkLst>
            <pc:docMk/>
            <pc:sldMk cId="2614013093" sldId="1831"/>
            <ac:spMk id="7" creationId="{EC045BC6-6CF2-26BD-B05C-98704D0A46AD}"/>
          </ac:spMkLst>
        </pc:spChg>
        <pc:picChg chg="add mod">
          <ac:chgData name="Jansen-Tigchelaar, Doreanne | Gouwe Academie" userId="d18c6e0a-433c-494b-8521-0f48ebc560b2" providerId="ADAL" clId="{EE3E378C-67EA-40FE-A066-7B71403C18A3}" dt="2026-10-14T12:43:35.605" v="1464" actId="1076"/>
          <ac:picMkLst>
            <pc:docMk/>
            <pc:sldMk cId="2614013093" sldId="1831"/>
            <ac:picMk id="5" creationId="{51977AB9-42A9-2405-263A-CBD2CB531991}"/>
          </ac:picMkLst>
        </pc:picChg>
        <pc:picChg chg="del">
          <ac:chgData name="Jansen-Tigchelaar, Doreanne | Gouwe Academie" userId="d18c6e0a-433c-494b-8521-0f48ebc560b2" providerId="ADAL" clId="{EE3E378C-67EA-40FE-A066-7B71403C18A3}" dt="2026-10-14T12:42:10.485" v="1323" actId="478"/>
          <ac:picMkLst>
            <pc:docMk/>
            <pc:sldMk cId="2614013093" sldId="1831"/>
            <ac:picMk id="6" creationId="{25FD068F-6F6B-E4F4-FCC4-23B6829E853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72E54F-DD2B-7B42-BBC8-AC4CFBE2854A}" type="datetimeFigureOut">
              <a:rPr lang="nl-NL" smtClean="0"/>
              <a:t>14-10-2026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D9C81-6D6C-BB44-9521-3C1B662E6101}" type="slidenum">
              <a:rPr lang="nl-NL" smtClean="0"/>
              <a:t>‹nr.›</a:t>
            </a:fld>
            <a:endParaRPr lang="nl-NL"/>
          </a:p>
        </p:txBody>
      </p:sp>
    </p:spTree>
    <p:extLst>
      <p:ext uri="{BB962C8B-B14F-4D97-AF65-F5344CB8AC3E}">
        <p14:creationId xmlns:p14="http://schemas.microsoft.com/office/powerpoint/2010/main" val="341517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rtl="0">
              <a:spcBef>
                <a:spcPts val="0"/>
              </a:spcBef>
              <a:buSzPct val="25000"/>
              <a:buNone/>
            </a:pPr>
            <a:r>
              <a:rPr lang="nl-NL" sz="1200" b="0" i="0" u="none" strike="noStrike" cap="none" dirty="0">
                <a:solidFill>
                  <a:schemeClr val="dk1"/>
                </a:solidFill>
                <a:latin typeface="Calibri"/>
                <a:ea typeface="Calibri"/>
                <a:cs typeface="Calibri"/>
                <a:sym typeface="Calibri"/>
              </a:rPr>
              <a:t>Deze presentatie is bedoeld als</a:t>
            </a:r>
            <a:r>
              <a:rPr lang="nl-NL" sz="1200" b="0" i="0" u="none" strike="noStrike" cap="none" baseline="0" dirty="0">
                <a:solidFill>
                  <a:schemeClr val="dk1"/>
                </a:solidFill>
                <a:latin typeface="Calibri"/>
                <a:ea typeface="Calibri"/>
                <a:cs typeface="Calibri"/>
                <a:sym typeface="Calibri"/>
              </a:rPr>
              <a:t> instructie bij het laten invullen van de leerlingvragenlijst </a:t>
            </a:r>
            <a:r>
              <a:rPr lang="nl-NL" sz="1200" b="0" i="0" u="none" strike="noStrike" cap="none" baseline="0" dirty="0" err="1">
                <a:solidFill>
                  <a:schemeClr val="dk1"/>
                </a:solidFill>
                <a:latin typeface="Calibri"/>
                <a:ea typeface="Calibri"/>
                <a:cs typeface="Calibri"/>
                <a:sym typeface="Calibri"/>
              </a:rPr>
              <a:t>Zie!vo</a:t>
            </a:r>
            <a:r>
              <a:rPr lang="nl-NL" sz="1200" b="0" i="0" u="none" strike="noStrike" cap="none" baseline="0" dirty="0">
                <a:solidFill>
                  <a:schemeClr val="dk1"/>
                </a:solidFill>
                <a:latin typeface="Calibri"/>
                <a:ea typeface="Calibri"/>
                <a:cs typeface="Calibri"/>
                <a:sym typeface="Calibri"/>
              </a:rPr>
              <a:t>. De afbeeldingen aan het einde zijn te gebruiken om de leerlingen op weg te helpen bij het invullen, maar kunnen ook gebruikt worden wanneer je op een later moment met een leerling door wilt praten over een stelling of stellingen.</a:t>
            </a:r>
          </a:p>
          <a:p>
            <a:pPr marL="0" marR="0" lvl="0" indent="0" algn="l" rtl="0">
              <a:spcBef>
                <a:spcPts val="0"/>
              </a:spcBef>
              <a:buSzPct val="25000"/>
              <a:buNone/>
            </a:pPr>
            <a:endParaRPr lang="nl-NL" sz="12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r>
              <a:rPr lang="nl-NL" sz="1200" b="0" i="0" u="none" strike="noStrike" cap="none" baseline="0" dirty="0">
                <a:solidFill>
                  <a:schemeClr val="dk1"/>
                </a:solidFill>
                <a:latin typeface="Calibri"/>
                <a:ea typeface="Calibri"/>
                <a:cs typeface="Calibri"/>
                <a:sym typeface="Calibri"/>
              </a:rPr>
              <a:t>Kijk goed naar het moment waarop je de vragenlijst gaat laten invullen. Doe het bij voorkeur niet als er de afgelopen 24 uur iets is voorgevallen wat emotionele impact heeft (gehad) op de leerlingen. Je kunt dan beter het invullen even uitstellen, omdat leerlingen moeilijker van een afstandje kunnen kijken naar hoe ze functioneren en hoe ze dingen ervaren over een langere periode.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a:t>
            </a:fld>
            <a:endParaRPr lang="nl-NL"/>
          </a:p>
        </p:txBody>
      </p:sp>
    </p:spTree>
    <p:extLst>
      <p:ext uri="{BB962C8B-B14F-4D97-AF65-F5344CB8AC3E}">
        <p14:creationId xmlns:p14="http://schemas.microsoft.com/office/powerpoint/2010/main" val="3544127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dirty="0">
                <a:effectLst/>
                <a:latin typeface="+mn-lt"/>
                <a:ea typeface="+mn-ea"/>
                <a:cs typeface="+mn-cs"/>
                <a:sym typeface="Helvetica Neue"/>
              </a:rPr>
              <a:t>Ik ben heel benieuwd hoe jullie over jezelf denken. Daar is deze vragenlijst voor. Het gaat dus over jezelf, er is daarom geen goed of fout antwoord. Je vult in wat jij denkt, voelt of doet. Daarom is het belangrijk dat je de vragenlijst eerlijk invult, ook als je denkt dat het niet zo’n leuk antwoord is. Alle antwoorden zijn goed, als het maar is wat jij denkt, voelt of doet. Je krijgt er ook geen cijfer voor. De antwoorden ga ik gebruiken om je beter te kunnen begrijpen en om je te kunnen helpen als dat nodig is. </a:t>
            </a:r>
            <a:endParaRPr lang="nl-NL" sz="1200" dirty="0">
              <a:effectLst/>
              <a:latin typeface="+mn-lt"/>
              <a:ea typeface="+mn-ea"/>
              <a:cs typeface="+mn-cs"/>
              <a:sym typeface="Helvetica Neue"/>
            </a:endParaRPr>
          </a:p>
          <a:p>
            <a:endParaRPr lang="nl-NL" sz="1200" b="1" dirty="0">
              <a:effectLst/>
              <a:latin typeface="+mn-lt"/>
              <a:ea typeface="+mn-ea"/>
              <a:cs typeface="+mn-cs"/>
              <a:sym typeface="Helvetica Neue"/>
            </a:endParaRPr>
          </a:p>
          <a:p>
            <a:endParaRPr lang="nl-NL" sz="1200" b="1" dirty="0">
              <a:effectLst/>
              <a:latin typeface="+mn-lt"/>
              <a:ea typeface="+mn-ea"/>
              <a:cs typeface="+mn-cs"/>
              <a:sym typeface="Helvetica Neue"/>
            </a:endParaRPr>
          </a:p>
          <a:p>
            <a:r>
              <a:rPr lang="nl-NL" sz="1200" dirty="0">
                <a:effectLst/>
                <a:latin typeface="+mn-lt"/>
                <a:ea typeface="+mn-ea"/>
                <a:cs typeface="+mn-cs"/>
                <a:sym typeface="Helvetica Neue"/>
              </a:rPr>
              <a:t>Leg goed aan de leerlingen uit waarom ze deze vragenlijst(en) invullen en wat de bedoeling is. Dat is erg belangrijk om ervoor te zorgen dat de leerling zich veilig voelt en de vragenlijst eerlijk invult.</a:t>
            </a:r>
          </a:p>
          <a:p>
            <a:r>
              <a:rPr lang="nl-NL" sz="1200" dirty="0">
                <a:effectLst/>
                <a:latin typeface="+mn-lt"/>
                <a:ea typeface="+mn-ea"/>
                <a:cs typeface="+mn-cs"/>
                <a:sym typeface="Helvetica Neue"/>
              </a:rPr>
              <a:t>Wees transparant over jouw bedoeling met de vragenlijst. De lijst is ontworpen om leerlingen te bevragen over hun beleving. Hierdoor is het mogelijk om het perspectief van de leerling te plaatsen naast de observatie van de docent. Hierdoor is het mogelijk om af te stemmen op hun behoeften, wat nodig is om te leren en het fijn te hebben op school.</a:t>
            </a:r>
          </a:p>
          <a:p>
            <a:r>
              <a:rPr lang="nl-NL" sz="1200" dirty="0">
                <a:effectLst/>
                <a:latin typeface="+mn-lt"/>
                <a:ea typeface="+mn-ea"/>
                <a:cs typeface="+mn-cs"/>
                <a:sym typeface="Helvetica Neue"/>
              </a:rPr>
              <a:t>Wanneer het je bedoeling is de uitslag met hen te bespreken, kun je dat aangeven. Ze weten dan dat je er op terug komt. </a:t>
            </a:r>
          </a:p>
          <a:p>
            <a:r>
              <a:rPr lang="nl-NL" sz="1200" dirty="0">
                <a:effectLst/>
                <a:latin typeface="+mn-lt"/>
                <a:ea typeface="+mn-ea"/>
                <a:cs typeface="+mn-cs"/>
                <a:sym typeface="Helvetica Neue"/>
              </a:rPr>
              <a:t>Wanneer de school er voor kiest om ook met ouders de uitslag te bespreken, adviseren we om de leerlingen hierover te informeren.  </a:t>
            </a:r>
          </a:p>
          <a:p>
            <a:r>
              <a:rPr lang="nl-NL" sz="1200" dirty="0">
                <a:effectLst/>
                <a:latin typeface="+mn-lt"/>
                <a:ea typeface="+mn-ea"/>
                <a:cs typeface="+mn-cs"/>
                <a:sym typeface="Helvetica Neue"/>
              </a:rPr>
              <a:t>Voorkom dat je het invullen zo beïnvloedt dat leerlingen sociaal wenselijke antwoorden geven. Maak het niet spannend door het te gewichtig te maken. </a:t>
            </a:r>
          </a:p>
          <a:p>
            <a:r>
              <a:rPr lang="nl-NL" sz="1200" i="1" dirty="0">
                <a:effectLst/>
                <a:latin typeface="+mn-lt"/>
                <a:ea typeface="+mn-ea"/>
                <a:cs typeface="+mn-cs"/>
                <a:sym typeface="Helvetica Neue"/>
              </a:rPr>
              <a:t> </a:t>
            </a:r>
            <a:endParaRPr lang="nl-NL" sz="1200" dirty="0">
              <a:effectLst/>
              <a:latin typeface="+mn-lt"/>
              <a:ea typeface="+mn-ea"/>
              <a:cs typeface="+mn-cs"/>
              <a:sym typeface="Helvetica Neue"/>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a:t>
            </a:fld>
            <a:endParaRPr lang="nl-NL"/>
          </a:p>
        </p:txBody>
      </p:sp>
    </p:spTree>
    <p:extLst>
      <p:ext uri="{BB962C8B-B14F-4D97-AF65-F5344CB8AC3E}">
        <p14:creationId xmlns:p14="http://schemas.microsoft.com/office/powerpoint/2010/main" val="3599673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Leg uit dat de vragen gaan over de situatie op school. Bespreek met de leerlingen de situatie waarover de stellingen gaan. Gebruik hiervoor de voorbeeldstelling: </a:t>
            </a:r>
            <a:r>
              <a:rPr lang="nl-NL" sz="1200" i="1" kern="1200" dirty="0">
                <a:solidFill>
                  <a:schemeClr val="tx1"/>
                </a:solidFill>
                <a:effectLst/>
                <a:latin typeface="+mn-lt"/>
                <a:ea typeface="+mn-ea"/>
                <a:cs typeface="+mn-cs"/>
              </a:rPr>
              <a:t>‘als ik in een groepje werk, denk en praat ik mee’.</a:t>
            </a:r>
            <a:r>
              <a:rPr lang="nl-NL" sz="1200" kern="1200" dirty="0">
                <a:solidFill>
                  <a:schemeClr val="tx1"/>
                </a:solidFill>
                <a:effectLst/>
                <a:latin typeface="+mn-lt"/>
                <a:ea typeface="+mn-ea"/>
                <a:cs typeface="+mn-cs"/>
              </a:rPr>
              <a:t> </a:t>
            </a:r>
          </a:p>
          <a:p>
            <a:r>
              <a:rPr lang="nl-NL" sz="1200" i="1" kern="1200" dirty="0">
                <a:solidFill>
                  <a:schemeClr val="tx1"/>
                </a:solidFill>
                <a:effectLst/>
                <a:latin typeface="+mn-lt"/>
                <a:ea typeface="+mn-ea"/>
                <a:cs typeface="+mn-cs"/>
              </a:rPr>
              <a:t> </a:t>
            </a:r>
            <a:endParaRPr lang="nl-NL" sz="1200" kern="1200" dirty="0">
              <a:solidFill>
                <a:schemeClr val="tx1"/>
              </a:solidFill>
              <a:effectLst/>
              <a:latin typeface="+mn-lt"/>
              <a:ea typeface="+mn-ea"/>
              <a:cs typeface="+mn-cs"/>
            </a:endParaRPr>
          </a:p>
          <a:p>
            <a:r>
              <a:rPr lang="nl-NL" sz="1200" i="1" kern="1200" dirty="0">
                <a:solidFill>
                  <a:schemeClr val="tx1"/>
                </a:solidFill>
                <a:effectLst/>
                <a:latin typeface="+mn-lt"/>
                <a:ea typeface="+mn-ea"/>
                <a:cs typeface="+mn-cs"/>
              </a:rPr>
              <a:t>“Als je de stellingen in gaat vullen, denk je na of dit voor jou zo is </a:t>
            </a:r>
            <a:r>
              <a:rPr lang="nl-NL" sz="1200" i="1" u="sng" kern="1200" dirty="0">
                <a:solidFill>
                  <a:schemeClr val="tx1"/>
                </a:solidFill>
                <a:effectLst/>
                <a:latin typeface="+mn-lt"/>
                <a:ea typeface="+mn-ea"/>
                <a:cs typeface="+mn-cs"/>
              </a:rPr>
              <a:t>op school</a:t>
            </a:r>
            <a:r>
              <a:rPr lang="nl-NL" sz="1200" i="1" kern="1200" dirty="0">
                <a:solidFill>
                  <a:schemeClr val="tx1"/>
                </a:solidFill>
                <a:effectLst/>
                <a:latin typeface="+mn-lt"/>
                <a:ea typeface="+mn-ea"/>
                <a:cs typeface="+mn-cs"/>
              </a:rPr>
              <a:t>. Het kan gaan over dingen die in onze klas gebeuren, maar ook dingen op het plein, of in andere lessen, bijvoorbeeld met kinderen van andere groepen. Deze stelling gaat erover of je meedenkt en meepraat als je in een groepje werkt. Ook als je op het plein meedenkt en meepraat, dan telt dit.</a:t>
            </a:r>
            <a:br>
              <a:rPr lang="nl-NL" sz="1200" i="1" kern="1200" dirty="0">
                <a:solidFill>
                  <a:schemeClr val="tx1"/>
                </a:solidFill>
                <a:effectLst/>
                <a:latin typeface="+mn-lt"/>
                <a:ea typeface="+mn-ea"/>
                <a:cs typeface="+mn-cs"/>
              </a:rPr>
            </a:br>
            <a:r>
              <a:rPr lang="nl-NL" sz="1200" i="1" kern="1200" dirty="0">
                <a:solidFill>
                  <a:schemeClr val="tx1"/>
                </a:solidFill>
                <a:effectLst/>
                <a:latin typeface="+mn-lt"/>
                <a:ea typeface="+mn-ea"/>
                <a:cs typeface="+mn-cs"/>
              </a:rPr>
              <a:t>Als je thuis met je ouders of broer/zus meepraat, dan telt dat niet mee, want dat is niet op school.”</a:t>
            </a:r>
            <a:endParaRPr lang="nl-NL" sz="1200" kern="1200" dirty="0">
              <a:solidFill>
                <a:schemeClr val="tx1"/>
              </a:solidFill>
              <a:effectLst/>
              <a:latin typeface="+mn-lt"/>
              <a:ea typeface="+mn-ea"/>
              <a:cs typeface="+mn-cs"/>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3</a:t>
            </a:fld>
            <a:endParaRPr lang="nl-NL"/>
          </a:p>
        </p:txBody>
      </p:sp>
    </p:spTree>
    <p:extLst>
      <p:ext uri="{BB962C8B-B14F-4D97-AF65-F5344CB8AC3E}">
        <p14:creationId xmlns:p14="http://schemas.microsoft.com/office/powerpoint/2010/main" val="636012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“Bij het invullen van de vraag moet je kiezen uit vier antwoordopties, twee bij de positieve stelling en twee bij de negatieve stelling. Denk hierbij niet alleen aan vandaag, maar de afgelopen periode (bijvoorbeeld van de zomervakantie tot nu). Denk ook niet aan vorig jaar.”</a:t>
            </a:r>
          </a:p>
          <a:p>
            <a:endParaRPr lang="nl-NL" i="0" dirty="0"/>
          </a:p>
          <a:p>
            <a:r>
              <a:rPr lang="nl-NL" i="0" dirty="0"/>
              <a:t>Bespreek de verschillende antwoordopties met de leerlingen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4</a:t>
            </a:fld>
            <a:endParaRPr lang="nl-NL"/>
          </a:p>
        </p:txBody>
      </p:sp>
    </p:spTree>
    <p:extLst>
      <p:ext uri="{BB962C8B-B14F-4D97-AF65-F5344CB8AC3E}">
        <p14:creationId xmlns:p14="http://schemas.microsoft.com/office/powerpoint/2010/main" val="3560457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E9071-D46D-F21B-44E7-A2426D49603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858EF6D-F138-F8AF-B823-B30FCCF906A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383050D-2417-4DC4-EEC6-C6C0A450B53A}"/>
              </a:ext>
            </a:extLst>
          </p:cNvPr>
          <p:cNvSpPr>
            <a:spLocks noGrp="1"/>
          </p:cNvSpPr>
          <p:nvPr>
            <p:ph type="body" idx="1"/>
          </p:nvPr>
        </p:nvSpPr>
        <p:spPr/>
        <p:txBody>
          <a:bodyPr/>
          <a:lstStyle/>
          <a:p>
            <a:r>
              <a:rPr lang="nl-NL" sz="1200" i="1" kern="1200" dirty="0">
                <a:solidFill>
                  <a:schemeClr val="tx1"/>
                </a:solidFill>
                <a:effectLst/>
                <a:latin typeface="+mn-lt"/>
                <a:ea typeface="+mn-ea"/>
                <a:cs typeface="+mn-cs"/>
              </a:rPr>
              <a:t>“Bedenk nu voor jezelf wat je hier op zou antwoorden. Er is geen enkel antwoord goed of fout, het gaat erom wat jij doet. “</a:t>
            </a:r>
          </a:p>
          <a:p>
            <a:endParaRPr lang="nl-NL" dirty="0"/>
          </a:p>
          <a:p>
            <a:endParaRPr lang="nl-NL" dirty="0"/>
          </a:p>
        </p:txBody>
      </p:sp>
      <p:sp>
        <p:nvSpPr>
          <p:cNvPr id="4" name="Tijdelijke aanduiding voor dianummer 3">
            <a:extLst>
              <a:ext uri="{FF2B5EF4-FFF2-40B4-BE49-F238E27FC236}">
                <a16:creationId xmlns:a16="http://schemas.microsoft.com/office/drawing/2014/main" id="{9818108A-9B32-4192-89EA-8BA6B08C5239}"/>
              </a:ext>
            </a:extLst>
          </p:cNvPr>
          <p:cNvSpPr>
            <a:spLocks noGrp="1"/>
          </p:cNvSpPr>
          <p:nvPr>
            <p:ph type="sldNum" sz="quarter" idx="5"/>
          </p:nvPr>
        </p:nvSpPr>
        <p:spPr/>
        <p:txBody>
          <a:bodyPr/>
          <a:lstStyle/>
          <a:p>
            <a:fld id="{7ABD9C81-6D6C-BB44-9521-3C1B662E6101}" type="slidenum">
              <a:rPr lang="nl-NL" smtClean="0"/>
              <a:t>5</a:t>
            </a:fld>
            <a:endParaRPr lang="nl-NL"/>
          </a:p>
        </p:txBody>
      </p:sp>
    </p:spTree>
    <p:extLst>
      <p:ext uri="{BB962C8B-B14F-4D97-AF65-F5344CB8AC3E}">
        <p14:creationId xmlns:p14="http://schemas.microsoft.com/office/powerpoint/2010/main" val="774633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7F495-9A0F-3C2F-E908-8FC0B664654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81250A5-451D-7C20-02E0-E07C09CFD6F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04C2C99-4635-F9FF-8782-BF8349963A0D}"/>
              </a:ext>
            </a:extLst>
          </p:cNvPr>
          <p:cNvSpPr>
            <a:spLocks noGrp="1"/>
          </p:cNvSpPr>
          <p:nvPr>
            <p:ph type="body" idx="1"/>
          </p:nvPr>
        </p:nvSpPr>
        <p:spPr/>
        <p:txBody>
          <a:bodyPr/>
          <a:lstStyle/>
          <a:p>
            <a:r>
              <a:rPr lang="nl-NL" i="1" dirty="0"/>
              <a:t>Let op: de stellingen van Aantasting veiligheid zijn net andersom. Nu vind je links de negatieve stelling en rechts de positieve stelling.</a:t>
            </a:r>
          </a:p>
          <a:p>
            <a:endParaRPr lang="nl-NL" i="1" dirty="0"/>
          </a:p>
          <a:p>
            <a:r>
              <a:rPr lang="nl-NL" i="0" dirty="0"/>
              <a:t>Reden hiervoor is dat je straks bij het analyseren makkelijker de scores kunt begrijpen: een hogere score is positief, en betekent dat de leerling NIET wordt uitgescholden.</a:t>
            </a:r>
          </a:p>
        </p:txBody>
      </p:sp>
      <p:sp>
        <p:nvSpPr>
          <p:cNvPr id="4" name="Tijdelijke aanduiding voor dianummer 3">
            <a:extLst>
              <a:ext uri="{FF2B5EF4-FFF2-40B4-BE49-F238E27FC236}">
                <a16:creationId xmlns:a16="http://schemas.microsoft.com/office/drawing/2014/main" id="{9D2903DB-D8E5-7F7D-42EE-7B2C773761FA}"/>
              </a:ext>
            </a:extLst>
          </p:cNvPr>
          <p:cNvSpPr>
            <a:spLocks noGrp="1"/>
          </p:cNvSpPr>
          <p:nvPr>
            <p:ph type="sldNum" sz="quarter" idx="5"/>
          </p:nvPr>
        </p:nvSpPr>
        <p:spPr/>
        <p:txBody>
          <a:bodyPr/>
          <a:lstStyle/>
          <a:p>
            <a:fld id="{7ABD9C81-6D6C-BB44-9521-3C1B662E6101}" type="slidenum">
              <a:rPr lang="nl-NL" smtClean="0"/>
              <a:t>6</a:t>
            </a:fld>
            <a:endParaRPr lang="nl-NL"/>
          </a:p>
        </p:txBody>
      </p:sp>
    </p:spTree>
    <p:extLst>
      <p:ext uri="{BB962C8B-B14F-4D97-AF65-F5344CB8AC3E}">
        <p14:creationId xmlns:p14="http://schemas.microsoft.com/office/powerpoint/2010/main" val="560673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dirty="0">
                <a:effectLst/>
                <a:latin typeface="+mn-lt"/>
                <a:ea typeface="+mn-ea"/>
                <a:cs typeface="+mn-cs"/>
                <a:sym typeface="Helvetica Neue"/>
              </a:rPr>
              <a:t>“Sommige vragen gaan over de docent. We spreken af dat we bij die vragen denken aan ……</a:t>
            </a:r>
            <a:r>
              <a:rPr lang="nl-NL" sz="1200" i="1" baseline="0" dirty="0">
                <a:effectLst/>
                <a:latin typeface="+mn-lt"/>
                <a:ea typeface="+mn-ea"/>
                <a:cs typeface="+mn-cs"/>
                <a:sym typeface="Helvetica Neue"/>
              </a:rPr>
              <a:t>. </a:t>
            </a:r>
            <a:endParaRPr lang="nl-NL" sz="1200" dirty="0">
              <a:effectLst/>
              <a:latin typeface="+mn-lt"/>
              <a:ea typeface="+mn-ea"/>
              <a:cs typeface="+mn-cs"/>
              <a:sym typeface="Helvetica Neue"/>
            </a:endParaRPr>
          </a:p>
          <a:p>
            <a:endParaRPr lang="nl-NL" sz="1200" dirty="0">
              <a:effectLst/>
              <a:latin typeface="+mn-lt"/>
              <a:ea typeface="+mn-ea"/>
              <a:cs typeface="+mn-cs"/>
              <a:sym typeface="Helvetica Neue"/>
            </a:endParaRPr>
          </a:p>
          <a:p>
            <a:r>
              <a:rPr lang="nl-NL" sz="1200" dirty="0">
                <a:effectLst/>
                <a:latin typeface="+mn-lt"/>
                <a:ea typeface="+mn-ea"/>
                <a:cs typeface="+mn-cs"/>
                <a:sym typeface="Helvetica Neue"/>
              </a:rPr>
              <a:t>Je wilt de mening weten over hoe ze de relatie met docenten beleven. We adviseren</a:t>
            </a:r>
            <a:r>
              <a:rPr lang="nl-NL" sz="1200" baseline="0" dirty="0">
                <a:effectLst/>
                <a:latin typeface="+mn-lt"/>
                <a:ea typeface="+mn-ea"/>
                <a:cs typeface="+mn-cs"/>
                <a:sym typeface="Helvetica Neue"/>
              </a:rPr>
              <a:t> om de leerlingen aan alle docenten te laten denken waar ze mee te maken hebben, als ze de vragen invullen. </a:t>
            </a:r>
          </a:p>
          <a:p>
            <a:r>
              <a:rPr lang="nl-NL" sz="1200" baseline="0" dirty="0">
                <a:effectLst/>
                <a:latin typeface="+mn-lt"/>
                <a:ea typeface="+mn-ea"/>
                <a:cs typeface="+mn-cs"/>
                <a:sym typeface="Helvetica Neue"/>
              </a:rPr>
              <a:t>Als het bij de ene docent anders is dan de ander, kunnen ze één van de middelste antwoorden kiezen en dit toelichten in het </a:t>
            </a:r>
            <a:r>
              <a:rPr lang="nl-NL" sz="1200" baseline="0" dirty="0" err="1">
                <a:effectLst/>
                <a:latin typeface="+mn-lt"/>
                <a:ea typeface="+mn-ea"/>
                <a:cs typeface="+mn-cs"/>
                <a:sym typeface="Helvetica Neue"/>
              </a:rPr>
              <a:t>opmerkingenvak</a:t>
            </a:r>
            <a:r>
              <a:rPr lang="nl-NL" sz="1200" baseline="0" dirty="0">
                <a:effectLst/>
                <a:latin typeface="+mn-lt"/>
                <a:ea typeface="+mn-ea"/>
                <a:cs typeface="+mn-cs"/>
                <a:sym typeface="Helvetica Neue"/>
              </a:rPr>
              <a:t>. </a:t>
            </a:r>
            <a:endParaRPr lang="nl-NL" sz="1200" dirty="0">
              <a:effectLst/>
              <a:latin typeface="+mn-lt"/>
              <a:ea typeface="+mn-ea"/>
              <a:cs typeface="+mn-cs"/>
              <a:sym typeface="Helvetica Neue"/>
            </a:endParaRPr>
          </a:p>
          <a:p>
            <a:endParaRPr lang="nl-NL" sz="1200" dirty="0">
              <a:effectLst/>
              <a:latin typeface="+mn-lt"/>
              <a:ea typeface="+mn-ea"/>
              <a:cs typeface="+mn-cs"/>
              <a:sym typeface="Helvetica Neue"/>
            </a:endParaRPr>
          </a:p>
          <a:p>
            <a:r>
              <a:rPr lang="nl-NL" sz="1200" dirty="0">
                <a:effectLst/>
                <a:latin typeface="+mn-lt"/>
                <a:ea typeface="+mn-ea"/>
                <a:cs typeface="+mn-cs"/>
                <a:sym typeface="Helvetica Neue"/>
              </a:rPr>
              <a:t>Wanneer je lesgeeft aan een vaste klas, of specifiek wilt weten hoe hun relatie met de mentor is, kun je dit ook bevragen. Pas dan de tekst op deze slide aan.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7</a:t>
            </a:fld>
            <a:endParaRPr lang="nl-NL"/>
          </a:p>
        </p:txBody>
      </p:sp>
    </p:spTree>
    <p:extLst>
      <p:ext uri="{BB962C8B-B14F-4D97-AF65-F5344CB8AC3E}">
        <p14:creationId xmlns:p14="http://schemas.microsoft.com/office/powerpoint/2010/main" val="2109839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“Je gaat straks naar deze website. Dan zie je het inlogscherm zoals je hieronder op het plaatje ziet. </a:t>
            </a:r>
          </a:p>
          <a:p>
            <a:r>
              <a:rPr lang="nl-NL" i="1" dirty="0"/>
              <a:t>Je krijgt je gebruikersnaam en wachtwoord van mij, deze vul je in. Let op dat je gebruikersnaam zonder hoofdletters is. Type het wachtwoord heel precies over. </a:t>
            </a:r>
          </a:p>
          <a:p>
            <a:r>
              <a:rPr lang="nl-NL" i="1" dirty="0"/>
              <a:t>Daarna kun je bij ‘instelling’ op het vakje klikken en zie je de naam van de school staan. Deze klik je aan en dan kun je met de groene knop inloggen.”</a:t>
            </a:r>
          </a:p>
          <a:p>
            <a:endParaRPr lang="nl-NL" dirty="0"/>
          </a:p>
          <a:p>
            <a:r>
              <a:rPr lang="nl-NL" dirty="0"/>
              <a:t>Zorg dat je vooraf de gebruikersnaam + wachtwoord voor alle kinderen hebt. Deze kan een applicatiebeheerder aanmaken.</a:t>
            </a:r>
          </a:p>
          <a:p>
            <a:r>
              <a:rPr lang="nl-NL" dirty="0"/>
              <a:t>Laat de kinderen naar de website gaan, of zorg dat er een snelkoppeling voor ze is gemaakt.</a:t>
            </a:r>
          </a:p>
          <a:p>
            <a:r>
              <a:rPr lang="nl-NL" dirty="0"/>
              <a:t>Let op bij de gebruikersnaam dat deze hoofdlettergevoelig is. Typt een kind de verkeerde gebruikersnaam, dan zal de school niet verschijnen bij het vakje ‘Instelling’</a:t>
            </a:r>
          </a:p>
          <a:p>
            <a:r>
              <a:rPr lang="nl-NL" dirty="0"/>
              <a:t>Wanneer ze op inloggen klikken, worden ze automatisch doorgeleid naar de nieuwe omgeving voor de leerlingvragenlijst.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8</a:t>
            </a:fld>
            <a:endParaRPr lang="nl-NL"/>
          </a:p>
        </p:txBody>
      </p:sp>
    </p:spTree>
    <p:extLst>
      <p:ext uri="{BB962C8B-B14F-4D97-AF65-F5344CB8AC3E}">
        <p14:creationId xmlns:p14="http://schemas.microsoft.com/office/powerpoint/2010/main" val="3504209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“Als je bent ingelogd, zie je bovenaan de lijst staan die je moet invullen. Als je op de blauwe knop klikt, ga je beginnen met het invullen van de lijst. </a:t>
            </a:r>
          </a:p>
          <a:p>
            <a:r>
              <a:rPr lang="nl-NL" i="1" dirty="0"/>
              <a:t>Ben je straks klaar, dan komt de lijst onderaan te staan en kun je hem nog een keer inzien.”</a:t>
            </a:r>
          </a:p>
          <a:p>
            <a:endParaRPr lang="nl-NL" dirty="0"/>
          </a:p>
          <a:p>
            <a:r>
              <a:rPr lang="nl-NL" dirty="0"/>
              <a:t>Op de startpagina zien de leerlingen bovenaan welke lijsten zijn klaargezet. Wanneer dit er meer zijn, kun je de leerlingen uitleggen welke van de lijsten ze moeten invullen.</a:t>
            </a:r>
          </a:p>
          <a:p>
            <a:r>
              <a:rPr lang="nl-NL" dirty="0"/>
              <a:t>De bovenste is de lijst die het laatst is klaargezet.</a:t>
            </a:r>
          </a:p>
          <a:p>
            <a:r>
              <a:rPr lang="nl-NL" dirty="0"/>
              <a:t>Onderaan vind je de lijsten die al ingevuld zijn; deze kun je inzien (maar niet meer wijzigen). </a:t>
            </a:r>
          </a:p>
          <a:p>
            <a:r>
              <a:rPr lang="nl-NL" dirty="0"/>
              <a:t>Wanneer een leerling halverwege afsluit, kunnen ze op deze pagina verder gaan met invullen. De lijst gaat automatisch verder naar de vraag waar je was gebleven.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10</a:t>
            </a:fld>
            <a:endParaRPr lang="nl-NL"/>
          </a:p>
        </p:txBody>
      </p:sp>
    </p:spTree>
    <p:extLst>
      <p:ext uri="{BB962C8B-B14F-4D97-AF65-F5344CB8AC3E}">
        <p14:creationId xmlns:p14="http://schemas.microsoft.com/office/powerpoint/2010/main" val="2499363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“Dit zie je als je gaat starten met de vragenlijst.“</a:t>
            </a:r>
          </a:p>
          <a:p>
            <a:endParaRPr lang="nl-NL" i="1" dirty="0"/>
          </a:p>
          <a:p>
            <a:r>
              <a:rPr lang="nl-NL" dirty="0"/>
              <a:t>Wanneer de leerling klikt op invullen, zien ze eerst deze instructiepagina. Lees de drie punten nog een keer voor. </a:t>
            </a:r>
          </a:p>
          <a:p>
            <a:r>
              <a:rPr lang="nl-NL" dirty="0"/>
              <a:t>De leerlingen kunnen er voor kiezen om een vraag te oefenen (deze wordt niet opgeslagen), of meteen verder te gaan.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11</a:t>
            </a:fld>
            <a:endParaRPr lang="nl-NL"/>
          </a:p>
        </p:txBody>
      </p:sp>
    </p:spTree>
    <p:extLst>
      <p:ext uri="{BB962C8B-B14F-4D97-AF65-F5344CB8AC3E}">
        <p14:creationId xmlns:p14="http://schemas.microsoft.com/office/powerpoint/2010/main" val="306636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“Zo ziet de vragenlijst er straks uit. Je ziet links de positieve stelling staan, en rechts de negatieve stelling. Wil je nog meer uitleg hierover, dan kun je rechts op het i’tje klikken. Niet bij elke vraag staat een uitleg. Kies dan het antwoord dat jij het beste vindt passen. Als je er iets bij wilt typen, kun je dit onderaan in het tekstvak noteren. Dit is niet verplicht.”</a:t>
            </a:r>
          </a:p>
          <a:p>
            <a:endParaRPr lang="nl-NL" dirty="0"/>
          </a:p>
          <a:p>
            <a:r>
              <a:rPr lang="nl-NL" dirty="0"/>
              <a:t>De leerling ziet bovenaan om welke categorie het gaat (hier: betrokkenheid). </a:t>
            </a:r>
          </a:p>
          <a:p>
            <a:r>
              <a:rPr lang="nl-NL" dirty="0"/>
              <a:t>In de voortgangsbalk zien ze hoe ver ze zijn, aangegeven met het nummer van de vraag en een percentage.</a:t>
            </a:r>
          </a:p>
          <a:p>
            <a:r>
              <a:rPr lang="nl-NL" dirty="0"/>
              <a:t>Links de positieve en rechts de negatieve stelling (behalve bij aantasting veiligheid). </a:t>
            </a:r>
          </a:p>
          <a:p>
            <a:r>
              <a:rPr lang="nl-NL" dirty="0"/>
              <a:t>Rechts staat een i’tje waar ze op kunnen klikken voor meer informatie over de stelling (hier hoeft niet altijd iets te staan)</a:t>
            </a:r>
          </a:p>
          <a:p>
            <a:r>
              <a:rPr lang="nl-NL" dirty="0"/>
              <a:t>Ze kiezen uit de 4 antwoordopties, die visueel ondersteund zijn met afbeeldingen.</a:t>
            </a:r>
          </a:p>
          <a:p>
            <a:r>
              <a:rPr lang="nl-NL" dirty="0"/>
              <a:t>Onderaan kunnen ze een toelichting geven door in het tekstvak te typen. Deze kun je als leerkracht via de cockpit terugvinden.</a:t>
            </a:r>
          </a:p>
          <a:p>
            <a:r>
              <a:rPr lang="nl-NL" dirty="0"/>
              <a:t>Als ze een antwoord hebben gekozen, kunnen ze rechtsonder op ‘verder’ klikken.</a:t>
            </a:r>
          </a:p>
          <a:p>
            <a:r>
              <a:rPr lang="nl-NL" dirty="0"/>
              <a:t>Ze kunnen altijd terug, en altijd halverwege stoppen. Zien! slaat de lijst dan op tot waar ze gebleven zijn.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12</a:t>
            </a:fld>
            <a:endParaRPr lang="nl-NL"/>
          </a:p>
        </p:txBody>
      </p:sp>
    </p:spTree>
    <p:extLst>
      <p:ext uri="{BB962C8B-B14F-4D97-AF65-F5344CB8AC3E}">
        <p14:creationId xmlns:p14="http://schemas.microsoft.com/office/powerpoint/2010/main" val="1211097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“Als je alle vragen hebt ingevuld, kom je op dit scherm terecht. Je kunt nu alles nog bekijken, wijzigen of er iets bij typen. Ben je klaar dan druk je op inleveren.”</a:t>
            </a:r>
          </a:p>
          <a:p>
            <a:endParaRPr lang="nl-NL" i="1" dirty="0"/>
          </a:p>
          <a:p>
            <a:r>
              <a:rPr lang="nl-NL" i="0" dirty="0"/>
              <a:t>Hierna is de lijst niet meer te wijzigen door de leerling. Wel door de medewerker die de lijst in Zien! heeft klaargezet, of door iemand met de rol (zorg)manager.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13</a:t>
            </a:fld>
            <a:endParaRPr lang="nl-NL"/>
          </a:p>
        </p:txBody>
      </p:sp>
    </p:spTree>
    <p:extLst>
      <p:ext uri="{BB962C8B-B14F-4D97-AF65-F5344CB8AC3E}">
        <p14:creationId xmlns:p14="http://schemas.microsoft.com/office/powerpoint/2010/main" val="3067825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Gebruik deze dia alleen als er leerlingen zijn die de vragenlijst op papier gaan invullen (bijvoorbeeld omdat ze niet kunnen inloggen om wat voor reden dan ook). Je vindt de papieren versie hier: https://www.gouwe-academie.nl/downloadszienvo/vragenlijsten</a:t>
            </a:r>
          </a:p>
          <a:p>
            <a:endParaRPr lang="nl-NL" dirty="0"/>
          </a:p>
          <a:p>
            <a:r>
              <a:rPr lang="nl-NL" dirty="0"/>
              <a:t>Vertel dat het papier er zo uit ziet. </a:t>
            </a:r>
          </a:p>
          <a:p>
            <a:r>
              <a:rPr lang="nl-NL" dirty="0"/>
              <a:t>De bedoeling is dat ze per vraag één kruisje zetten, in de kolom die van toepassing. </a:t>
            </a:r>
          </a:p>
          <a:p>
            <a:br>
              <a:rPr lang="nl-NL" dirty="0"/>
            </a:br>
            <a:r>
              <a:rPr lang="nl-NL" dirty="0"/>
              <a:t>Vertel wat ze moeten doen als ze een antwoord willen wijzigen:</a:t>
            </a:r>
          </a:p>
          <a:p>
            <a:pPr marL="171450" indent="-171450">
              <a:buFontTx/>
              <a:buChar char="-"/>
            </a:pPr>
            <a:r>
              <a:rPr lang="nl-NL" dirty="0"/>
              <a:t>uitgummen? (als ze een potlood gebruiken)</a:t>
            </a:r>
          </a:p>
          <a:p>
            <a:pPr marL="171450" indent="-171450">
              <a:buFontTx/>
              <a:buChar char="-"/>
            </a:pPr>
            <a:r>
              <a:rPr lang="nl-NL" dirty="0"/>
              <a:t>Doorstrepen? </a:t>
            </a:r>
          </a:p>
          <a:p>
            <a:pPr marL="171450" indent="-171450">
              <a:buFontTx/>
              <a:buChar char="-"/>
            </a:pPr>
            <a:r>
              <a:rPr lang="nl-NL" dirty="0"/>
              <a:t>…?</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14</a:t>
            </a:fld>
            <a:endParaRPr lang="nl-NL"/>
          </a:p>
        </p:txBody>
      </p:sp>
    </p:spTree>
    <p:extLst>
      <p:ext uri="{BB962C8B-B14F-4D97-AF65-F5344CB8AC3E}">
        <p14:creationId xmlns:p14="http://schemas.microsoft.com/office/powerpoint/2010/main" val="492062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 https://www.gouwe-academie.nl/downloadszienvo/vragenlijsten vind je dit instructieblad. Deze kun je printen en aan de leerling geven tijdens de afname.</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15</a:t>
            </a:fld>
            <a:endParaRPr lang="nl-NL"/>
          </a:p>
        </p:txBody>
      </p:sp>
    </p:spTree>
    <p:extLst>
      <p:ext uri="{BB962C8B-B14F-4D97-AF65-F5344CB8AC3E}">
        <p14:creationId xmlns:p14="http://schemas.microsoft.com/office/powerpoint/2010/main" val="628698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fontAlgn="base"/>
            <a:r>
              <a:rPr lang="nl-NL" sz="1200" b="0" i="0" u="none" strike="noStrike">
                <a:effectLst/>
                <a:latin typeface="+mn-lt"/>
                <a:ea typeface="+mn-ea"/>
                <a:cs typeface="+mn-cs"/>
                <a:sym typeface="Helvetica Neue"/>
              </a:rPr>
              <a:t>Herhaal nog een keer wat het doel was van de </a:t>
            </a:r>
            <a:r>
              <a:rPr lang="nl-NL" sz="1200" b="0" i="0" u="none" strike="noStrike" err="1">
                <a:effectLst/>
                <a:latin typeface="+mn-lt"/>
                <a:ea typeface="+mn-ea"/>
                <a:cs typeface="+mn-cs"/>
                <a:sym typeface="Helvetica Neue"/>
              </a:rPr>
              <a:t>vragenljist</a:t>
            </a:r>
            <a:r>
              <a:rPr lang="nl-NL" sz="1200" b="0" i="0" u="none" strike="noStrike">
                <a:effectLst/>
                <a:latin typeface="+mn-lt"/>
                <a:ea typeface="+mn-ea"/>
                <a:cs typeface="+mn-cs"/>
                <a:sym typeface="Helvetica Neue"/>
              </a:rPr>
              <a:t>: </a:t>
            </a:r>
            <a:r>
              <a:rPr lang="en-US" sz="1200" b="0" i="0">
                <a:effectLst/>
                <a:latin typeface="+mn-lt"/>
                <a:ea typeface="+mn-ea"/>
                <a:cs typeface="+mn-cs"/>
                <a:sym typeface="Helvetica Neue"/>
              </a:rPr>
              <a:t>​</a:t>
            </a:r>
            <a:endParaRPr lang="en-US" b="0" i="0">
              <a:effectLst/>
            </a:endParaRPr>
          </a:p>
          <a:p>
            <a:pPr rtl="0" fontAlgn="base"/>
            <a:r>
              <a:rPr lang="nl-NL" sz="1200" b="0" i="0">
                <a:effectLst/>
                <a:latin typeface="+mn-lt"/>
                <a:ea typeface="+mn-ea"/>
                <a:cs typeface="+mn-cs"/>
                <a:sym typeface="Helvetica Neue"/>
              </a:rPr>
              <a:t>​</a:t>
            </a:r>
            <a:endParaRPr lang="nl-NL" b="0" i="0">
              <a:effectLst/>
            </a:endParaRPr>
          </a:p>
          <a:p>
            <a:pPr rtl="0" fontAlgn="base"/>
            <a:r>
              <a:rPr lang="nl-NL" sz="1200" b="0" i="1" u="none" strike="noStrike">
                <a:effectLst/>
                <a:latin typeface="+mn-lt"/>
                <a:ea typeface="+mn-ea"/>
                <a:cs typeface="+mn-cs"/>
                <a:sym typeface="Helvetica Neue"/>
              </a:rPr>
              <a:t>“Alle antwoorden kunnen, als het maar is wat jij denkt, voelt of doet. Je krijgt er ook geen cijfer voor. De antwoorden ga ik gebruiken om je beter te kunnen begrijpen en om je te kunnen helpen als dat nodig is. </a:t>
            </a:r>
            <a:r>
              <a:rPr lang="en-US" sz="1200" b="0" i="0">
                <a:effectLst/>
                <a:latin typeface="+mn-lt"/>
                <a:ea typeface="+mn-ea"/>
                <a:cs typeface="+mn-cs"/>
                <a:sym typeface="Helvetica Neue"/>
              </a:rPr>
              <a:t>​</a:t>
            </a:r>
            <a:endParaRPr lang="en-US" b="0" i="0">
              <a:effectLst/>
            </a:endParaRPr>
          </a:p>
          <a:p>
            <a:pPr rtl="0" fontAlgn="base"/>
            <a:r>
              <a:rPr lang="nl-NL" sz="1200" b="0" i="1" u="none" strike="noStrike">
                <a:effectLst/>
                <a:latin typeface="+mn-lt"/>
                <a:ea typeface="+mn-ea"/>
                <a:cs typeface="+mn-cs"/>
                <a:sym typeface="Helvetica Neue"/>
              </a:rPr>
              <a:t>Noem eventueel nog dat je misschien met leerlingen in gesprek gaat. Ook weer om ze te kunnen helpen.”</a:t>
            </a:r>
            <a:endParaRPr lang="nl-NL" b="0" i="0">
              <a:effectLst/>
            </a:endParaRPr>
          </a:p>
          <a:p>
            <a:endParaRPr lang="nl-NL"/>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16</a:t>
            </a:fld>
            <a:endParaRPr lang="nl-NL"/>
          </a:p>
        </p:txBody>
      </p:sp>
    </p:spTree>
    <p:extLst>
      <p:ext uri="{BB962C8B-B14F-4D97-AF65-F5344CB8AC3E}">
        <p14:creationId xmlns:p14="http://schemas.microsoft.com/office/powerpoint/2010/main" val="605412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a:t>Wanneer je de lijst op papier afneemt, kun je </a:t>
            </a:r>
            <a:r>
              <a:rPr lang="nl-NL" sz="1200" baseline="0" dirty="0"/>
              <a:t>als volgt handelen:</a:t>
            </a:r>
          </a:p>
          <a:p>
            <a:pPr marL="171450" lvl="0" indent="-171450">
              <a:buFontTx/>
              <a:buChar char="-"/>
            </a:pPr>
            <a:r>
              <a:rPr lang="nl-NL" sz="1200" baseline="0" dirty="0"/>
              <a:t>Zet de foto op het scherm</a:t>
            </a:r>
          </a:p>
          <a:p>
            <a:pPr marL="171450" lvl="0" indent="-171450">
              <a:buFontTx/>
              <a:buChar char="-"/>
            </a:pPr>
            <a:r>
              <a:rPr lang="nl-NL" sz="1200" baseline="0" dirty="0"/>
              <a:t>Bespreek de toelichting in de notitie</a:t>
            </a:r>
          </a:p>
          <a:p>
            <a:pPr marL="171450" lvl="0" indent="-171450">
              <a:buFontTx/>
              <a:buChar char="-"/>
            </a:pPr>
            <a:r>
              <a:rPr lang="nl-NL" sz="1200" baseline="0" dirty="0"/>
              <a:t>Laat de leerlingen meedenken over wat je allemaal kunt doen als je wel OF niet oplet. Geef geen </a:t>
            </a:r>
            <a:r>
              <a:rPr lang="nl-NL" sz="1200" baseline="0" dirty="0" err="1"/>
              <a:t>waarde-oordeel</a:t>
            </a:r>
            <a:r>
              <a:rPr lang="nl-NL" sz="1200" baseline="0" dirty="0"/>
              <a:t>. Laat de leerlingen ook niet hardop antwoorden hoe het bij hen zelf gaat. Wel: brainstorm aan wat voor situaties en mogelijkheden ze kunnen denken</a:t>
            </a:r>
          </a:p>
          <a:p>
            <a:pPr marL="171450" lvl="0" indent="-171450">
              <a:buFontTx/>
              <a:buChar char="-"/>
            </a:pPr>
            <a:r>
              <a:rPr lang="nl-NL" sz="1200" baseline="0" dirty="0"/>
              <a:t>Vraag de leerlingen hun vinger bij stelling 1 te leggen</a:t>
            </a:r>
          </a:p>
          <a:p>
            <a:pPr marL="171450" lvl="0" indent="-171450">
              <a:buFontTx/>
              <a:buChar char="-"/>
            </a:pPr>
            <a:r>
              <a:rPr lang="nl-NL" sz="1200" baseline="0" dirty="0"/>
              <a:t>Lees stelling 1 voor</a:t>
            </a:r>
          </a:p>
          <a:p>
            <a:pPr marL="171450" lvl="0" indent="-171450">
              <a:buFontTx/>
              <a:buChar char="-"/>
            </a:pPr>
            <a:r>
              <a:rPr lang="nl-NL" sz="1200" baseline="0" dirty="0"/>
              <a:t>Laat de leerlingen het antwoord aankruisen dat op hen van toepassing is </a:t>
            </a:r>
          </a:p>
          <a:p>
            <a:pPr marL="171450" lvl="0" indent="-171450">
              <a:buFontTx/>
              <a:buChar char="-"/>
            </a:pPr>
            <a:r>
              <a:rPr lang="nl-NL" sz="1200" baseline="0" dirty="0"/>
              <a:t>Als iedereen een kruisje heeft gezet:</a:t>
            </a:r>
          </a:p>
          <a:p>
            <a:pPr marL="171450" marR="0" lvl="0" indent="-171450" defTabSz="241101" eaLnBrk="1" fontAlgn="auto" latinLnBrk="0" hangingPunct="1">
              <a:lnSpc>
                <a:spcPct val="117999"/>
              </a:lnSpc>
              <a:spcBef>
                <a:spcPts val="0"/>
              </a:spcBef>
              <a:spcAft>
                <a:spcPts val="0"/>
              </a:spcAft>
              <a:buClrTx/>
              <a:buSzTx/>
              <a:buFontTx/>
              <a:buChar char="-"/>
              <a:tabLst/>
              <a:defRPr/>
            </a:pPr>
            <a:r>
              <a:rPr lang="nl-NL" sz="1200" baseline="0" dirty="0"/>
              <a:t>Vraag de leerlingen hun vinger bij stelling 2 te leggen</a:t>
            </a:r>
          </a:p>
          <a:p>
            <a:pPr marL="171450" marR="0" lvl="0" indent="-171450" defTabSz="241101" eaLnBrk="1" fontAlgn="auto" latinLnBrk="0" hangingPunct="1">
              <a:lnSpc>
                <a:spcPct val="117999"/>
              </a:lnSpc>
              <a:spcBef>
                <a:spcPts val="0"/>
              </a:spcBef>
              <a:spcAft>
                <a:spcPts val="0"/>
              </a:spcAft>
              <a:buClrTx/>
              <a:buSzTx/>
              <a:buFontTx/>
              <a:buChar char="-"/>
              <a:tabLst/>
              <a:defRPr/>
            </a:pPr>
            <a:endParaRPr lang="nl-NL" sz="1200" baseline="0" dirty="0"/>
          </a:p>
          <a:p>
            <a:pPr marL="171450" marR="0" lvl="0" indent="-171450" defTabSz="241101" eaLnBrk="1" fontAlgn="auto" latinLnBrk="0" hangingPunct="1">
              <a:lnSpc>
                <a:spcPct val="117999"/>
              </a:lnSpc>
              <a:spcBef>
                <a:spcPts val="0"/>
              </a:spcBef>
              <a:spcAft>
                <a:spcPts val="0"/>
              </a:spcAft>
              <a:buClrTx/>
              <a:buSzTx/>
              <a:buFontTx/>
              <a:buChar char="-"/>
              <a:tabLst/>
              <a:defRPr/>
            </a:pPr>
            <a:r>
              <a:rPr lang="nl-NL" sz="1200" baseline="0" dirty="0"/>
              <a:t>Pagina klaar? </a:t>
            </a:r>
            <a:br>
              <a:rPr lang="nl-NL" sz="1200" baseline="0" dirty="0"/>
            </a:br>
            <a:r>
              <a:rPr lang="nl-NL" sz="1200" baseline="0" dirty="0"/>
              <a:t>Laat de bladzijde omslaan, zet de volgende foto op het scherm, enzovoort. </a:t>
            </a:r>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19</a:t>
            </a:fld>
            <a:endParaRPr lang="nl-NL"/>
          </a:p>
        </p:txBody>
      </p:sp>
    </p:spTree>
    <p:extLst>
      <p:ext uri="{BB962C8B-B14F-4D97-AF65-F5344CB8AC3E}">
        <p14:creationId xmlns:p14="http://schemas.microsoft.com/office/powerpoint/2010/main" val="4079360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algn="l">
              <a:lnSpc>
                <a:spcPct val="107000"/>
              </a:lnSpc>
              <a:spcAft>
                <a:spcPts val="800"/>
              </a:spcAft>
            </a:pPr>
            <a:r>
              <a:rPr lang="nl-NL" sz="1800" dirty="0">
                <a:effectLst/>
                <a:latin typeface="Calibri" panose="020F0502020204030204" pitchFamily="34" charset="0"/>
                <a:ea typeface="Calibri" panose="020F0502020204030204" pitchFamily="34" charset="0"/>
              </a:rPr>
              <a:t>Ga met de leerlingen in gesprek over voorbeelden van dit ondersteuningsitem. Bij </a:t>
            </a:r>
            <a:r>
              <a:rPr lang="nl-NL" sz="1800" i="1" dirty="0">
                <a:effectLst/>
                <a:latin typeface="Calibri" panose="020F0502020204030204" pitchFamily="34" charset="0"/>
                <a:ea typeface="Calibri" panose="020F0502020204030204" pitchFamily="34" charset="0"/>
              </a:rPr>
              <a:t>Betrokkenheid</a:t>
            </a:r>
            <a:r>
              <a:rPr lang="nl-NL" sz="1800" dirty="0">
                <a:effectLst/>
                <a:latin typeface="Calibri" panose="020F0502020204030204" pitchFamily="34" charset="0"/>
                <a:ea typeface="Calibri" panose="020F0502020204030204" pitchFamily="34" charset="0"/>
              </a:rPr>
              <a:t> gaat het om het hebben van een goede leer/werkhouding.</a:t>
            </a:r>
          </a:p>
          <a:p>
            <a:pPr marL="228600" algn="l">
              <a:lnSpc>
                <a:spcPct val="107000"/>
              </a:lnSpc>
              <a:spcAft>
                <a:spcPts val="800"/>
              </a:spcAft>
            </a:pPr>
            <a:endParaRPr lang="nl-NL" sz="1800" dirty="0">
              <a:effectLst/>
              <a:latin typeface="Calibri" panose="020F0502020204030204" pitchFamily="34" charset="0"/>
              <a:ea typeface="Calibri" panose="020F0502020204030204" pitchFamily="34" charset="0"/>
              <a:cs typeface="Calibri" panose="020F0502020204030204" pitchFamily="34" charset="0"/>
            </a:endParaRPr>
          </a:p>
          <a:p>
            <a:pPr marL="228600" algn="l">
              <a:lnSpc>
                <a:spcPct val="107000"/>
              </a:lnSpc>
              <a:spcAft>
                <a:spcPts val="800"/>
              </a:spcAft>
            </a:pPr>
            <a:r>
              <a:rPr lang="nl-NL" sz="1800" b="1" dirty="0">
                <a:effectLst/>
                <a:latin typeface="Calibri" panose="020F0502020204030204" pitchFamily="34" charset="0"/>
                <a:ea typeface="Calibri" panose="020F0502020204030204" pitchFamily="34" charset="0"/>
                <a:cs typeface="Calibri" panose="020F0502020204030204" pitchFamily="34" charset="0"/>
              </a:rPr>
              <a:t>Stellingen bij Betrokkenheid:</a:t>
            </a:r>
          </a:p>
          <a:p>
            <a:pPr marL="228600" algn="l">
              <a:lnSpc>
                <a:spcPct val="107000"/>
              </a:lnSpc>
              <a:spcAft>
                <a:spcPts val="800"/>
              </a:spcAft>
            </a:pPr>
            <a:endParaRPr lang="nl-NL"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l">
              <a:buAutoNum type="arabicPeriod"/>
            </a:pP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rPr>
              <a:t>Ik blijf opletten tijdens de uitleg van de docent   	</a:t>
            </a: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nl-NL" sz="1800" b="0" i="0" u="none" strike="noStrike" baseline="0" dirty="0">
                <a:solidFill>
                  <a:srgbClr val="000000"/>
                </a:solidFill>
                <a:latin typeface="Calibri" panose="020F0502020204030204" pitchFamily="34" charset="0"/>
              </a:rPr>
              <a:t>Ik blijf niet opletten tijdens de uitleg van de docent. 	</a:t>
            </a:r>
          </a:p>
          <a:p>
            <a:pPr marL="342900" lvl="0" indent="-342900" algn="l">
              <a:buFont typeface="+mj-lt"/>
              <a:buAutoNum type="arabicPeriod"/>
            </a:pP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rPr>
              <a:t>Wanneer ik aan een taak begin, dan maak ik deze af 	</a:t>
            </a: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nl-NL" sz="1800" b="0" i="0" u="none" strike="noStrike" baseline="0" dirty="0">
                <a:solidFill>
                  <a:srgbClr val="000000"/>
                </a:solidFill>
                <a:latin typeface="Calibri" panose="020F0502020204030204" pitchFamily="34" charset="0"/>
              </a:rPr>
              <a:t>Wanneer ik aan een taak begin, dan maak ik deze niet af. 	</a:t>
            </a: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endParaRPr lang="nl-NL" sz="1800" dirty="0">
              <a:solidFill>
                <a:srgbClr val="292B2C"/>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buFont typeface="+mj-lt"/>
              <a:buAutoNum type="arabicPeriod"/>
            </a:pP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rPr>
              <a:t>Als iets mij niet gelijk lukt, blijf ik het proberen.	</a:t>
            </a:r>
            <a:r>
              <a:rPr lang="nl-NL" sz="1800" b="0"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nl-NL" sz="1800" b="0" i="0" u="none" strike="noStrike" baseline="0" dirty="0">
                <a:solidFill>
                  <a:srgbClr val="000000"/>
                </a:solidFill>
                <a:latin typeface="Calibri" panose="020F0502020204030204" pitchFamily="34" charset="0"/>
              </a:rPr>
              <a:t>Als iets mij niet gelijk lukt, blijf ik het niet proberen. 	</a:t>
            </a:r>
            <a:endParaRPr lang="nl-NL"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buAutoNum type="arabicPeriod"/>
            </a:pP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rPr>
              <a:t>Ik ben tevreden over hoe ik moeilijke dingen zelf aanpak.</a:t>
            </a: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rPr>
              <a:t>Ik ben niet tevreden over hoe ik moeilijke dingen zelf aanpak.</a:t>
            </a:r>
          </a:p>
          <a:p>
            <a:pPr marL="342900" lvl="0" indent="-342900" algn="l">
              <a:buAutoNum type="arabicPeriod"/>
            </a:pP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rPr>
              <a:t>De dingen die ik doe op school, kan ik ook.	</a:t>
            </a: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rPr>
              <a:t>De dingen die ik doe op school, kan ik niet.	</a:t>
            </a:r>
            <a:endParaRPr lang="nl-NL"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buAutoNum type="arabicPeriod"/>
            </a:pP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rPr>
              <a:t>Ik vind dat ik goed ben in wat ik doe.		</a:t>
            </a: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nl-NL" sz="1800" dirty="0">
                <a:solidFill>
                  <a:srgbClr val="292B2C"/>
                </a:solidFill>
                <a:effectLst/>
                <a:latin typeface="Calibri" panose="020F0502020204030204" pitchFamily="34" charset="0"/>
                <a:ea typeface="Calibri" panose="020F0502020204030204" pitchFamily="34" charset="0"/>
                <a:cs typeface="Calibri" panose="020F0502020204030204" pitchFamily="34" charset="0"/>
              </a:rPr>
              <a:t>Ik vind dat ik niet goed ben in wat ik doe.</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l">
              <a:lnSpc>
                <a:spcPct val="107000"/>
              </a:lnSpc>
              <a:spcAft>
                <a:spcPts val="800"/>
              </a:spcAft>
            </a:pPr>
            <a:endParaRPr lang="nl-NL" sz="1800" dirty="0">
              <a:effectLst/>
              <a:latin typeface="Calibri" panose="020F0502020204030204" pitchFamily="34" charset="0"/>
              <a:ea typeface="Calibri" panose="020F0502020204030204" pitchFamily="34" charset="0"/>
              <a:cs typeface="Calibri" panose="020F0502020204030204" pitchFamily="34" charset="0"/>
            </a:endParaRPr>
          </a:p>
          <a:p>
            <a:endParaRPr lang="nl-NL" sz="1800" dirty="0"/>
          </a:p>
          <a:p>
            <a:pPr marL="228600" algn="l">
              <a:lnSpc>
                <a:spcPct val="107000"/>
              </a:lnSpc>
              <a:spcAft>
                <a:spcPts val="800"/>
              </a:spcAft>
            </a:pPr>
            <a:endParaRPr lang="nl-NL" sz="1800" dirty="0">
              <a:effectLst/>
              <a:latin typeface="Calibri" panose="020F0502020204030204" pitchFamily="34" charset="0"/>
              <a:ea typeface="Calibri" panose="020F0502020204030204" pitchFamily="34" charset="0"/>
              <a:cs typeface="Calibri" panose="020F0502020204030204" pitchFamily="34" charset="0"/>
            </a:endParaRPr>
          </a:p>
          <a:p>
            <a:endParaRPr lang="nl-NL" sz="1200"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20</a:t>
            </a:fld>
            <a:endParaRPr lang="nl-NL"/>
          </a:p>
        </p:txBody>
      </p:sp>
    </p:spTree>
    <p:extLst>
      <p:ext uri="{BB962C8B-B14F-4D97-AF65-F5344CB8AC3E}">
        <p14:creationId xmlns:p14="http://schemas.microsoft.com/office/powerpoint/2010/main" val="3557925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Autonomiebeleving</a:t>
            </a:r>
            <a:r>
              <a:rPr lang="nl-NL" sz="1200" dirty="0">
                <a:effectLst/>
                <a:latin typeface="Calibri" panose="020F0502020204030204" pitchFamily="34" charset="0"/>
                <a:ea typeface="Calibri" panose="020F0502020204030204" pitchFamily="34" charset="0"/>
              </a:rPr>
              <a:t> gaat het om het ervaren van ruimte om eigen keuzes te maken.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algn="l"/>
            <a:r>
              <a:rPr lang="nl-NL" b="1" dirty="0"/>
              <a:t>Stellingen bij autonomiebeleving:</a:t>
            </a:r>
          </a:p>
          <a:p>
            <a:pPr algn="l"/>
            <a:endParaRPr lang="nl-NL" dirty="0"/>
          </a:p>
          <a:p>
            <a:r>
              <a:rPr lang="nl-NL" sz="1800" b="0" i="0" u="none" strike="noStrike" baseline="0" dirty="0">
                <a:solidFill>
                  <a:srgbClr val="000000"/>
                </a:solidFill>
                <a:latin typeface="Calibri" panose="020F0502020204030204" pitchFamily="34" charset="0"/>
              </a:rPr>
              <a:t>7. Ik ervaar ruimte om eigen keuzes te maken. 	Ik ervaar geen ruimte om eigen keuzes te maken. 	</a:t>
            </a:r>
          </a:p>
          <a:p>
            <a:r>
              <a:rPr lang="nl-NL" sz="1800" b="0" i="0" u="none" strike="noStrike" baseline="0" dirty="0">
                <a:solidFill>
                  <a:srgbClr val="000000"/>
                </a:solidFill>
                <a:latin typeface="Calibri" panose="020F0502020204030204" pitchFamily="34" charset="0"/>
              </a:rPr>
              <a:t>8. Ik kan dingen doen op een manier die bij mij past. 	Ik kan geen dingen doen op een manier die bij mij past. 	</a:t>
            </a:r>
          </a:p>
          <a:p>
            <a:r>
              <a:rPr lang="nl-NL" sz="1800" b="0" i="0" u="none" strike="noStrike" baseline="0" dirty="0">
                <a:solidFill>
                  <a:srgbClr val="000000"/>
                </a:solidFill>
                <a:latin typeface="Calibri" panose="020F0502020204030204" pitchFamily="34" charset="0"/>
              </a:rPr>
              <a:t>9. Ik vind dat ik kan doen wat ik zelf fijn vind. 	Ik vind dat ik niet kan doen wat ik zelf fijn vind.</a:t>
            </a:r>
          </a:p>
          <a:p>
            <a:pPr algn="l"/>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21</a:t>
            </a:fld>
            <a:endParaRPr lang="nl-NL"/>
          </a:p>
        </p:txBody>
      </p:sp>
    </p:spTree>
    <p:extLst>
      <p:ext uri="{BB962C8B-B14F-4D97-AF65-F5344CB8AC3E}">
        <p14:creationId xmlns:p14="http://schemas.microsoft.com/office/powerpoint/2010/main" val="2563118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Welbevinden - zelfvertrouwen </a:t>
            </a:r>
            <a:r>
              <a:rPr lang="nl-NL" sz="1200" dirty="0">
                <a:effectLst/>
                <a:latin typeface="Calibri" panose="020F0502020204030204" pitchFamily="34" charset="0"/>
                <a:ea typeface="Calibri" panose="020F0502020204030204" pitchFamily="34" charset="0"/>
              </a:rPr>
              <a:t>gaat het om de mate waarin de leerling zelfvertrouwen heeft.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algn="l"/>
            <a:r>
              <a:rPr lang="nl-NL" b="1" dirty="0"/>
              <a:t>Stellingen bij Welbevinden - zelfvertrouwen:</a:t>
            </a:r>
          </a:p>
          <a:p>
            <a:pPr algn="l"/>
            <a:endParaRPr lang="nl-NL" dirty="0"/>
          </a:p>
          <a:p>
            <a:r>
              <a:rPr lang="nl-NL" sz="1800" b="0" i="0" u="none" strike="noStrike" baseline="0" dirty="0">
                <a:solidFill>
                  <a:srgbClr val="000000"/>
                </a:solidFill>
                <a:latin typeface="Calibri" panose="020F0502020204030204" pitchFamily="34" charset="0"/>
              </a:rPr>
              <a:t>10. Ik ben zelfverzekerd. 			Ik ben onzeker. 	</a:t>
            </a:r>
          </a:p>
          <a:p>
            <a:r>
              <a:rPr lang="nl-NL" sz="1800" b="0" i="0" u="none" strike="noStrike" baseline="0" dirty="0">
                <a:solidFill>
                  <a:srgbClr val="000000"/>
                </a:solidFill>
                <a:latin typeface="Calibri" panose="020F0502020204030204" pitchFamily="34" charset="0"/>
              </a:rPr>
              <a:t>11. Ik voel me ontspannen tijdens een toets. 	Ik voel me niet ontspannen tijdens een toets. </a:t>
            </a:r>
          </a:p>
          <a:p>
            <a:r>
              <a:rPr lang="nl-NL" sz="1800" b="0" i="0" u="none" strike="noStrike" baseline="0" dirty="0">
                <a:solidFill>
                  <a:srgbClr val="000000"/>
                </a:solidFill>
                <a:latin typeface="Calibri" panose="020F0502020204030204" pitchFamily="34" charset="0"/>
              </a:rPr>
              <a:t>12. Ik ben tevreden over mijzelf. 		Ik ben niet tevreden over mijzelf. 	</a:t>
            </a:r>
          </a:p>
          <a:p>
            <a:r>
              <a:rPr lang="nl-NL" sz="1800" b="0" i="0" u="none" strike="noStrike" baseline="0" dirty="0">
                <a:solidFill>
                  <a:srgbClr val="000000"/>
                </a:solidFill>
                <a:latin typeface="Calibri" panose="020F0502020204030204" pitchFamily="34" charset="0"/>
              </a:rPr>
              <a:t>13. Ik ben niet bang om fouten te maken tijdens een toets. 	Ik ben bang om fouten te maken tijdens een toets. 	</a:t>
            </a:r>
          </a:p>
          <a:p>
            <a:r>
              <a:rPr lang="nl-NL" sz="1800" b="0" i="0" u="none" strike="noStrike" baseline="0" dirty="0">
                <a:solidFill>
                  <a:srgbClr val="000000"/>
                </a:solidFill>
                <a:latin typeface="Calibri" panose="020F0502020204030204" pitchFamily="34" charset="0"/>
              </a:rPr>
              <a:t>14. Ik ben zeker van mezelf tijdens een toets. 	Ik ben niet zeker van mezelf tijdens een toets. 	</a:t>
            </a:r>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22</a:t>
            </a:fld>
            <a:endParaRPr lang="nl-NL"/>
          </a:p>
        </p:txBody>
      </p:sp>
    </p:spTree>
    <p:extLst>
      <p:ext uri="{BB962C8B-B14F-4D97-AF65-F5344CB8AC3E}">
        <p14:creationId xmlns:p14="http://schemas.microsoft.com/office/powerpoint/2010/main" val="27010230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Welbevinden – relatie docent</a:t>
            </a:r>
            <a:r>
              <a:rPr lang="nl-NL" sz="1200" dirty="0">
                <a:effectLst/>
                <a:latin typeface="Calibri" panose="020F0502020204030204" pitchFamily="34" charset="0"/>
                <a:ea typeface="Calibri" panose="020F0502020204030204" pitchFamily="34" charset="0"/>
              </a:rPr>
              <a:t> gaat het om het hebben van een goede relatie met de docent.</a:t>
            </a:r>
            <a:endParaRPr lang="nl-NL" sz="1200" dirty="0">
              <a:effectLst/>
              <a:latin typeface="Calibri" panose="020F0502020204030204" pitchFamily="34" charset="0"/>
              <a:ea typeface="Calibri" panose="020F0502020204030204" pitchFamily="34" charset="0"/>
              <a:cs typeface="Calibri" panose="020F0502020204030204" pitchFamily="34" charset="0"/>
            </a:endParaRPr>
          </a:p>
          <a:p>
            <a:pPr algn="l"/>
            <a:endParaRPr lang="nl-NL" dirty="0"/>
          </a:p>
          <a:p>
            <a:pPr algn="l"/>
            <a:r>
              <a:rPr lang="nl-NL" b="1" dirty="0"/>
              <a:t>Stellingen bij Welbevinden – relatie docent:</a:t>
            </a:r>
          </a:p>
          <a:p>
            <a:pPr algn="l"/>
            <a:endParaRPr lang="nl-NL" dirty="0"/>
          </a:p>
          <a:p>
            <a:r>
              <a:rPr lang="nl-NL" sz="1800" b="0" i="0" u="none" strike="noStrike" baseline="0" dirty="0">
                <a:solidFill>
                  <a:srgbClr val="000000"/>
                </a:solidFill>
                <a:latin typeface="Calibri" panose="020F0502020204030204" pitchFamily="34" charset="0"/>
              </a:rPr>
              <a:t>15. Ik heb goed contact met mijn docenten. 		Ik heb geen goed contact met mijn docenten. 	</a:t>
            </a:r>
          </a:p>
          <a:p>
            <a:r>
              <a:rPr lang="nl-NL" sz="1800" b="0" i="0" u="none" strike="noStrike" baseline="0" dirty="0">
                <a:solidFill>
                  <a:srgbClr val="000000"/>
                </a:solidFill>
                <a:latin typeface="Calibri" panose="020F0502020204030204" pitchFamily="34" charset="0"/>
              </a:rPr>
              <a:t>16. Ik heb het gevoel dat mijn docenten mij begrijpen. 	Ik heb niet het gevoel dat mijn docenten mij begrijpen. 	</a:t>
            </a:r>
          </a:p>
          <a:p>
            <a:r>
              <a:rPr lang="nl-NL" sz="1800" b="0" i="0" u="none" strike="noStrike" baseline="0" dirty="0">
                <a:solidFill>
                  <a:srgbClr val="000000"/>
                </a:solidFill>
                <a:latin typeface="Calibri" panose="020F0502020204030204" pitchFamily="34" charset="0"/>
              </a:rPr>
              <a:t>17. Ik voel me prettig bij mijn docenten. 		Ik voel me niet prettig bij mijn docenten. 	</a:t>
            </a:r>
          </a:p>
          <a:p>
            <a:r>
              <a:rPr lang="nl-NL" sz="1800" b="0" i="0" u="none" strike="noStrike" baseline="0" dirty="0">
                <a:solidFill>
                  <a:srgbClr val="000000"/>
                </a:solidFill>
                <a:latin typeface="Calibri" panose="020F0502020204030204" pitchFamily="34" charset="0"/>
              </a:rPr>
              <a:t>	</a:t>
            </a:r>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23</a:t>
            </a:fld>
            <a:endParaRPr lang="nl-NL"/>
          </a:p>
        </p:txBody>
      </p:sp>
    </p:spTree>
    <p:extLst>
      <p:ext uri="{BB962C8B-B14F-4D97-AF65-F5344CB8AC3E}">
        <p14:creationId xmlns:p14="http://schemas.microsoft.com/office/powerpoint/2010/main" val="3761396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Welbevinden – relatie leerlingen</a:t>
            </a:r>
            <a:r>
              <a:rPr lang="nl-NL" sz="1200" dirty="0">
                <a:effectLst/>
                <a:latin typeface="Calibri" panose="020F0502020204030204" pitchFamily="34" charset="0"/>
                <a:ea typeface="Calibri" panose="020F0502020204030204" pitchFamily="34" charset="0"/>
              </a:rPr>
              <a:t> gaat het om het hebben van een goede relatie met andere leerlingen.</a:t>
            </a:r>
            <a:endParaRPr lang="nl-NL" dirty="0"/>
          </a:p>
          <a:p>
            <a:pPr algn="l"/>
            <a:endParaRPr lang="nl-NL" dirty="0"/>
          </a:p>
          <a:p>
            <a:pPr algn="l"/>
            <a:r>
              <a:rPr lang="nl-NL" b="1" dirty="0"/>
              <a:t>Stellingen bij Welbevinden – relatie leerlingen:</a:t>
            </a:r>
          </a:p>
          <a:p>
            <a:pPr algn="l"/>
            <a:endParaRPr lang="nl-NL" dirty="0"/>
          </a:p>
          <a:p>
            <a:r>
              <a:rPr lang="nl-NL" sz="1800" b="0" i="0" u="none" strike="noStrike" baseline="0" dirty="0">
                <a:solidFill>
                  <a:srgbClr val="000000"/>
                </a:solidFill>
                <a:latin typeface="Calibri" panose="020F0502020204030204" pitchFamily="34" charset="0"/>
              </a:rPr>
              <a:t>18. Ik heb het gevoel dat ik bij de klas hoor. 		Ik heb niet het gevoel dat ik bij de klas hoor. 	</a:t>
            </a:r>
          </a:p>
          <a:p>
            <a:r>
              <a:rPr lang="nl-NL" sz="1800" b="0" i="0" u="none" strike="noStrike" baseline="0" dirty="0">
                <a:solidFill>
                  <a:srgbClr val="000000"/>
                </a:solidFill>
                <a:latin typeface="Calibri" panose="020F0502020204030204" pitchFamily="34" charset="0"/>
              </a:rPr>
              <a:t>19. Ik heb genoeg vrienden. 			Ik zou meer vrienden willen hebben. 	</a:t>
            </a:r>
          </a:p>
          <a:p>
            <a:r>
              <a:rPr lang="nl-NL" sz="1800" b="0" i="0" u="none" strike="noStrike" baseline="0" dirty="0">
                <a:solidFill>
                  <a:srgbClr val="000000"/>
                </a:solidFill>
                <a:latin typeface="Calibri" panose="020F0502020204030204" pitchFamily="34" charset="0"/>
              </a:rPr>
              <a:t>20. Ik merk dat medeleerlingen mij waarderen. 	Ik merk niet dat medeleerlingen mij waarderen. 	</a:t>
            </a:r>
          </a:p>
          <a:p>
            <a:r>
              <a:rPr lang="nl-NL" sz="1800" b="0" i="0" u="none" strike="noStrike" baseline="0" dirty="0">
                <a:solidFill>
                  <a:srgbClr val="000000"/>
                </a:solidFill>
                <a:latin typeface="Calibri" panose="020F0502020204030204" pitchFamily="34" charset="0"/>
              </a:rPr>
              <a:t>	</a:t>
            </a:r>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24</a:t>
            </a:fld>
            <a:endParaRPr lang="nl-NL"/>
          </a:p>
        </p:txBody>
      </p:sp>
    </p:spTree>
    <p:extLst>
      <p:ext uri="{BB962C8B-B14F-4D97-AF65-F5344CB8AC3E}">
        <p14:creationId xmlns:p14="http://schemas.microsoft.com/office/powerpoint/2010/main" val="39325776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Sociaal initiatief</a:t>
            </a:r>
            <a:r>
              <a:rPr lang="nl-NL" sz="1200" dirty="0">
                <a:effectLst/>
                <a:latin typeface="Calibri" panose="020F0502020204030204" pitchFamily="34" charset="0"/>
                <a:ea typeface="Calibri" panose="020F0502020204030204" pitchFamily="34" charset="0"/>
              </a:rPr>
              <a:t> gaat het om het durven aanspreken van een ander, uit jezelf om hulp vragen en durven zeggen wat je denkt.</a:t>
            </a:r>
            <a:endParaRPr lang="nl-NL" dirty="0"/>
          </a:p>
          <a:p>
            <a:pPr algn="l"/>
            <a:endParaRPr lang="nl-NL" dirty="0"/>
          </a:p>
          <a:p>
            <a:pPr algn="l"/>
            <a:r>
              <a:rPr lang="nl-NL" b="1" dirty="0"/>
              <a:t>Stellingen bij Sociaal initiatief:</a:t>
            </a:r>
          </a:p>
          <a:p>
            <a:pPr algn="l"/>
            <a:endParaRPr lang="nl-NL" dirty="0"/>
          </a:p>
          <a:p>
            <a:r>
              <a:rPr lang="nl-NL" sz="1800" b="0" i="0" u="none" strike="noStrike" baseline="0" dirty="0">
                <a:solidFill>
                  <a:srgbClr val="000000"/>
                </a:solidFill>
                <a:latin typeface="Calibri" panose="020F0502020204030204" pitchFamily="34" charset="0"/>
              </a:rPr>
              <a:t>21. Ik spreek een ander aan als ik iets wil zeggen of vragen. 	Ik spreek een ander niet aan als ik iets wil zeggen of vragen. 	</a:t>
            </a:r>
          </a:p>
          <a:p>
            <a:r>
              <a:rPr lang="nl-NL" sz="1800" b="0" i="0" u="none" strike="noStrike" baseline="0" dirty="0">
                <a:solidFill>
                  <a:srgbClr val="000000"/>
                </a:solidFill>
                <a:latin typeface="Calibri" panose="020F0502020204030204" pitchFamily="34" charset="0"/>
              </a:rPr>
              <a:t>22. Ik vraag uit mijzelf om hulp. 			Ik vraag niet uit mijzelf om hulp. 	</a:t>
            </a:r>
          </a:p>
          <a:p>
            <a:r>
              <a:rPr lang="nl-NL" sz="1800" b="0" i="0" u="none" strike="noStrike" baseline="0" dirty="0">
                <a:solidFill>
                  <a:srgbClr val="000000"/>
                </a:solidFill>
                <a:latin typeface="Calibri" panose="020F0502020204030204" pitchFamily="34" charset="0"/>
              </a:rPr>
              <a:t>23. Ik begin een praatje met iemand anders. 			Ik begin niet een praatje met iemand anders. 	</a:t>
            </a:r>
          </a:p>
          <a:p>
            <a:r>
              <a:rPr lang="nl-NL" sz="1800" b="0" i="0" u="none" strike="noStrike" baseline="0" dirty="0">
                <a:solidFill>
                  <a:srgbClr val="000000"/>
                </a:solidFill>
                <a:latin typeface="Calibri" panose="020F0502020204030204" pitchFamily="34" charset="0"/>
              </a:rPr>
              <a:t>24. Als ik in een groepje werk, denk en praat ik mee. 		Als ik in een groepje werk, denk en praat ik niet mee.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25</a:t>
            </a:fld>
            <a:endParaRPr lang="nl-NL"/>
          </a:p>
        </p:txBody>
      </p:sp>
    </p:spTree>
    <p:extLst>
      <p:ext uri="{BB962C8B-B14F-4D97-AF65-F5344CB8AC3E}">
        <p14:creationId xmlns:p14="http://schemas.microsoft.com/office/powerpoint/2010/main" val="1659543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Sociale autonomie</a:t>
            </a:r>
            <a:r>
              <a:rPr lang="nl-NL" sz="1200" dirty="0">
                <a:effectLst/>
                <a:latin typeface="Calibri" panose="020F0502020204030204" pitchFamily="34" charset="0"/>
                <a:ea typeface="Calibri" panose="020F0502020204030204" pitchFamily="34" charset="0"/>
              </a:rPr>
              <a:t> gaat het om het geven van je mening, zeggen dat je iets wel of niet wilt en voor jezelf opkomen.</a:t>
            </a:r>
            <a:endParaRPr lang="nl-NL" dirty="0"/>
          </a:p>
          <a:p>
            <a:pPr algn="l"/>
            <a:endParaRPr lang="nl-NL" dirty="0"/>
          </a:p>
          <a:p>
            <a:pPr algn="l"/>
            <a:r>
              <a:rPr lang="nl-NL" b="1" dirty="0"/>
              <a:t>Stellingen bij Sociale autonomie:</a:t>
            </a:r>
          </a:p>
          <a:p>
            <a:pPr algn="l"/>
            <a:endParaRPr lang="nl-NL" dirty="0"/>
          </a:p>
          <a:p>
            <a:r>
              <a:rPr lang="nl-NL" sz="1800" b="0" i="0" u="none" strike="noStrike" baseline="0" dirty="0">
                <a:solidFill>
                  <a:srgbClr val="000000"/>
                </a:solidFill>
                <a:latin typeface="Calibri" panose="020F0502020204030204" pitchFamily="34" charset="0"/>
              </a:rPr>
              <a:t>25. Ik zeg wat ik denk. 	Ik zeg niet wat ik denk. 	</a:t>
            </a:r>
          </a:p>
          <a:p>
            <a:r>
              <a:rPr lang="nl-NL" sz="1800" b="0" i="0" u="none" strike="noStrike" baseline="0" dirty="0">
                <a:solidFill>
                  <a:srgbClr val="000000"/>
                </a:solidFill>
                <a:latin typeface="Calibri" panose="020F0502020204030204" pitchFamily="34" charset="0"/>
              </a:rPr>
              <a:t>26. Ik geef mijn mening. 	Ik geef mijn mening niet. 	</a:t>
            </a:r>
          </a:p>
          <a:p>
            <a:r>
              <a:rPr lang="nl-NL" sz="1800" b="0" i="0" u="none" strike="noStrike" baseline="0" dirty="0">
                <a:solidFill>
                  <a:srgbClr val="000000"/>
                </a:solidFill>
                <a:latin typeface="Calibri" panose="020F0502020204030204" pitchFamily="34" charset="0"/>
              </a:rPr>
              <a:t>27. Ik kom voor mijzelf op. 	Ik kom niet voor mijzelf op. 	</a:t>
            </a:r>
          </a:p>
          <a:p>
            <a:pPr algn="l"/>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26</a:t>
            </a:fld>
            <a:endParaRPr lang="nl-NL"/>
          </a:p>
        </p:txBody>
      </p:sp>
    </p:spTree>
    <p:extLst>
      <p:ext uri="{BB962C8B-B14F-4D97-AF65-F5344CB8AC3E}">
        <p14:creationId xmlns:p14="http://schemas.microsoft.com/office/powerpoint/2010/main" val="716820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Impulsbeheersing </a:t>
            </a:r>
            <a:r>
              <a:rPr lang="nl-NL" sz="1200" dirty="0">
                <a:effectLst/>
                <a:latin typeface="Calibri" panose="020F0502020204030204" pitchFamily="34" charset="0"/>
                <a:ea typeface="Calibri" panose="020F0502020204030204" pitchFamily="34" charset="0"/>
              </a:rPr>
              <a:t>gaat het om nadenken voordat je iets doet of zegt, op je beurt wachten en luisteren zonder de ander in de rede te vallen.</a:t>
            </a:r>
            <a:endParaRPr lang="nl-NL" dirty="0"/>
          </a:p>
          <a:p>
            <a:pPr algn="l"/>
            <a:endParaRPr lang="nl-NL" dirty="0"/>
          </a:p>
          <a:p>
            <a:pPr algn="l"/>
            <a:r>
              <a:rPr lang="nl-NL" b="1" dirty="0"/>
              <a:t>Stellingen bij Impulsbeheersing:</a:t>
            </a:r>
          </a:p>
          <a:p>
            <a:pPr algn="l"/>
            <a:endParaRPr lang="nl-NL" dirty="0"/>
          </a:p>
          <a:p>
            <a:r>
              <a:rPr lang="nl-NL" sz="1800" b="0" i="0" u="none" strike="noStrike" baseline="0" dirty="0">
                <a:solidFill>
                  <a:srgbClr val="000000"/>
                </a:solidFill>
                <a:latin typeface="Calibri" panose="020F0502020204030204" pitchFamily="34" charset="0"/>
              </a:rPr>
              <a:t>28. Ik zeg het als ik iets wel of niet wil. 			Ik zeg het niet als ik iets wel of niet wil. 	</a:t>
            </a:r>
          </a:p>
          <a:p>
            <a:r>
              <a:rPr lang="nl-NL" sz="1800" b="0" i="0" u="none" strike="noStrike" baseline="0" dirty="0">
                <a:solidFill>
                  <a:srgbClr val="000000"/>
                </a:solidFill>
                <a:latin typeface="Calibri" panose="020F0502020204030204" pitchFamily="34" charset="0"/>
              </a:rPr>
              <a:t>29. Ik denk na voor ik iets zeg of doe. 			Ik denk niet na voor ik iets zeg of doe. 	</a:t>
            </a:r>
          </a:p>
          <a:p>
            <a:r>
              <a:rPr lang="nl-NL" sz="1800" b="0" i="0" u="none" strike="noStrike" baseline="0" dirty="0">
                <a:solidFill>
                  <a:srgbClr val="000000"/>
                </a:solidFill>
                <a:latin typeface="Calibri" panose="020F0502020204030204" pitchFamily="34" charset="0"/>
              </a:rPr>
              <a:t>30. Ik wacht op mijn beurt. 				Ik wacht niet op mijn beurt.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b="0" i="0" u="none" strike="noStrike" baseline="0" dirty="0">
                <a:solidFill>
                  <a:srgbClr val="000000"/>
                </a:solidFill>
                <a:latin typeface="Calibri" panose="020F0502020204030204" pitchFamily="34" charset="0"/>
              </a:rPr>
              <a:t>31. Ik luister naar een ander zonder hem of haar in de rede te vallen. 	Ik val een ander in de rede. 	</a:t>
            </a:r>
          </a:p>
          <a:p>
            <a:endParaRPr lang="nl-NL" sz="1800" b="0" i="0" u="none" strike="noStrike" baseline="0" dirty="0">
              <a:solidFill>
                <a:srgbClr val="000000"/>
              </a:solidFill>
              <a:latin typeface="Calibri" panose="020F0502020204030204" pitchFamily="34" charset="0"/>
            </a:endParaRPr>
          </a:p>
          <a:p>
            <a:pPr algn="l"/>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27</a:t>
            </a:fld>
            <a:endParaRPr lang="nl-NL"/>
          </a:p>
        </p:txBody>
      </p:sp>
    </p:spTree>
    <p:extLst>
      <p:ext uri="{BB962C8B-B14F-4D97-AF65-F5344CB8AC3E}">
        <p14:creationId xmlns:p14="http://schemas.microsoft.com/office/powerpoint/2010/main" val="1025988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Sociale flexibiliteit</a:t>
            </a:r>
            <a:r>
              <a:rPr lang="nl-NL" sz="1200" dirty="0">
                <a:effectLst/>
                <a:latin typeface="Calibri" panose="020F0502020204030204" pitchFamily="34" charset="0"/>
                <a:ea typeface="Calibri" panose="020F0502020204030204" pitchFamily="34" charset="0"/>
              </a:rPr>
              <a:t> gaat het om openstaan voor ideeën van een ander, accepteren van hulp van anderen en kunnen aanpassen als er veranderingen zijn.</a:t>
            </a:r>
            <a:endParaRPr lang="nl-NL" dirty="0"/>
          </a:p>
          <a:p>
            <a:pPr algn="l"/>
            <a:endParaRPr lang="nl-NL" dirty="0"/>
          </a:p>
          <a:p>
            <a:pPr algn="l"/>
            <a:r>
              <a:rPr lang="nl-NL" b="1" dirty="0"/>
              <a:t>Stellingen bij Sociale flexibiliteit:</a:t>
            </a:r>
          </a:p>
          <a:p>
            <a:pPr algn="l"/>
            <a:endParaRPr lang="nl-NL" dirty="0"/>
          </a:p>
          <a:p>
            <a:r>
              <a:rPr lang="nl-NL" sz="1800" b="0" i="0" u="none" strike="noStrike" baseline="0" dirty="0">
                <a:solidFill>
                  <a:srgbClr val="000000"/>
                </a:solidFill>
                <a:latin typeface="Calibri" panose="020F0502020204030204" pitchFamily="34" charset="0"/>
              </a:rPr>
              <a:t>32. Ik sta open voor de ideeën van een ander. 	Ik sta niet open voor de ideeën van een ander. 	</a:t>
            </a:r>
          </a:p>
          <a:p>
            <a:r>
              <a:rPr lang="nl-NL" sz="1800" b="0" i="0" u="none" strike="noStrike" baseline="0" dirty="0">
                <a:solidFill>
                  <a:srgbClr val="000000"/>
                </a:solidFill>
                <a:latin typeface="Calibri" panose="020F0502020204030204" pitchFamily="34" charset="0"/>
              </a:rPr>
              <a:t>33. Ik accepteer hulp van anderen. 		Ik accepteer geen hulp van anderen. 	</a:t>
            </a:r>
          </a:p>
          <a:p>
            <a:r>
              <a:rPr lang="nl-NL" sz="1800" b="0" i="0" u="none" strike="noStrike" baseline="0" dirty="0">
                <a:solidFill>
                  <a:srgbClr val="000000"/>
                </a:solidFill>
                <a:latin typeface="Calibri" panose="020F0502020204030204" pitchFamily="34" charset="0"/>
              </a:rPr>
              <a:t>34. Ik pas mij aan als er veranderingen zijn. 		Ik pas mij niet aan als er veranderingen zijn. 	</a:t>
            </a:r>
          </a:p>
          <a:p>
            <a:endParaRPr lang="nl-NL" sz="1800" b="0" i="0" u="none" strike="noStrike" baseline="0" dirty="0">
              <a:solidFill>
                <a:srgbClr val="000000"/>
              </a:solidFill>
              <a:latin typeface="Calibri" panose="020F0502020204030204" pitchFamily="34" charset="0"/>
            </a:endParaRPr>
          </a:p>
          <a:p>
            <a:pPr algn="l"/>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28</a:t>
            </a:fld>
            <a:endParaRPr lang="nl-NL"/>
          </a:p>
        </p:txBody>
      </p:sp>
    </p:spTree>
    <p:extLst>
      <p:ext uri="{BB962C8B-B14F-4D97-AF65-F5344CB8AC3E}">
        <p14:creationId xmlns:p14="http://schemas.microsoft.com/office/powerpoint/2010/main" val="1786691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Inlevingsvermogen </a:t>
            </a:r>
            <a:r>
              <a:rPr lang="nl-NL" sz="1200" dirty="0">
                <a:effectLst/>
                <a:latin typeface="Calibri" panose="020F0502020204030204" pitchFamily="34" charset="0"/>
                <a:ea typeface="Calibri" panose="020F0502020204030204" pitchFamily="34" charset="0"/>
              </a:rPr>
              <a:t>gaat het om het tonen van belangstelling voor wat anderen zeggen en doen, een ander helpen, rekening houden met de ander wanneer iemand boos, blij of verdrietig is. </a:t>
            </a:r>
            <a:endParaRPr lang="nl-NL" dirty="0"/>
          </a:p>
          <a:p>
            <a:pPr algn="l"/>
            <a:endParaRPr lang="nl-NL" dirty="0"/>
          </a:p>
          <a:p>
            <a:pPr algn="l"/>
            <a:r>
              <a:rPr lang="nl-NL" b="1" dirty="0"/>
              <a:t>Stellingen bij Inlevingsvermogen:</a:t>
            </a:r>
          </a:p>
          <a:p>
            <a:pPr algn="l"/>
            <a:endParaRPr lang="nl-NL" dirty="0"/>
          </a:p>
          <a:p>
            <a:r>
              <a:rPr lang="nl-NL" sz="1800" b="0" i="0" u="none" strike="noStrike" baseline="0" dirty="0">
                <a:solidFill>
                  <a:srgbClr val="000000"/>
                </a:solidFill>
                <a:latin typeface="Calibri" panose="020F0502020204030204" pitchFamily="34" charset="0"/>
              </a:rPr>
              <a:t>35. Ik toon belangstelling voor wat anderen zeggen en doen. 		Ik toon geen belangstelling voor wat anderen zeggen en doen. 	</a:t>
            </a:r>
          </a:p>
          <a:p>
            <a:r>
              <a:rPr lang="nl-NL" sz="1800" b="0" i="0" u="none" strike="noStrike" baseline="0" dirty="0">
                <a:solidFill>
                  <a:srgbClr val="000000"/>
                </a:solidFill>
                <a:latin typeface="Calibri" panose="020F0502020204030204" pitchFamily="34" charset="0"/>
              </a:rPr>
              <a:t>36. Ik help een ander. 					Ik help een ander niet. 	</a:t>
            </a:r>
          </a:p>
          <a:p>
            <a:r>
              <a:rPr lang="nl-NL" sz="1800" b="0" i="0" u="none" strike="noStrike" baseline="0" dirty="0">
                <a:solidFill>
                  <a:srgbClr val="000000"/>
                </a:solidFill>
                <a:latin typeface="Calibri" panose="020F0502020204030204" pitchFamily="34" charset="0"/>
              </a:rPr>
              <a:t>37. Ik houd rekening met de ander wanneer iemand boos, blij of verdrietig is. 	Ik houd geen rekening met de ander wanneer iemand boos, blij of verdrietig is.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29</a:t>
            </a:fld>
            <a:endParaRPr lang="nl-NL"/>
          </a:p>
        </p:txBody>
      </p:sp>
    </p:spTree>
    <p:extLst>
      <p:ext uri="{BB962C8B-B14F-4D97-AF65-F5344CB8AC3E}">
        <p14:creationId xmlns:p14="http://schemas.microsoft.com/office/powerpoint/2010/main" val="37982265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Aanpakgedrag</a:t>
            </a:r>
            <a:r>
              <a:rPr lang="nl-NL" sz="1200" dirty="0">
                <a:effectLst/>
                <a:latin typeface="Calibri" panose="020F0502020204030204" pitchFamily="34" charset="0"/>
                <a:ea typeface="Calibri" panose="020F0502020204030204" pitchFamily="34" charset="0"/>
              </a:rPr>
              <a:t> gaat het om het werken volgens een plan, nauwkeurig werken en verbeteren van je werk. </a:t>
            </a:r>
            <a:endParaRPr lang="nl-NL" dirty="0"/>
          </a:p>
          <a:p>
            <a:pPr algn="l"/>
            <a:endParaRPr lang="nl-NL" dirty="0"/>
          </a:p>
          <a:p>
            <a:pPr algn="l"/>
            <a:r>
              <a:rPr lang="nl-NL" b="1" dirty="0"/>
              <a:t>Stellingen bij Aanpakgedrag:</a:t>
            </a:r>
          </a:p>
          <a:p>
            <a:pPr algn="l"/>
            <a:endParaRPr lang="nl-NL" dirty="0"/>
          </a:p>
          <a:p>
            <a:r>
              <a:rPr lang="nl-NL" sz="1800" b="0" i="0" u="none" strike="noStrike" baseline="0" dirty="0">
                <a:solidFill>
                  <a:srgbClr val="000000"/>
                </a:solidFill>
                <a:latin typeface="Calibri" panose="020F0502020204030204" pitchFamily="34" charset="0"/>
              </a:rPr>
              <a:t>38. Ik werk volgens een plan. 	Ik werk niet volgens een plan. 	</a:t>
            </a:r>
          </a:p>
          <a:p>
            <a:r>
              <a:rPr lang="nl-NL" sz="1800" b="0" i="0" u="none" strike="noStrike" baseline="0" dirty="0">
                <a:solidFill>
                  <a:srgbClr val="000000"/>
                </a:solidFill>
                <a:latin typeface="Calibri" panose="020F0502020204030204" pitchFamily="34" charset="0"/>
              </a:rPr>
              <a:t>39. Ik werk nauwkeurig. 	Ik werk niet nauwkeurig. 	</a:t>
            </a:r>
          </a:p>
          <a:p>
            <a:r>
              <a:rPr lang="nl-NL" sz="1800" b="0" i="0" u="none" strike="noStrike" baseline="0" dirty="0">
                <a:solidFill>
                  <a:srgbClr val="000000"/>
                </a:solidFill>
                <a:latin typeface="Calibri" panose="020F0502020204030204" pitchFamily="34" charset="0"/>
              </a:rPr>
              <a:t>40. Ik verbeter mijn werk. 	Ik verbeter mijn werk niet. 	</a:t>
            </a:r>
          </a:p>
          <a:p>
            <a:r>
              <a:rPr lang="nl-NL" sz="1800" b="0" i="0" u="none" strike="noStrike" baseline="0" dirty="0">
                <a:solidFill>
                  <a:srgbClr val="000000"/>
                </a:solidFill>
                <a:latin typeface="Calibri" panose="020F0502020204030204" pitchFamily="34" charset="0"/>
              </a:rPr>
              <a:t>41. Ik leer van mijn fouten. 	Ik leer niet van mijn fouten.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30</a:t>
            </a:fld>
            <a:endParaRPr lang="nl-NL"/>
          </a:p>
        </p:txBody>
      </p:sp>
    </p:spTree>
    <p:extLst>
      <p:ext uri="{BB962C8B-B14F-4D97-AF65-F5344CB8AC3E}">
        <p14:creationId xmlns:p14="http://schemas.microsoft.com/office/powerpoint/2010/main" val="35113669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Digitale vaardigheden </a:t>
            </a:r>
            <a:r>
              <a:rPr lang="nl-NL" sz="1200" dirty="0">
                <a:effectLst/>
                <a:latin typeface="Calibri" panose="020F0502020204030204" pitchFamily="34" charset="0"/>
                <a:ea typeface="Calibri" panose="020F0502020204030204" pitchFamily="34" charset="0"/>
              </a:rPr>
              <a:t>gaat het om het computervaardig zijn, nadenken over wat je wel en niet met media doet en weten hoe je informatie op internet moet opzoeken. </a:t>
            </a:r>
            <a:endParaRPr lang="nl-NL" dirty="0"/>
          </a:p>
          <a:p>
            <a:pPr algn="l"/>
            <a:endParaRPr lang="nl-NL" dirty="0"/>
          </a:p>
          <a:p>
            <a:pPr algn="l"/>
            <a:endParaRPr lang="nl-NL" dirty="0"/>
          </a:p>
          <a:p>
            <a:pPr algn="l"/>
            <a:r>
              <a:rPr lang="nl-NL" b="1" dirty="0"/>
              <a:t>Stellingen bij Digitale vaardigheden:</a:t>
            </a:r>
          </a:p>
          <a:p>
            <a:pPr algn="l"/>
            <a:endParaRPr lang="nl-NL" dirty="0"/>
          </a:p>
          <a:p>
            <a:r>
              <a:rPr lang="nl-NL" sz="1800" b="0" i="0" u="none" strike="noStrike" baseline="0" dirty="0">
                <a:solidFill>
                  <a:srgbClr val="000000"/>
                </a:solidFill>
                <a:latin typeface="Calibri" panose="020F0502020204030204" pitchFamily="34" charset="0"/>
              </a:rPr>
              <a:t>42. Ik ben computervaardig. 			Ik ben niet computervaardig. 	</a:t>
            </a:r>
          </a:p>
          <a:p>
            <a:r>
              <a:rPr lang="nl-NL" sz="1800" b="0" i="0" u="none" strike="noStrike" baseline="0" dirty="0">
                <a:solidFill>
                  <a:srgbClr val="000000"/>
                </a:solidFill>
                <a:latin typeface="Calibri" panose="020F0502020204030204" pitchFamily="34" charset="0"/>
              </a:rPr>
              <a:t>43. Ik denk na over wat ik wel en niet met media doe. 	Ik denk niet na over wat ik wel en niet met media doe. 	</a:t>
            </a:r>
          </a:p>
          <a:p>
            <a:r>
              <a:rPr lang="nl-NL" sz="1800" b="0" i="0" u="none" strike="noStrike" baseline="0" dirty="0">
                <a:solidFill>
                  <a:srgbClr val="000000"/>
                </a:solidFill>
                <a:latin typeface="Calibri" panose="020F0502020204030204" pitchFamily="34" charset="0"/>
              </a:rPr>
              <a:t>44. Ik weet hoe ik informatie op internet moet opzoeken. 	Ik weet niet hoe ik informatie op internet moet opzoeken.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31</a:t>
            </a:fld>
            <a:endParaRPr lang="nl-NL"/>
          </a:p>
        </p:txBody>
      </p:sp>
    </p:spTree>
    <p:extLst>
      <p:ext uri="{BB962C8B-B14F-4D97-AF65-F5344CB8AC3E}">
        <p14:creationId xmlns:p14="http://schemas.microsoft.com/office/powerpoint/2010/main" val="277673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Creativiteit</a:t>
            </a:r>
            <a:r>
              <a:rPr lang="nl-NL" sz="1200" dirty="0">
                <a:effectLst/>
                <a:latin typeface="Calibri" panose="020F0502020204030204" pitchFamily="34" charset="0"/>
                <a:ea typeface="Calibri" panose="020F0502020204030204" pitchFamily="34" charset="0"/>
              </a:rPr>
              <a:t> gaat het om het hebben van een nieuwsgierige houding, bedenken van nieuwe ideeën en het leren van fouten.</a:t>
            </a:r>
            <a:endParaRPr lang="nl-NL" dirty="0"/>
          </a:p>
          <a:p>
            <a:pPr algn="l"/>
            <a:endParaRPr lang="nl-NL" dirty="0"/>
          </a:p>
          <a:p>
            <a:pPr algn="l"/>
            <a:r>
              <a:rPr lang="nl-NL" b="1" dirty="0"/>
              <a:t>Stellingen bij Creativiteit:</a:t>
            </a:r>
          </a:p>
          <a:p>
            <a:pPr algn="l"/>
            <a:endParaRPr lang="nl-NL" dirty="0"/>
          </a:p>
          <a:p>
            <a:r>
              <a:rPr lang="nl-NL" sz="1800" b="0" i="0" u="none" strike="noStrike" baseline="0" dirty="0">
                <a:solidFill>
                  <a:srgbClr val="000000"/>
                </a:solidFill>
                <a:latin typeface="Calibri" panose="020F0502020204030204" pitchFamily="34" charset="0"/>
              </a:rPr>
              <a:t>45. Ik heb een nieuwsgierige houding. 		Ik heb geen nieuwsgierige houding. 	</a:t>
            </a:r>
          </a:p>
          <a:p>
            <a:r>
              <a:rPr lang="nl-NL" sz="1800" b="0" i="0" u="none" strike="noStrike" baseline="0" dirty="0">
                <a:solidFill>
                  <a:srgbClr val="000000"/>
                </a:solidFill>
                <a:latin typeface="Calibri" panose="020F0502020204030204" pitchFamily="34" charset="0"/>
              </a:rPr>
              <a:t>46. Ik bedenk nieuwe ideeën. 			Ik bedenk geen nieuwe ideeën. 	</a:t>
            </a:r>
          </a:p>
          <a:p>
            <a:r>
              <a:rPr lang="nl-NL" sz="1800" b="0" i="0" u="none" strike="noStrike" baseline="0" dirty="0">
                <a:solidFill>
                  <a:srgbClr val="000000"/>
                </a:solidFill>
                <a:latin typeface="Calibri" panose="020F0502020204030204" pitchFamily="34" charset="0"/>
              </a:rPr>
              <a:t>47. Als er een probleem is, bedenk ik oplossingen. 	Als er een probleem is, bedenk ik geen oplossingen.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32</a:t>
            </a:fld>
            <a:endParaRPr lang="nl-NL"/>
          </a:p>
        </p:txBody>
      </p:sp>
    </p:spTree>
    <p:extLst>
      <p:ext uri="{BB962C8B-B14F-4D97-AF65-F5344CB8AC3E}">
        <p14:creationId xmlns:p14="http://schemas.microsoft.com/office/powerpoint/2010/main" val="3531843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Aantasting veiligheid </a:t>
            </a:r>
            <a:r>
              <a:rPr lang="nl-NL" sz="1200" dirty="0">
                <a:effectLst/>
                <a:latin typeface="Calibri" panose="020F0502020204030204" pitchFamily="34" charset="0"/>
                <a:ea typeface="Calibri" panose="020F0502020204030204" pitchFamily="34" charset="0"/>
              </a:rPr>
              <a:t>gaat het om het sociaal veilig tonen en niet gepest worden.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LET OP: dit zijn de enige stellingen die </a:t>
            </a:r>
            <a:r>
              <a:rPr lang="nl-NL" sz="1200" dirty="0" err="1">
                <a:effectLst/>
                <a:latin typeface="Calibri" panose="020F0502020204030204" pitchFamily="34" charset="0"/>
                <a:ea typeface="Calibri" panose="020F0502020204030204" pitchFamily="34" charset="0"/>
              </a:rPr>
              <a:t>adersom</a:t>
            </a:r>
            <a:r>
              <a:rPr lang="nl-NL" sz="1200" dirty="0">
                <a:effectLst/>
                <a:latin typeface="Calibri" panose="020F0502020204030204" pitchFamily="34" charset="0"/>
                <a:ea typeface="Calibri" panose="020F0502020204030204" pitchFamily="34" charset="0"/>
              </a:rPr>
              <a:t> geformuleerd zijn. Links vind je de negatieve stelling en rechts de positieve stelling. Reden hiervoor is dat dit makkelijker te analyseren is op de cockpit (een hogere score is dan een betere score).</a:t>
            </a:r>
            <a:endParaRPr lang="nl-NL" dirty="0"/>
          </a:p>
          <a:p>
            <a:pPr algn="l"/>
            <a:endParaRPr lang="nl-NL" dirty="0"/>
          </a:p>
          <a:p>
            <a:pPr algn="l"/>
            <a:r>
              <a:rPr lang="nl-NL" b="1" dirty="0"/>
              <a:t>Stellingen bij Aantasting veiligheid:</a:t>
            </a:r>
          </a:p>
          <a:p>
            <a:pPr algn="l"/>
            <a:endParaRPr lang="nl-NL" dirty="0"/>
          </a:p>
          <a:p>
            <a:r>
              <a:rPr lang="nl-NL" sz="1800" b="0" i="0" u="none" strike="noStrike" baseline="0" dirty="0">
                <a:solidFill>
                  <a:srgbClr val="000000"/>
                </a:solidFill>
                <a:latin typeface="Calibri" panose="020F0502020204030204" pitchFamily="34" charset="0"/>
              </a:rPr>
              <a:t>48. Ik word niet uitgescholden op school. 		Ik word uitgescholden op school. 	</a:t>
            </a:r>
          </a:p>
          <a:p>
            <a:r>
              <a:rPr lang="nl-NL" sz="1800" b="0" i="0" u="none" strike="noStrike" baseline="0" dirty="0">
                <a:solidFill>
                  <a:srgbClr val="000000"/>
                </a:solidFill>
                <a:latin typeface="Calibri" panose="020F0502020204030204" pitchFamily="34" charset="0"/>
              </a:rPr>
              <a:t>49. Ik word niet belachelijk gemaakt op school. 	Ik word belachelijk gemaakt op school. 	</a:t>
            </a:r>
          </a:p>
          <a:p>
            <a:r>
              <a:rPr lang="nl-NL" sz="1800" b="0" i="0" u="none" strike="noStrike" baseline="0" dirty="0">
                <a:solidFill>
                  <a:srgbClr val="000000"/>
                </a:solidFill>
                <a:latin typeface="Calibri" panose="020F0502020204030204" pitchFamily="34" charset="0"/>
              </a:rPr>
              <a:t>50. Ik word niet gediscrimineerd op school. 		Ik word gediscrimineerd op school. 	</a:t>
            </a:r>
          </a:p>
          <a:p>
            <a:r>
              <a:rPr lang="nl-NL" sz="1800" b="0" i="0" u="none" strike="noStrike" baseline="0" dirty="0">
                <a:solidFill>
                  <a:srgbClr val="000000"/>
                </a:solidFill>
                <a:latin typeface="Calibri" panose="020F0502020204030204" pitchFamily="34" charset="0"/>
              </a:rPr>
              <a:t>51. Ik word niet buitengesloten op school. 		Ik word buitengesloten op school. 	</a:t>
            </a:r>
          </a:p>
          <a:p>
            <a:r>
              <a:rPr lang="nl-NL" sz="1800" b="0" i="0" u="none" strike="noStrike" baseline="0" dirty="0">
                <a:solidFill>
                  <a:srgbClr val="000000"/>
                </a:solidFill>
                <a:latin typeface="Calibri" panose="020F0502020204030204" pitchFamily="34" charset="0"/>
              </a:rPr>
              <a:t>52. Ik word niet bedreigd op school. 		Ik word bedreigd op school. 	</a:t>
            </a:r>
          </a:p>
          <a:p>
            <a:r>
              <a:rPr lang="nl-NL" sz="1800" b="0" i="0" u="none" strike="noStrike" baseline="0" dirty="0">
                <a:solidFill>
                  <a:srgbClr val="000000"/>
                </a:solidFill>
                <a:latin typeface="Calibri" panose="020F0502020204030204" pitchFamily="34" charset="0"/>
              </a:rPr>
              <a:t>53. Ik word niet verkeerd beïnvloed op school. 	Ik word verkeerd beïnvloed op school. 	</a:t>
            </a:r>
          </a:p>
          <a:p>
            <a:r>
              <a:rPr lang="nl-NL" sz="1800" b="0" i="0" u="none" strike="noStrike" baseline="0" dirty="0">
                <a:solidFill>
                  <a:srgbClr val="000000"/>
                </a:solidFill>
                <a:latin typeface="Calibri" panose="020F0502020204030204" pitchFamily="34" charset="0"/>
              </a:rPr>
              <a:t>54. Ik word niet bang gemaakt op school. 		Ik word bang gemaakt op school. 	</a:t>
            </a:r>
          </a:p>
          <a:p>
            <a:r>
              <a:rPr lang="nl-NL" sz="1800" b="0" i="0" u="none" strike="noStrike" baseline="0" dirty="0">
                <a:solidFill>
                  <a:srgbClr val="000000"/>
                </a:solidFill>
                <a:latin typeface="Calibri" panose="020F0502020204030204" pitchFamily="34" charset="0"/>
              </a:rPr>
              <a:t>55. Ik word niet aangeraakt wanneer ik dat niet wil. 	Ik word aangeraakt wanneer ik dat niet wil. 	</a:t>
            </a:r>
          </a:p>
          <a:p>
            <a:r>
              <a:rPr lang="nl-NL" sz="1800" b="0" i="0" u="none" strike="noStrike" baseline="0" dirty="0">
                <a:solidFill>
                  <a:srgbClr val="000000"/>
                </a:solidFill>
                <a:latin typeface="Calibri" panose="020F0502020204030204" pitchFamily="34" charset="0"/>
              </a:rPr>
              <a:t>56. Ik word niet geslagen op school. 		Ik word geslagen op school. 	</a:t>
            </a:r>
          </a:p>
          <a:p>
            <a:r>
              <a:rPr lang="nl-NL" sz="1800" b="0" i="0" u="none" strike="noStrike" baseline="0" dirty="0">
                <a:solidFill>
                  <a:srgbClr val="000000"/>
                </a:solidFill>
                <a:latin typeface="Calibri" panose="020F0502020204030204" pitchFamily="34" charset="0"/>
              </a:rPr>
              <a:t>57. Ik word niet geschopt op school. 		Ik word geschopt op school. 	</a:t>
            </a:r>
          </a:p>
          <a:p>
            <a:endParaRPr lang="nl-NL" sz="1800" b="0" i="0" u="none" strike="noStrike" baseline="0" dirty="0">
              <a:solidFill>
                <a:srgbClr val="000000"/>
              </a:solidFill>
              <a:latin typeface="Calibri" panose="020F0502020204030204" pitchFamily="34" charset="0"/>
            </a:endParaRP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33</a:t>
            </a:fld>
            <a:endParaRPr lang="nl-NL"/>
          </a:p>
        </p:txBody>
      </p:sp>
    </p:spTree>
    <p:extLst>
      <p:ext uri="{BB962C8B-B14F-4D97-AF65-F5344CB8AC3E}">
        <p14:creationId xmlns:p14="http://schemas.microsoft.com/office/powerpoint/2010/main" val="459404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Calibri" panose="020F0502020204030204" pitchFamily="34" charset="0"/>
                <a:ea typeface="Calibri" panose="020F0502020204030204" pitchFamily="34" charset="0"/>
              </a:rPr>
              <a:t>Ga met de leerlingen in gesprek over voorbeelden van dit ondersteuningsitem. Bij </a:t>
            </a:r>
            <a:r>
              <a:rPr lang="nl-NL" sz="1200" i="1" dirty="0">
                <a:effectLst/>
                <a:latin typeface="Calibri" panose="020F0502020204030204" pitchFamily="34" charset="0"/>
                <a:ea typeface="Calibri" panose="020F0502020204030204" pitchFamily="34" charset="0"/>
              </a:rPr>
              <a:t>Veiligheidsbeleving </a:t>
            </a:r>
            <a:r>
              <a:rPr lang="nl-NL" sz="1200" dirty="0">
                <a:effectLst/>
                <a:latin typeface="Calibri" panose="020F0502020204030204" pitchFamily="34" charset="0"/>
                <a:ea typeface="Calibri" panose="020F0502020204030204" pitchFamily="34" charset="0"/>
              </a:rPr>
              <a:t>gaat het om jezelf veilig voelen op school, in de klas, in de directe omgeving van school en in het schoolgebouw.</a:t>
            </a:r>
            <a:endParaRPr lang="nl-NL" dirty="0"/>
          </a:p>
          <a:p>
            <a:pPr algn="l"/>
            <a:endParaRPr lang="nl-NL" dirty="0"/>
          </a:p>
          <a:p>
            <a:pPr algn="l"/>
            <a:r>
              <a:rPr lang="nl-NL" b="1" dirty="0"/>
              <a:t>Stellingen bij Veiligheidsbeleving:</a:t>
            </a:r>
          </a:p>
          <a:p>
            <a:pPr algn="l"/>
            <a:endParaRPr lang="nl-NL" dirty="0"/>
          </a:p>
          <a:p>
            <a:r>
              <a:rPr lang="nl-NL" sz="1800" b="0" i="0" u="none" strike="noStrike" baseline="0" dirty="0">
                <a:solidFill>
                  <a:srgbClr val="000000"/>
                </a:solidFill>
                <a:latin typeface="Calibri" panose="020F0502020204030204" pitchFamily="34" charset="0"/>
              </a:rPr>
              <a:t>58. Ik voel me veilig op school. 		Ik voel me niet veilig op school. 	</a:t>
            </a:r>
          </a:p>
          <a:p>
            <a:r>
              <a:rPr lang="nl-NL" sz="1800" b="0" i="0" u="none" strike="noStrike" baseline="0" dirty="0">
                <a:solidFill>
                  <a:srgbClr val="000000"/>
                </a:solidFill>
                <a:latin typeface="Calibri" panose="020F0502020204030204" pitchFamily="34" charset="0"/>
              </a:rPr>
              <a:t>59. Ik voel me veilig in de klas. 		Ik voel me niet veilig in de klas. 	</a:t>
            </a:r>
          </a:p>
          <a:p>
            <a:r>
              <a:rPr lang="nl-NL" sz="1800" b="0" i="0" u="none" strike="noStrike" baseline="0" dirty="0">
                <a:solidFill>
                  <a:srgbClr val="000000"/>
                </a:solidFill>
                <a:latin typeface="Calibri" panose="020F0502020204030204" pitchFamily="34" charset="0"/>
              </a:rPr>
              <a:t>60. Ik voel me veilig in de directe omgeving van de school. 	Ik voel me niet veilig in de directe omgeving van de school.	</a:t>
            </a:r>
          </a:p>
          <a:p>
            <a:r>
              <a:rPr lang="nl-NL" sz="1800" b="0" i="0" u="none" strike="noStrike" baseline="0" dirty="0">
                <a:solidFill>
                  <a:srgbClr val="000000"/>
                </a:solidFill>
                <a:latin typeface="Calibri" panose="020F0502020204030204" pitchFamily="34" charset="0"/>
              </a:rPr>
              <a:t>61. Ik voel me veilig in het schoolgebouw. 		Ik voel me niet veilig in het schoolgebouw. 	</a:t>
            </a:r>
          </a:p>
          <a:p>
            <a:endParaRPr lang="nl-NL" sz="1800" b="0" i="0" u="none" strike="noStrike" baseline="0" dirty="0">
              <a:solidFill>
                <a:srgbClr val="000000"/>
              </a:solidFill>
              <a:latin typeface="Calibri" panose="020F0502020204030204" pitchFamily="34" charset="0"/>
            </a:endParaRP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34</a:t>
            </a:fld>
            <a:endParaRPr lang="nl-NL"/>
          </a:p>
        </p:txBody>
      </p:sp>
    </p:spTree>
    <p:extLst>
      <p:ext uri="{BB962C8B-B14F-4D97-AF65-F5344CB8AC3E}">
        <p14:creationId xmlns:p14="http://schemas.microsoft.com/office/powerpoint/2010/main" val="99308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1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userDrawn="1"/>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dirty="0">
                <a:solidFill>
                  <a:srgbClr val="003350"/>
                </a:solidFill>
                <a:latin typeface="Calibri" panose="020F0502020204030204" pitchFamily="34" charset="0"/>
                <a:cs typeface="Calibri" panose="020F0502020204030204" pitchFamily="34" charset="0"/>
              </a:rPr>
              <a:t>Klik hier om de titel aan te passen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7564" y="351238"/>
            <a:ext cx="3230484" cy="1507853"/>
          </a:xfrm>
          <a:prstGeom prst="rect">
            <a:avLst/>
          </a:prstGeom>
        </p:spPr>
      </p:pic>
      <p:grpSp>
        <p:nvGrpSpPr>
          <p:cNvPr id="11" name="Groep 10">
            <a:extLst>
              <a:ext uri="{FF2B5EF4-FFF2-40B4-BE49-F238E27FC236}">
                <a16:creationId xmlns:a16="http://schemas.microsoft.com/office/drawing/2014/main" id="{5CCAE2D1-BCD8-464B-AB03-B74263449375}"/>
              </a:ext>
            </a:extLst>
          </p:cNvPr>
          <p:cNvGrpSpPr/>
          <p:nvPr userDrawn="1"/>
        </p:nvGrpSpPr>
        <p:grpSpPr>
          <a:xfrm>
            <a:off x="9986890" y="6012976"/>
            <a:ext cx="2180039" cy="758229"/>
            <a:chOff x="8503149" y="6012976"/>
            <a:chExt cx="2180039" cy="758229"/>
          </a:xfrm>
        </p:grpSpPr>
        <p:pic>
          <p:nvPicPr>
            <p:cNvPr id="7" name="Afbeelding 6">
              <a:extLst>
                <a:ext uri="{FF2B5EF4-FFF2-40B4-BE49-F238E27FC236}">
                  <a16:creationId xmlns:a16="http://schemas.microsoft.com/office/drawing/2014/main" id="{D50F703E-78FD-4D57-AE1C-DB7858920C4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521886" y="6012976"/>
              <a:ext cx="1161302" cy="758229"/>
            </a:xfrm>
            <a:prstGeom prst="rect">
              <a:avLst/>
            </a:prstGeom>
          </p:spPr>
        </p:pic>
        <p:pic>
          <p:nvPicPr>
            <p:cNvPr id="9" name="Afbeelding 8">
              <a:extLst>
                <a:ext uri="{FF2B5EF4-FFF2-40B4-BE49-F238E27FC236}">
                  <a16:creationId xmlns:a16="http://schemas.microsoft.com/office/drawing/2014/main" id="{D0403F2A-C99F-4D3E-B376-7B385D7766D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165834" y="6162018"/>
              <a:ext cx="356052" cy="390910"/>
            </a:xfrm>
            <a:prstGeom prst="rect">
              <a:avLst/>
            </a:prstGeom>
          </p:spPr>
        </p:pic>
        <p:sp>
          <p:nvSpPr>
            <p:cNvPr id="10" name="Tekstvak 9">
              <a:extLst>
                <a:ext uri="{FF2B5EF4-FFF2-40B4-BE49-F238E27FC236}">
                  <a16:creationId xmlns:a16="http://schemas.microsoft.com/office/drawing/2014/main" id="{03F6D3AC-6310-401F-AD44-01E3F749A039}"/>
                </a:ext>
              </a:extLst>
            </p:cNvPr>
            <p:cNvSpPr txBox="1"/>
            <p:nvPr userDrawn="1"/>
          </p:nvSpPr>
          <p:spPr>
            <a:xfrm>
              <a:off x="8503149" y="6445852"/>
              <a:ext cx="891958" cy="230832"/>
            </a:xfrm>
            <a:prstGeom prst="rect">
              <a:avLst/>
            </a:prstGeom>
            <a:noFill/>
          </p:spPr>
          <p:txBody>
            <a:bodyPr wrap="square" rtlCol="0">
              <a:spAutoFit/>
            </a:bodyPr>
            <a:lstStyle/>
            <a:p>
              <a:r>
                <a:rPr lang="nl-NL" sz="900" dirty="0" err="1">
                  <a:solidFill>
                    <a:srgbClr val="003350"/>
                  </a:solidFill>
                </a:rPr>
                <a:t>Powered</a:t>
              </a:r>
              <a:r>
                <a:rPr lang="nl-NL" sz="900" dirty="0">
                  <a:solidFill>
                    <a:srgbClr val="003350"/>
                  </a:solidFill>
                </a:rPr>
                <a:t> </a:t>
              </a:r>
              <a:r>
                <a:rPr lang="nl-NL" sz="900" dirty="0" err="1">
                  <a:solidFill>
                    <a:srgbClr val="003350"/>
                  </a:solidFill>
                </a:rPr>
                <a:t>by</a:t>
              </a:r>
              <a:endParaRPr lang="nl-NL" sz="900" dirty="0">
                <a:solidFill>
                  <a:srgbClr val="003350"/>
                </a:solidFill>
              </a:endParaRPr>
            </a:p>
          </p:txBody>
        </p:sp>
      </p:grpSp>
    </p:spTree>
    <p:extLst>
      <p:ext uri="{BB962C8B-B14F-4D97-AF65-F5344CB8AC3E}">
        <p14:creationId xmlns:p14="http://schemas.microsoft.com/office/powerpoint/2010/main" val="114830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 calcmode="lin" valueType="num">
                                      <p:cBhvr additive="base">
                                        <p:cTn id="13" dur="10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anim calcmode="lin" valueType="num">
                                      <p:cBhvr additive="base">
                                        <p:cTn id="19" dur="1000" fill="hold"/>
                                        <p:tgtEl>
                                          <p:spTgt spid="32">
                                            <p:txEl>
                                              <p:pRg st="0" end="0"/>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1000" fill="hold"/>
                        <p:tgtEl>
                          <p:spTgt spid="28"/>
                        </p:tgtEl>
                        <p:attrNameLst>
                          <p:attrName>ppt_x</p:attrName>
                        </p:attrNameLst>
                      </p:cBhvr>
                      <p:tavLst>
                        <p:tav tm="0">
                          <p:val>
                            <p:strVal val="0-#ppt_w/2"/>
                          </p:val>
                        </p:tav>
                        <p:tav tm="100000">
                          <p:val>
                            <p:strVal val="#ppt_x"/>
                          </p:val>
                        </p:tav>
                      </p:tavLst>
                    </p:anim>
                    <p:anim calcmode="lin" valueType="num">
                      <p:cBhvr additive="base">
                        <p:cTn dur="1000" fill="hold"/>
                        <p:tgtEl>
                          <p:spTgt spid="28"/>
                        </p:tgtEl>
                        <p:attrNameLst>
                          <p:attrName>ppt_y</p:attrName>
                        </p:attrNameLst>
                      </p:cBhvr>
                      <p:tavLst>
                        <p:tav tm="0">
                          <p:val>
                            <p:strVal val="#ppt_y"/>
                          </p:val>
                        </p:tav>
                        <p:tav tm="100000">
                          <p:val>
                            <p:strVal val="#ppt_y"/>
                          </p:val>
                        </p:tav>
                      </p:tavLst>
                    </p:anim>
                  </p:childTnLst>
                </p:cTn>
              </p:par>
            </p:tnLst>
          </p:tmpl>
        </p:tmplLst>
      </p:bldP>
      <p:bldP spid="29" grpId="0"/>
      <p:bldP spid="32"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1000" fill="hold"/>
                        <p:tgtEl>
                          <p:spTgt spid="32"/>
                        </p:tgtEl>
                        <p:attrNameLst>
                          <p:attrName>ppt_x</p:attrName>
                        </p:attrNameLst>
                      </p:cBhvr>
                      <p:tavLst>
                        <p:tav tm="0">
                          <p:val>
                            <p:strVal val="0-#ppt_w/2"/>
                          </p:val>
                        </p:tav>
                        <p:tav tm="100000">
                          <p:val>
                            <p:strVal val="#ppt_x"/>
                          </p:val>
                        </p:tav>
                      </p:tavLst>
                    </p:anim>
                    <p:anim calcmode="lin" valueType="num">
                      <p:cBhvr additive="base">
                        <p:cTn dur="1000" fill="hold"/>
                        <p:tgtEl>
                          <p:spTgt spid="3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userDrawn="1"/>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dirty="0">
                <a:solidFill>
                  <a:srgbClr val="003350"/>
                </a:solidFill>
                <a:latin typeface="Calibri" panose="020F0502020204030204" pitchFamily="34" charset="0"/>
                <a:cs typeface="Calibri" panose="020F0502020204030204" pitchFamily="34" charset="0"/>
              </a:rPr>
              <a:t>Klik hier om de titel aan te passen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7564" y="351238"/>
            <a:ext cx="3230484" cy="1507853"/>
          </a:xfrm>
          <a:prstGeom prst="rect">
            <a:avLst/>
          </a:prstGeom>
        </p:spPr>
      </p:pic>
      <p:pic>
        <p:nvPicPr>
          <p:cNvPr id="13" name="Afbeelding 12">
            <a:extLst>
              <a:ext uri="{FF2B5EF4-FFF2-40B4-BE49-F238E27FC236}">
                <a16:creationId xmlns:a16="http://schemas.microsoft.com/office/drawing/2014/main" id="{4081C9B6-3D84-4F61-B0C0-ADDAD71FF70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6399732" y="13447"/>
            <a:ext cx="4652682" cy="6858000"/>
          </a:xfrm>
          <a:prstGeom prst="rect">
            <a:avLst/>
          </a:prstGeom>
        </p:spPr>
      </p:pic>
    </p:spTree>
    <p:extLst>
      <p:ext uri="{BB962C8B-B14F-4D97-AF65-F5344CB8AC3E}">
        <p14:creationId xmlns:p14="http://schemas.microsoft.com/office/powerpoint/2010/main" val="104790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 calcmode="lin" valueType="num">
                                      <p:cBhvr additive="base">
                                        <p:cTn id="13" dur="10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anim calcmode="lin" valueType="num">
                                      <p:cBhvr additive="base">
                                        <p:cTn id="19" dur="1000" fill="hold"/>
                                        <p:tgtEl>
                                          <p:spTgt spid="32">
                                            <p:txEl>
                                              <p:pRg st="0" end="0"/>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1000" fill="hold"/>
                        <p:tgtEl>
                          <p:spTgt spid="28"/>
                        </p:tgtEl>
                        <p:attrNameLst>
                          <p:attrName>ppt_x</p:attrName>
                        </p:attrNameLst>
                      </p:cBhvr>
                      <p:tavLst>
                        <p:tav tm="0">
                          <p:val>
                            <p:strVal val="0-#ppt_w/2"/>
                          </p:val>
                        </p:tav>
                        <p:tav tm="100000">
                          <p:val>
                            <p:strVal val="#ppt_x"/>
                          </p:val>
                        </p:tav>
                      </p:tavLst>
                    </p:anim>
                    <p:anim calcmode="lin" valueType="num">
                      <p:cBhvr additive="base">
                        <p:cTn dur="1000" fill="hold"/>
                        <p:tgtEl>
                          <p:spTgt spid="28"/>
                        </p:tgtEl>
                        <p:attrNameLst>
                          <p:attrName>ppt_y</p:attrName>
                        </p:attrNameLst>
                      </p:cBhvr>
                      <p:tavLst>
                        <p:tav tm="0">
                          <p:val>
                            <p:strVal val="#ppt_y"/>
                          </p:val>
                        </p:tav>
                        <p:tav tm="100000">
                          <p:val>
                            <p:strVal val="#ppt_y"/>
                          </p:val>
                        </p:tav>
                      </p:tavLst>
                    </p:anim>
                  </p:childTnLst>
                </p:cTn>
              </p:par>
            </p:tnLst>
          </p:tmpl>
        </p:tmplLst>
      </p:bldP>
      <p:bldP spid="29" grpId="0"/>
      <p:bldP spid="32"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1000" fill="hold"/>
                        <p:tgtEl>
                          <p:spTgt spid="32"/>
                        </p:tgtEl>
                        <p:attrNameLst>
                          <p:attrName>ppt_x</p:attrName>
                        </p:attrNameLst>
                      </p:cBhvr>
                      <p:tavLst>
                        <p:tav tm="0">
                          <p:val>
                            <p:strVal val="0-#ppt_w/2"/>
                          </p:val>
                        </p:tav>
                        <p:tav tm="100000">
                          <p:val>
                            <p:strVal val="#ppt_x"/>
                          </p:val>
                        </p:tav>
                      </p:tavLst>
                    </p:anim>
                    <p:anim calcmode="lin" valueType="num">
                      <p:cBhvr additive="base">
                        <p:cTn dur="1000" fill="hold"/>
                        <p:tgtEl>
                          <p:spTgt spid="3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97564" y="351238"/>
            <a:ext cx="3230484" cy="1507853"/>
          </a:xfrm>
          <a:prstGeom prst="rect">
            <a:avLst/>
          </a:prstGeom>
        </p:spPr>
      </p:pic>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dirty="0">
                <a:solidFill>
                  <a:srgbClr val="003350"/>
                </a:solidFill>
                <a:latin typeface="Calibri" panose="020F0502020204030204" pitchFamily="34" charset="0"/>
                <a:cs typeface="Calibri" panose="020F0502020204030204" pitchFamily="34" charset="0"/>
              </a:rPr>
              <a:t>Klik hier om de titel aan te passen</a:t>
            </a:r>
          </a:p>
        </p:txBody>
      </p:sp>
      <p:pic>
        <p:nvPicPr>
          <p:cNvPr id="12" name="Afbeelding 11">
            <a:extLst>
              <a:ext uri="{FF2B5EF4-FFF2-40B4-BE49-F238E27FC236}">
                <a16:creationId xmlns:a16="http://schemas.microsoft.com/office/drawing/2014/main" id="{5EB2C41D-F301-B54F-B6EE-25917060965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17004" b="-1"/>
          <a:stretch/>
        </p:blipFill>
        <p:spPr>
          <a:xfrm>
            <a:off x="6399731" y="13447"/>
            <a:ext cx="5359877" cy="6858000"/>
          </a:xfrm>
          <a:prstGeom prst="rect">
            <a:avLst/>
          </a:prstGeom>
        </p:spPr>
      </p:pic>
    </p:spTree>
    <p:extLst>
      <p:ext uri="{BB962C8B-B14F-4D97-AF65-F5344CB8AC3E}">
        <p14:creationId xmlns:p14="http://schemas.microsoft.com/office/powerpoint/2010/main" val="174236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 calcmode="lin" valueType="num">
                                      <p:cBhvr additive="base">
                                        <p:cTn id="13" dur="10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anim calcmode="lin" valueType="num">
                                      <p:cBhvr additive="base">
                                        <p:cTn id="19" dur="1000" fill="hold"/>
                                        <p:tgtEl>
                                          <p:spTgt spid="32">
                                            <p:txEl>
                                              <p:pRg st="0" end="0"/>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1000" fill="hold"/>
                        <p:tgtEl>
                          <p:spTgt spid="28"/>
                        </p:tgtEl>
                        <p:attrNameLst>
                          <p:attrName>ppt_x</p:attrName>
                        </p:attrNameLst>
                      </p:cBhvr>
                      <p:tavLst>
                        <p:tav tm="0">
                          <p:val>
                            <p:strVal val="0-#ppt_w/2"/>
                          </p:val>
                        </p:tav>
                        <p:tav tm="100000">
                          <p:val>
                            <p:strVal val="#ppt_x"/>
                          </p:val>
                        </p:tav>
                      </p:tavLst>
                    </p:anim>
                    <p:anim calcmode="lin" valueType="num">
                      <p:cBhvr additive="base">
                        <p:cTn dur="1000" fill="hold"/>
                        <p:tgtEl>
                          <p:spTgt spid="28"/>
                        </p:tgtEl>
                        <p:attrNameLst>
                          <p:attrName>ppt_y</p:attrName>
                        </p:attrNameLst>
                      </p:cBhvr>
                      <p:tavLst>
                        <p:tav tm="0">
                          <p:val>
                            <p:strVal val="#ppt_y"/>
                          </p:val>
                        </p:tav>
                        <p:tav tm="100000">
                          <p:val>
                            <p:strVal val="#ppt_y"/>
                          </p:val>
                        </p:tav>
                      </p:tavLst>
                    </p:anim>
                  </p:childTnLst>
                </p:cTn>
              </p:par>
            </p:tnLst>
          </p:tmpl>
        </p:tmplLst>
      </p:bldP>
      <p:bldP spid="32"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1000" fill="hold"/>
                        <p:tgtEl>
                          <p:spTgt spid="32"/>
                        </p:tgtEl>
                        <p:attrNameLst>
                          <p:attrName>ppt_x</p:attrName>
                        </p:attrNameLst>
                      </p:cBhvr>
                      <p:tavLst>
                        <p:tav tm="0">
                          <p:val>
                            <p:strVal val="0-#ppt_w/2"/>
                          </p:val>
                        </p:tav>
                        <p:tav tm="100000">
                          <p:val>
                            <p:strVal val="#ppt_x"/>
                          </p:val>
                        </p:tav>
                      </p:tavLst>
                    </p:anim>
                    <p:anim calcmode="lin" valueType="num">
                      <p:cBhvr additive="base">
                        <p:cTn dur="1000" fill="hold"/>
                        <p:tgtEl>
                          <p:spTgt spid="32"/>
                        </p:tgtEl>
                        <p:attrNameLst>
                          <p:attrName>ppt_y</p:attrName>
                        </p:attrNameLst>
                      </p:cBhvr>
                      <p:tavLst>
                        <p:tav tm="0">
                          <p:val>
                            <p:strVal val="#ppt_y"/>
                          </p:val>
                        </p:tav>
                        <p:tav tm="100000">
                          <p:val>
                            <p:strVal val="#ppt_y"/>
                          </p:val>
                        </p:tav>
                      </p:tavLst>
                    </p:anim>
                  </p:childTnLst>
                </p:cTn>
              </p:par>
            </p:tnLst>
          </p:tmpl>
        </p:tmplLst>
      </p:bldP>
      <p:bldP spid="29"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Bullets">
    <p:bg>
      <p:bgPr>
        <a:solidFill>
          <a:schemeClr val="bg1"/>
        </a:solidFill>
        <a:effectLst/>
      </p:bgPr>
    </p:bg>
    <p:spTree>
      <p:nvGrpSpPr>
        <p:cNvPr id="1" name=""/>
        <p:cNvGrpSpPr/>
        <p:nvPr/>
      </p:nvGrpSpPr>
      <p:grpSpPr>
        <a:xfrm>
          <a:off x="0" y="0"/>
          <a:ext cx="0" cy="0"/>
          <a:chOff x="0" y="0"/>
          <a:chExt cx="0" cy="0"/>
        </a:xfrm>
      </p:grpSpPr>
      <p:sp>
        <p:nvSpPr>
          <p:cNvPr id="11" name="Graphic 7">
            <a:extLst>
              <a:ext uri="{FF2B5EF4-FFF2-40B4-BE49-F238E27FC236}">
                <a16:creationId xmlns:a16="http://schemas.microsoft.com/office/drawing/2014/main" id="{FC009DF3-254C-544B-A704-C80AEFCA0D6A}"/>
              </a:ext>
            </a:extLst>
          </p:cNvPr>
          <p:cNvSpPr/>
          <p:nvPr userDrawn="1"/>
        </p:nvSpPr>
        <p:spPr>
          <a:xfrm>
            <a:off x="0" y="0"/>
            <a:ext cx="5519261" cy="6858000"/>
          </a:xfrm>
          <a:custGeom>
            <a:avLst/>
            <a:gdLst>
              <a:gd name="connsiteX0" fmla="*/ 3573392 w 3755288"/>
              <a:gd name="connsiteY0" fmla="*/ 1585991 h 3745837"/>
              <a:gd name="connsiteX1" fmla="*/ 3722429 w 3755288"/>
              <a:gd name="connsiteY1" fmla="*/ 1771822 h 3745837"/>
              <a:gd name="connsiteX2" fmla="*/ 3720327 w 3755288"/>
              <a:gd name="connsiteY2" fmla="*/ 1976587 h 3745837"/>
              <a:gd name="connsiteX3" fmla="*/ 3573392 w 3755288"/>
              <a:gd name="connsiteY3" fmla="*/ 2159847 h 3745837"/>
              <a:gd name="connsiteX4" fmla="*/ 3573392 w 3755288"/>
              <a:gd name="connsiteY4" fmla="*/ 3745838 h 3745837"/>
              <a:gd name="connsiteX5" fmla="*/ 0 w 3755288"/>
              <a:gd name="connsiteY5" fmla="*/ 3745838 h 3745837"/>
              <a:gd name="connsiteX6" fmla="*/ 0 w 3755288"/>
              <a:gd name="connsiteY6" fmla="*/ 0 h 3745837"/>
              <a:gd name="connsiteX7" fmla="*/ 3573392 w 3755288"/>
              <a:gd name="connsiteY7" fmla="*/ 0 h 3745837"/>
              <a:gd name="connsiteX8" fmla="*/ 3573392 w 3755288"/>
              <a:gd name="connsiteY8" fmla="*/ 1585991 h 374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55288" h="3745837">
                <a:moveTo>
                  <a:pt x="3573392" y="1585991"/>
                </a:moveTo>
                <a:lnTo>
                  <a:pt x="3722429" y="1771822"/>
                </a:lnTo>
                <a:cubicBezTo>
                  <a:pt x="3767047" y="1827455"/>
                  <a:pt x="3766113" y="1919552"/>
                  <a:pt x="3720327" y="1976587"/>
                </a:cubicBezTo>
                <a:lnTo>
                  <a:pt x="3573392" y="2159847"/>
                </a:lnTo>
                <a:lnTo>
                  <a:pt x="3573392" y="3745838"/>
                </a:lnTo>
                <a:lnTo>
                  <a:pt x="0" y="3745838"/>
                </a:lnTo>
                <a:lnTo>
                  <a:pt x="0" y="0"/>
                </a:lnTo>
                <a:lnTo>
                  <a:pt x="3573392" y="0"/>
                </a:lnTo>
                <a:lnTo>
                  <a:pt x="3573392" y="1585991"/>
                </a:lnTo>
                <a:close/>
              </a:path>
            </a:pathLst>
          </a:custGeom>
          <a:solidFill>
            <a:srgbClr val="D2ECFC"/>
          </a:solidFill>
          <a:ln w="7194" cap="flat">
            <a:noFill/>
            <a:prstDash val="solid"/>
            <a:miter/>
          </a:ln>
        </p:spPr>
        <p:txBody>
          <a:bodyPr rtlCol="0" anchor="ctr"/>
          <a:lstStyle/>
          <a:p>
            <a:endParaRPr lang="en-US" dirty="0"/>
          </a:p>
        </p:txBody>
      </p:sp>
      <p:sp>
        <p:nvSpPr>
          <p:cNvPr id="27" name="Graphic 70">
            <a:extLst>
              <a:ext uri="{FF2B5EF4-FFF2-40B4-BE49-F238E27FC236}">
                <a16:creationId xmlns:a16="http://schemas.microsoft.com/office/drawing/2014/main" id="{4F1C0E56-AD75-FB4B-A2B6-964E13477C01}"/>
              </a:ext>
            </a:extLst>
          </p:cNvPr>
          <p:cNvSpPr/>
          <p:nvPr userDrawn="1"/>
        </p:nvSpPr>
        <p:spPr>
          <a:xfrm>
            <a:off x="803348" y="1473205"/>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6096001" y="2468704"/>
            <a:ext cx="4996754" cy="697258"/>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19" name="Tijdelijke aanduiding voor tekst 2">
            <a:extLst>
              <a:ext uri="{FF2B5EF4-FFF2-40B4-BE49-F238E27FC236}">
                <a16:creationId xmlns:a16="http://schemas.microsoft.com/office/drawing/2014/main" id="{FF3CD98D-1CDF-7243-A285-B42312AD5C99}"/>
              </a:ext>
            </a:extLst>
          </p:cNvPr>
          <p:cNvSpPr>
            <a:spLocks noGrp="1"/>
          </p:cNvSpPr>
          <p:nvPr>
            <p:ph type="body" idx="10" hasCustomPrompt="1"/>
          </p:nvPr>
        </p:nvSpPr>
        <p:spPr>
          <a:xfrm>
            <a:off x="6096000" y="333883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hier om </a:t>
            </a:r>
            <a:r>
              <a:rPr lang="nl-NL" dirty="0" err="1"/>
              <a:t>bullet</a:t>
            </a:r>
            <a:r>
              <a:rPr lang="nl-NL" dirty="0"/>
              <a:t> aan te passen</a:t>
            </a:r>
          </a:p>
        </p:txBody>
      </p:sp>
      <p:sp>
        <p:nvSpPr>
          <p:cNvPr id="20" name="Tijdelijke aanduiding voor tekst 2">
            <a:extLst>
              <a:ext uri="{FF2B5EF4-FFF2-40B4-BE49-F238E27FC236}">
                <a16:creationId xmlns:a16="http://schemas.microsoft.com/office/drawing/2014/main" id="{8C9D3320-AF96-734B-9F6C-32BE1CBD3015}"/>
              </a:ext>
            </a:extLst>
          </p:cNvPr>
          <p:cNvSpPr>
            <a:spLocks noGrp="1"/>
          </p:cNvSpPr>
          <p:nvPr>
            <p:ph type="body" idx="11" hasCustomPrompt="1"/>
          </p:nvPr>
        </p:nvSpPr>
        <p:spPr>
          <a:xfrm>
            <a:off x="6096000" y="390265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hier om </a:t>
            </a:r>
            <a:r>
              <a:rPr lang="nl-NL" dirty="0" err="1"/>
              <a:t>bullet</a:t>
            </a:r>
            <a:r>
              <a:rPr lang="nl-NL" dirty="0"/>
              <a:t> aan te passen</a:t>
            </a:r>
          </a:p>
        </p:txBody>
      </p:sp>
      <p:sp>
        <p:nvSpPr>
          <p:cNvPr id="22" name="Tijdelijke aanduiding voor tekst 2">
            <a:extLst>
              <a:ext uri="{FF2B5EF4-FFF2-40B4-BE49-F238E27FC236}">
                <a16:creationId xmlns:a16="http://schemas.microsoft.com/office/drawing/2014/main" id="{F9265FF9-BBEC-784D-ABF3-BE2B8438C8EF}"/>
              </a:ext>
            </a:extLst>
          </p:cNvPr>
          <p:cNvSpPr>
            <a:spLocks noGrp="1"/>
          </p:cNvSpPr>
          <p:nvPr>
            <p:ph type="body" idx="12" hasCustomPrompt="1"/>
          </p:nvPr>
        </p:nvSpPr>
        <p:spPr>
          <a:xfrm>
            <a:off x="6096000" y="446647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hier om </a:t>
            </a:r>
            <a:r>
              <a:rPr lang="nl-NL" dirty="0" err="1"/>
              <a:t>bullet</a:t>
            </a:r>
            <a:r>
              <a:rPr lang="nl-NL" dirty="0"/>
              <a:t> aan te passen</a:t>
            </a:r>
          </a:p>
        </p:txBody>
      </p:sp>
      <p:sp>
        <p:nvSpPr>
          <p:cNvPr id="23" name="Tijdelijke aanduiding voor tekst 2">
            <a:extLst>
              <a:ext uri="{FF2B5EF4-FFF2-40B4-BE49-F238E27FC236}">
                <a16:creationId xmlns:a16="http://schemas.microsoft.com/office/drawing/2014/main" id="{9BD89E41-01DA-DE4B-86B8-C6979D16EDDF}"/>
              </a:ext>
            </a:extLst>
          </p:cNvPr>
          <p:cNvSpPr>
            <a:spLocks noGrp="1"/>
          </p:cNvSpPr>
          <p:nvPr>
            <p:ph type="body" idx="13" hasCustomPrompt="1"/>
          </p:nvPr>
        </p:nvSpPr>
        <p:spPr>
          <a:xfrm>
            <a:off x="6096000" y="503029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hier om </a:t>
            </a:r>
            <a:r>
              <a:rPr lang="nl-NL" dirty="0" err="1"/>
              <a:t>bullet</a:t>
            </a:r>
            <a:r>
              <a:rPr lang="nl-NL" dirty="0"/>
              <a:t> aan te passen</a:t>
            </a:r>
          </a:p>
        </p:txBody>
      </p:sp>
      <p:sp>
        <p:nvSpPr>
          <p:cNvPr id="18" name="Graphic 70">
            <a:extLst>
              <a:ext uri="{FF2B5EF4-FFF2-40B4-BE49-F238E27FC236}">
                <a16:creationId xmlns:a16="http://schemas.microsoft.com/office/drawing/2014/main" id="{BE56710C-8DCB-F148-85D3-A0C3CE83B10D}"/>
              </a:ext>
            </a:extLst>
          </p:cNvPr>
          <p:cNvSpPr/>
          <p:nvPr userDrawn="1"/>
        </p:nvSpPr>
        <p:spPr>
          <a:xfrm>
            <a:off x="256053" y="2044834"/>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17" name="Graphic 70">
            <a:extLst>
              <a:ext uri="{FF2B5EF4-FFF2-40B4-BE49-F238E27FC236}">
                <a16:creationId xmlns:a16="http://schemas.microsoft.com/office/drawing/2014/main" id="{5ABFC1F4-90E4-5D47-9DAE-7AAE43306BD3}"/>
              </a:ext>
            </a:extLst>
          </p:cNvPr>
          <p:cNvSpPr/>
          <p:nvPr userDrawn="1"/>
        </p:nvSpPr>
        <p:spPr>
          <a:xfrm>
            <a:off x="1571136" y="3165962"/>
            <a:ext cx="3252156" cy="3252179"/>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solidFill>
            <a:srgbClr val="003350"/>
          </a:solidFill>
          <a:ln w="19050" cap="flat">
            <a:noFill/>
            <a:prstDash val="solid"/>
            <a:miter/>
          </a:ln>
          <a:effectLst>
            <a:outerShdw blurRad="127000" dir="2880000" sx="103000" sy="103000" algn="tl" rotWithShape="0">
              <a:srgbClr val="003350">
                <a:alpha val="18000"/>
              </a:srgbClr>
            </a:outerShdw>
          </a:effectLst>
        </p:spPr>
        <p:txBody>
          <a:bodyPr rtlCol="0" anchor="ctr"/>
          <a:lstStyle/>
          <a:p>
            <a:endParaRPr lang="nl-NL"/>
          </a:p>
        </p:txBody>
      </p:sp>
      <p:pic>
        <p:nvPicPr>
          <p:cNvPr id="6" name="Graphic 5" descr="Aanhalingsteken sluiten">
            <a:extLst>
              <a:ext uri="{FF2B5EF4-FFF2-40B4-BE49-F238E27FC236}">
                <a16:creationId xmlns:a16="http://schemas.microsoft.com/office/drawing/2014/main" id="{128D5CE4-4072-4747-BA8C-C66F301F414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20700212">
            <a:off x="2864631" y="3152810"/>
            <a:ext cx="1547770" cy="1547770"/>
          </a:xfrm>
          <a:prstGeom prst="rect">
            <a:avLst/>
          </a:prstGeom>
        </p:spPr>
      </p:pic>
      <p:sp>
        <p:nvSpPr>
          <p:cNvPr id="24" name="Tijdelijke aanduiding voor tekst 2">
            <a:extLst>
              <a:ext uri="{FF2B5EF4-FFF2-40B4-BE49-F238E27FC236}">
                <a16:creationId xmlns:a16="http://schemas.microsoft.com/office/drawing/2014/main" id="{BC942ED5-510E-B54A-BE4C-966F6E3DE305}"/>
              </a:ext>
            </a:extLst>
          </p:cNvPr>
          <p:cNvSpPr>
            <a:spLocks noGrp="1"/>
          </p:cNvSpPr>
          <p:nvPr>
            <p:ph type="body" idx="14" hasCustomPrompt="1"/>
          </p:nvPr>
        </p:nvSpPr>
        <p:spPr>
          <a:xfrm>
            <a:off x="6104709" y="814494"/>
            <a:ext cx="5088182" cy="1370889"/>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Klikken om de </a:t>
            </a:r>
            <a:br>
              <a:rPr lang="nl-NL" dirty="0"/>
            </a:br>
            <a:r>
              <a:rPr lang="nl-NL" dirty="0"/>
              <a:t>tekststijl te bewerken</a:t>
            </a:r>
          </a:p>
        </p:txBody>
      </p:sp>
      <p:sp>
        <p:nvSpPr>
          <p:cNvPr id="29" name="Tijdelijke aanduiding voor tekst 2">
            <a:extLst>
              <a:ext uri="{FF2B5EF4-FFF2-40B4-BE49-F238E27FC236}">
                <a16:creationId xmlns:a16="http://schemas.microsoft.com/office/drawing/2014/main" id="{165EAFF6-5A1A-C44C-BC40-D84AAAA57814}"/>
              </a:ext>
            </a:extLst>
          </p:cNvPr>
          <p:cNvSpPr>
            <a:spLocks noGrp="1"/>
          </p:cNvSpPr>
          <p:nvPr>
            <p:ph type="body" idx="15"/>
          </p:nvPr>
        </p:nvSpPr>
        <p:spPr>
          <a:xfrm rot="20676763">
            <a:off x="2170895" y="4927020"/>
            <a:ext cx="2446647" cy="1000545"/>
          </a:xfrm>
        </p:spPr>
        <p:txBody>
          <a:bodyPr>
            <a:normAutofit/>
          </a:bodyPr>
          <a:lstStyle>
            <a:lvl1pPr marL="0" indent="0">
              <a:buNone/>
              <a:defRPr sz="2200" b="1">
                <a:solidFill>
                  <a:srgbClr val="D2ECF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grpSp>
        <p:nvGrpSpPr>
          <p:cNvPr id="21" name="Groep 20">
            <a:extLst>
              <a:ext uri="{FF2B5EF4-FFF2-40B4-BE49-F238E27FC236}">
                <a16:creationId xmlns:a16="http://schemas.microsoft.com/office/drawing/2014/main" id="{B726CAFE-E13F-4465-ACF4-4AC51CF676A7}"/>
              </a:ext>
            </a:extLst>
          </p:cNvPr>
          <p:cNvGrpSpPr/>
          <p:nvPr userDrawn="1"/>
        </p:nvGrpSpPr>
        <p:grpSpPr>
          <a:xfrm>
            <a:off x="9986890" y="6012976"/>
            <a:ext cx="2180039" cy="758229"/>
            <a:chOff x="8503149" y="6012976"/>
            <a:chExt cx="2180039" cy="758229"/>
          </a:xfrm>
        </p:grpSpPr>
        <p:pic>
          <p:nvPicPr>
            <p:cNvPr id="25" name="Afbeelding 24">
              <a:extLst>
                <a:ext uri="{FF2B5EF4-FFF2-40B4-BE49-F238E27FC236}">
                  <a16:creationId xmlns:a16="http://schemas.microsoft.com/office/drawing/2014/main" id="{D59DD66E-1168-43CA-A887-13EBB2E67DA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1"/>
            <a:stretch/>
          </p:blipFill>
          <p:spPr>
            <a:xfrm>
              <a:off x="9135376" y="6012976"/>
              <a:ext cx="1547812" cy="758229"/>
            </a:xfrm>
            <a:prstGeom prst="rect">
              <a:avLst/>
            </a:prstGeom>
          </p:spPr>
        </p:pic>
        <p:sp>
          <p:nvSpPr>
            <p:cNvPr id="26" name="Tekstvak 25">
              <a:extLst>
                <a:ext uri="{FF2B5EF4-FFF2-40B4-BE49-F238E27FC236}">
                  <a16:creationId xmlns:a16="http://schemas.microsoft.com/office/drawing/2014/main" id="{10E3E481-B2C1-47ED-8B42-D443E851BE87}"/>
                </a:ext>
              </a:extLst>
            </p:cNvPr>
            <p:cNvSpPr txBox="1"/>
            <p:nvPr userDrawn="1"/>
          </p:nvSpPr>
          <p:spPr>
            <a:xfrm>
              <a:off x="8503149" y="6445852"/>
              <a:ext cx="891958" cy="230832"/>
            </a:xfrm>
            <a:prstGeom prst="rect">
              <a:avLst/>
            </a:prstGeom>
            <a:noFill/>
          </p:spPr>
          <p:txBody>
            <a:bodyPr wrap="square" rtlCol="0">
              <a:spAutoFit/>
            </a:bodyPr>
            <a:lstStyle/>
            <a:p>
              <a:r>
                <a:rPr lang="nl-NL" sz="900" dirty="0" err="1">
                  <a:solidFill>
                    <a:srgbClr val="003350"/>
                  </a:solidFill>
                </a:rPr>
                <a:t>Powered</a:t>
              </a:r>
              <a:r>
                <a:rPr lang="nl-NL" sz="900" dirty="0">
                  <a:solidFill>
                    <a:srgbClr val="003350"/>
                  </a:solidFill>
                </a:rPr>
                <a:t> </a:t>
              </a:r>
              <a:r>
                <a:rPr lang="nl-NL" sz="900" dirty="0" err="1">
                  <a:solidFill>
                    <a:srgbClr val="003350"/>
                  </a:solidFill>
                </a:rPr>
                <a:t>by</a:t>
              </a:r>
              <a:endParaRPr lang="nl-NL" sz="900" dirty="0">
                <a:solidFill>
                  <a:srgbClr val="003350"/>
                </a:solidFill>
              </a:endParaRPr>
            </a:p>
          </p:txBody>
        </p:sp>
      </p:grpSp>
    </p:spTree>
    <p:extLst>
      <p:ext uri="{BB962C8B-B14F-4D97-AF65-F5344CB8AC3E}">
        <p14:creationId xmlns:p14="http://schemas.microsoft.com/office/powerpoint/2010/main" val="369467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10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accel="50000" decel="50000" fill="hold" grpId="0" nodeType="clickEffect">
                                  <p:stCondLst>
                                    <p:cond delay="0"/>
                                  </p:stCondLst>
                                  <p:childTnLst>
                                    <p:set>
                                      <p:cBhvr>
                                        <p:cTn id="12" dur="1" fill="hold">
                                          <p:stCondLst>
                                            <p:cond delay="0"/>
                                          </p:stCondLst>
                                        </p:cTn>
                                        <p:tgtEl>
                                          <p:spTgt spid="20">
                                            <p:txEl>
                                              <p:pRg st="0" end="0"/>
                                            </p:txEl>
                                          </p:spTgt>
                                        </p:tgtEl>
                                        <p:attrNameLst>
                                          <p:attrName>style.visibility</p:attrName>
                                        </p:attrNameLst>
                                      </p:cBhvr>
                                      <p:to>
                                        <p:strVal val="visible"/>
                                      </p:to>
                                    </p:set>
                                    <p:anim calcmode="lin" valueType="num">
                                      <p:cBhvr additive="base">
                                        <p:cTn id="13" dur="10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accel="50000" decel="50000" fill="hold" grpId="0" nodeType="clickEffect">
                                  <p:stCondLst>
                                    <p:cond delay="0"/>
                                  </p:stCondLst>
                                  <p:childTnLst>
                                    <p:set>
                                      <p:cBhvr>
                                        <p:cTn id="18" dur="1" fill="hold">
                                          <p:stCondLst>
                                            <p:cond delay="0"/>
                                          </p:stCondLst>
                                        </p:cTn>
                                        <p:tgtEl>
                                          <p:spTgt spid="22">
                                            <p:txEl>
                                              <p:pRg st="0" end="0"/>
                                            </p:txEl>
                                          </p:spTgt>
                                        </p:tgtEl>
                                        <p:attrNameLst>
                                          <p:attrName>style.visibility</p:attrName>
                                        </p:attrNameLst>
                                      </p:cBhvr>
                                      <p:to>
                                        <p:strVal val="visible"/>
                                      </p:to>
                                    </p:set>
                                    <p:anim calcmode="lin" valueType="num">
                                      <p:cBhvr additive="base">
                                        <p:cTn id="19" dur="10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accel="50000" decel="50000" fill="hold" grpId="0" nodeType="clickEffect">
                                  <p:stCondLst>
                                    <p:cond delay="0"/>
                                  </p:stCondLst>
                                  <p:childTnLst>
                                    <p:set>
                                      <p:cBhvr>
                                        <p:cTn id="24" dur="1" fill="hold">
                                          <p:stCondLst>
                                            <p:cond delay="0"/>
                                          </p:stCondLst>
                                        </p:cTn>
                                        <p:tgtEl>
                                          <p:spTgt spid="23">
                                            <p:txEl>
                                              <p:pRg st="0" end="0"/>
                                            </p:txEl>
                                          </p:spTgt>
                                        </p:tgtEl>
                                        <p:attrNameLst>
                                          <p:attrName>style.visibility</p:attrName>
                                        </p:attrNameLst>
                                      </p:cBhvr>
                                      <p:to>
                                        <p:strVal val="visible"/>
                                      </p:to>
                                    </p:set>
                                    <p:anim calcmode="lin" valueType="num">
                                      <p:cBhvr additive="base">
                                        <p:cTn id="25" dur="10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1000" fill="hold"/>
                        <p:tgtEl>
                          <p:spTgt spid="19"/>
                        </p:tgtEl>
                        <p:attrNameLst>
                          <p:attrName>ppt_x</p:attrName>
                        </p:attrNameLst>
                      </p:cBhvr>
                      <p:tavLst>
                        <p:tav tm="0">
                          <p:val>
                            <p:strVal val="1+#ppt_w/2"/>
                          </p:val>
                        </p:tav>
                        <p:tav tm="100000">
                          <p:val>
                            <p:strVal val="#ppt_x"/>
                          </p:val>
                        </p:tav>
                      </p:tavLst>
                    </p:anim>
                    <p:anim calcmode="lin" valueType="num">
                      <p:cBhvr additive="base">
                        <p:cTn dur="1000" fill="hold"/>
                        <p:tgtEl>
                          <p:spTgt spid="19"/>
                        </p:tgtEl>
                        <p:attrNameLst>
                          <p:attrName>ppt_y</p:attrName>
                        </p:attrNameLst>
                      </p:cBhvr>
                      <p:tavLst>
                        <p:tav tm="0">
                          <p:val>
                            <p:strVal val="#ppt_y"/>
                          </p:val>
                        </p:tav>
                        <p:tav tm="100000">
                          <p:val>
                            <p:strVal val="#ppt_y"/>
                          </p:val>
                        </p:tav>
                      </p:tavLst>
                    </p:anim>
                  </p:childTnLst>
                </p:cTn>
              </p:par>
            </p:tnLst>
          </p:tmpl>
        </p:tmplLst>
      </p:bldP>
      <p:bldP spid="20"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1000" fill="hold"/>
                        <p:tgtEl>
                          <p:spTgt spid="20"/>
                        </p:tgtEl>
                        <p:attrNameLst>
                          <p:attrName>ppt_x</p:attrName>
                        </p:attrNameLst>
                      </p:cBhvr>
                      <p:tavLst>
                        <p:tav tm="0">
                          <p:val>
                            <p:strVal val="1+#ppt_w/2"/>
                          </p:val>
                        </p:tav>
                        <p:tav tm="100000">
                          <p:val>
                            <p:strVal val="#ppt_x"/>
                          </p:val>
                        </p:tav>
                      </p:tavLst>
                    </p:anim>
                    <p:anim calcmode="lin" valueType="num">
                      <p:cBhvr additive="base">
                        <p:cTn dur="1000" fill="hold"/>
                        <p:tgtEl>
                          <p:spTgt spid="20"/>
                        </p:tgtEl>
                        <p:attrNameLst>
                          <p:attrName>ppt_y</p:attrName>
                        </p:attrNameLst>
                      </p:cBhvr>
                      <p:tavLst>
                        <p:tav tm="0">
                          <p:val>
                            <p:strVal val="#ppt_y"/>
                          </p:val>
                        </p:tav>
                        <p:tav tm="100000">
                          <p:val>
                            <p:strVal val="#ppt_y"/>
                          </p:val>
                        </p:tav>
                      </p:tavLst>
                    </p:anim>
                  </p:childTnLst>
                </p:cTn>
              </p:par>
            </p:tnLst>
          </p:tmpl>
        </p:tmplLst>
      </p:bldP>
      <p:bldP spid="22"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000" fill="hold"/>
                        <p:tgtEl>
                          <p:spTgt spid="22"/>
                        </p:tgtEl>
                        <p:attrNameLst>
                          <p:attrName>ppt_x</p:attrName>
                        </p:attrNameLst>
                      </p:cBhvr>
                      <p:tavLst>
                        <p:tav tm="0">
                          <p:val>
                            <p:strVal val="1+#ppt_w/2"/>
                          </p:val>
                        </p:tav>
                        <p:tav tm="100000">
                          <p:val>
                            <p:strVal val="#ppt_x"/>
                          </p:val>
                        </p:tav>
                      </p:tavLst>
                    </p:anim>
                    <p:anim calcmode="lin" valueType="num">
                      <p:cBhvr additive="base">
                        <p:cTn dur="1000" fill="hold"/>
                        <p:tgtEl>
                          <p:spTgt spid="22"/>
                        </p:tgtEl>
                        <p:attrNameLst>
                          <p:attrName>ppt_y</p:attrName>
                        </p:attrNameLst>
                      </p:cBhvr>
                      <p:tavLst>
                        <p:tav tm="0">
                          <p:val>
                            <p:strVal val="#ppt_y"/>
                          </p:val>
                        </p:tav>
                        <p:tav tm="100000">
                          <p:val>
                            <p:strVal val="#ppt_y"/>
                          </p:val>
                        </p:tav>
                      </p:tavLst>
                    </p:anim>
                  </p:childTnLst>
                </p:cTn>
              </p:par>
            </p:tnLst>
          </p:tmpl>
        </p:tmplLst>
      </p:bldP>
      <p:bldP spid="23"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1000" fill="hold"/>
                        <p:tgtEl>
                          <p:spTgt spid="23"/>
                        </p:tgtEl>
                        <p:attrNameLst>
                          <p:attrName>ppt_x</p:attrName>
                        </p:attrNameLst>
                      </p:cBhvr>
                      <p:tavLst>
                        <p:tav tm="0">
                          <p:val>
                            <p:strVal val="1+#ppt_w/2"/>
                          </p:val>
                        </p:tav>
                        <p:tav tm="100000">
                          <p:val>
                            <p:strVal val="#ppt_x"/>
                          </p:val>
                        </p:tav>
                      </p:tavLst>
                    </p:anim>
                    <p:anim calcmode="lin" valueType="num">
                      <p:cBhvr additive="base">
                        <p:cTn dur="1000" fill="hold"/>
                        <p:tgtEl>
                          <p:spTgt spid="23"/>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tekst &amp; afbeelding">
    <p:bg>
      <p:bgPr>
        <a:solidFill>
          <a:schemeClr val="bg1"/>
        </a:solidFill>
        <a:effectLst/>
      </p:bgPr>
    </p:bg>
    <p:spTree>
      <p:nvGrpSpPr>
        <p:cNvPr id="1" name=""/>
        <p:cNvGrpSpPr/>
        <p:nvPr/>
      </p:nvGrpSpPr>
      <p:grpSpPr>
        <a:xfrm>
          <a:off x="0" y="0"/>
          <a:ext cx="0" cy="0"/>
          <a:chOff x="0" y="0"/>
          <a:chExt cx="0" cy="0"/>
        </a:xfrm>
      </p:grpSpPr>
      <p:sp>
        <p:nvSpPr>
          <p:cNvPr id="18" name="Graphic 70">
            <a:extLst>
              <a:ext uri="{FF2B5EF4-FFF2-40B4-BE49-F238E27FC236}">
                <a16:creationId xmlns:a16="http://schemas.microsoft.com/office/drawing/2014/main" id="{BE56710C-8DCB-F148-85D3-A0C3CE83B10D}"/>
              </a:ext>
            </a:extLst>
          </p:cNvPr>
          <p:cNvSpPr/>
          <p:nvPr userDrawn="1"/>
        </p:nvSpPr>
        <p:spPr>
          <a:xfrm>
            <a:off x="7399760" y="500676"/>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5" name="Trapezium 4">
            <a:extLst>
              <a:ext uri="{FF2B5EF4-FFF2-40B4-BE49-F238E27FC236}">
                <a16:creationId xmlns:a16="http://schemas.microsoft.com/office/drawing/2014/main" id="{6E50C20B-E4BF-234D-A7BA-7C0350801711}"/>
              </a:ext>
            </a:extLst>
          </p:cNvPr>
          <p:cNvSpPr/>
          <p:nvPr userDrawn="1"/>
        </p:nvSpPr>
        <p:spPr>
          <a:xfrm>
            <a:off x="-23532" y="-26894"/>
            <a:ext cx="6424331" cy="6911788"/>
          </a:xfrm>
          <a:custGeom>
            <a:avLst/>
            <a:gdLst>
              <a:gd name="connsiteX0" fmla="*/ 0 w 6199094"/>
              <a:gd name="connsiteY0" fmla="*/ 6858000 h 6858000"/>
              <a:gd name="connsiteX1" fmla="*/ 1549774 w 6199094"/>
              <a:gd name="connsiteY1" fmla="*/ 0 h 6858000"/>
              <a:gd name="connsiteX2" fmla="*/ 4649321 w 6199094"/>
              <a:gd name="connsiteY2" fmla="*/ 0 h 6858000"/>
              <a:gd name="connsiteX3" fmla="*/ 6199094 w 6199094"/>
              <a:gd name="connsiteY3" fmla="*/ 6858000 h 6858000"/>
              <a:gd name="connsiteX4" fmla="*/ 0 w 6199094"/>
              <a:gd name="connsiteY4" fmla="*/ 6858000 h 6858000"/>
              <a:gd name="connsiteX0" fmla="*/ 158002 w 6357096"/>
              <a:gd name="connsiteY0" fmla="*/ 6884894 h 6884894"/>
              <a:gd name="connsiteX1" fmla="*/ 0 w 6357096"/>
              <a:gd name="connsiteY1" fmla="*/ 0 h 6884894"/>
              <a:gd name="connsiteX2" fmla="*/ 4807323 w 6357096"/>
              <a:gd name="connsiteY2" fmla="*/ 26894 h 6884894"/>
              <a:gd name="connsiteX3" fmla="*/ 6357096 w 6357096"/>
              <a:gd name="connsiteY3" fmla="*/ 6884894 h 6884894"/>
              <a:gd name="connsiteX4" fmla="*/ 158002 w 6357096"/>
              <a:gd name="connsiteY4" fmla="*/ 6884894 h 6884894"/>
              <a:gd name="connsiteX0" fmla="*/ 10084 w 6357096"/>
              <a:gd name="connsiteY0" fmla="*/ 6911788 h 6911788"/>
              <a:gd name="connsiteX1" fmla="*/ 0 w 6357096"/>
              <a:gd name="connsiteY1" fmla="*/ 0 h 6911788"/>
              <a:gd name="connsiteX2" fmla="*/ 4807323 w 6357096"/>
              <a:gd name="connsiteY2" fmla="*/ 26894 h 6911788"/>
              <a:gd name="connsiteX3" fmla="*/ 6357096 w 6357096"/>
              <a:gd name="connsiteY3" fmla="*/ 6884894 h 6911788"/>
              <a:gd name="connsiteX4" fmla="*/ 10084 w 6357096"/>
              <a:gd name="connsiteY4" fmla="*/ 6911788 h 6911788"/>
              <a:gd name="connsiteX0" fmla="*/ 10084 w 6357096"/>
              <a:gd name="connsiteY0" fmla="*/ 6911788 h 6911788"/>
              <a:gd name="connsiteX1" fmla="*/ 0 w 6357096"/>
              <a:gd name="connsiteY1" fmla="*/ 0 h 6911788"/>
              <a:gd name="connsiteX2" fmla="*/ 4834217 w 6357096"/>
              <a:gd name="connsiteY2" fmla="*/ 26894 h 6911788"/>
              <a:gd name="connsiteX3" fmla="*/ 6357096 w 6357096"/>
              <a:gd name="connsiteY3" fmla="*/ 6884894 h 6911788"/>
              <a:gd name="connsiteX4" fmla="*/ 10084 w 6357096"/>
              <a:gd name="connsiteY4" fmla="*/ 6911788 h 6911788"/>
              <a:gd name="connsiteX0" fmla="*/ 10084 w 5994025"/>
              <a:gd name="connsiteY0" fmla="*/ 6911788 h 6911788"/>
              <a:gd name="connsiteX1" fmla="*/ 0 w 5994025"/>
              <a:gd name="connsiteY1" fmla="*/ 0 h 6911788"/>
              <a:gd name="connsiteX2" fmla="*/ 4834217 w 5994025"/>
              <a:gd name="connsiteY2" fmla="*/ 26894 h 6911788"/>
              <a:gd name="connsiteX3" fmla="*/ 5994025 w 5994025"/>
              <a:gd name="connsiteY3" fmla="*/ 6548717 h 6911788"/>
              <a:gd name="connsiteX4" fmla="*/ 10084 w 5994025"/>
              <a:gd name="connsiteY4" fmla="*/ 6911788 h 6911788"/>
              <a:gd name="connsiteX0" fmla="*/ 10084 w 6424331"/>
              <a:gd name="connsiteY0" fmla="*/ 6911788 h 6911788"/>
              <a:gd name="connsiteX1" fmla="*/ 0 w 6424331"/>
              <a:gd name="connsiteY1" fmla="*/ 0 h 6911788"/>
              <a:gd name="connsiteX2" fmla="*/ 4834217 w 6424331"/>
              <a:gd name="connsiteY2" fmla="*/ 26894 h 6911788"/>
              <a:gd name="connsiteX3" fmla="*/ 6424331 w 6424331"/>
              <a:gd name="connsiteY3" fmla="*/ 6898341 h 6911788"/>
              <a:gd name="connsiteX4" fmla="*/ 10084 w 6424331"/>
              <a:gd name="connsiteY4" fmla="*/ 6911788 h 6911788"/>
              <a:gd name="connsiteX0" fmla="*/ 10084 w 6424331"/>
              <a:gd name="connsiteY0" fmla="*/ 6911788 h 6911788"/>
              <a:gd name="connsiteX1" fmla="*/ 0 w 6424331"/>
              <a:gd name="connsiteY1" fmla="*/ 0 h 6911788"/>
              <a:gd name="connsiteX2" fmla="*/ 4793876 w 6424331"/>
              <a:gd name="connsiteY2" fmla="*/ 349623 h 6911788"/>
              <a:gd name="connsiteX3" fmla="*/ 6424331 w 6424331"/>
              <a:gd name="connsiteY3" fmla="*/ 6898341 h 6911788"/>
              <a:gd name="connsiteX4" fmla="*/ 10084 w 6424331"/>
              <a:gd name="connsiteY4" fmla="*/ 6911788 h 6911788"/>
              <a:gd name="connsiteX0" fmla="*/ 10084 w 6424331"/>
              <a:gd name="connsiteY0" fmla="*/ 6911788 h 6911788"/>
              <a:gd name="connsiteX1" fmla="*/ 0 w 6424331"/>
              <a:gd name="connsiteY1" fmla="*/ 0 h 6911788"/>
              <a:gd name="connsiteX2" fmla="*/ 4699747 w 6424331"/>
              <a:gd name="connsiteY2" fmla="*/ 13447 h 6911788"/>
              <a:gd name="connsiteX3" fmla="*/ 6424331 w 6424331"/>
              <a:gd name="connsiteY3" fmla="*/ 6898341 h 6911788"/>
              <a:gd name="connsiteX4" fmla="*/ 10084 w 6424331"/>
              <a:gd name="connsiteY4" fmla="*/ 6911788 h 6911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4331" h="6911788">
                <a:moveTo>
                  <a:pt x="10084" y="6911788"/>
                </a:moveTo>
                <a:cubicBezTo>
                  <a:pt x="6723" y="4607859"/>
                  <a:pt x="3361" y="2303929"/>
                  <a:pt x="0" y="0"/>
                </a:cubicBezTo>
                <a:lnTo>
                  <a:pt x="4699747" y="13447"/>
                </a:lnTo>
                <a:lnTo>
                  <a:pt x="6424331" y="6898341"/>
                </a:lnTo>
                <a:lnTo>
                  <a:pt x="10084" y="691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Graphic 3">
            <a:extLst>
              <a:ext uri="{FF2B5EF4-FFF2-40B4-BE49-F238E27FC236}">
                <a16:creationId xmlns:a16="http://schemas.microsoft.com/office/drawing/2014/main" id="{A37C4820-22B3-4D57-B76A-500389A8E92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167" y="54355"/>
            <a:ext cx="7123814" cy="6858000"/>
          </a:xfrm>
          <a:prstGeom prst="rect">
            <a:avLst/>
          </a:prstGeom>
          <a:effectLst>
            <a:outerShdw blurRad="304800" dist="38100" dir="9120000" sx="102000" sy="102000" algn="tl" rotWithShape="0">
              <a:srgbClr val="003350">
                <a:alpha val="5000"/>
              </a:srgbClr>
            </a:outerShdw>
          </a:effectLst>
        </p:spPr>
      </p:pic>
      <p:sp>
        <p:nvSpPr>
          <p:cNvPr id="12" name="Tijdelijke aanduiding voor tekst 2">
            <a:extLst>
              <a:ext uri="{FF2B5EF4-FFF2-40B4-BE49-F238E27FC236}">
                <a16:creationId xmlns:a16="http://schemas.microsoft.com/office/drawing/2014/main" id="{E413CE6D-6C64-4A92-8668-28E8E437BBA8}"/>
              </a:ext>
            </a:extLst>
          </p:cNvPr>
          <p:cNvSpPr>
            <a:spLocks noGrp="1"/>
          </p:cNvSpPr>
          <p:nvPr>
            <p:ph type="body" idx="14" hasCustomPrompt="1"/>
          </p:nvPr>
        </p:nvSpPr>
        <p:spPr>
          <a:xfrm>
            <a:off x="827314" y="952510"/>
            <a:ext cx="10365577" cy="807477"/>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Klikken om de tekststijl te bewerken</a:t>
            </a:r>
          </a:p>
        </p:txBody>
      </p:sp>
      <p:sp>
        <p:nvSpPr>
          <p:cNvPr id="13" name="Tijdelijke aanduiding voor tekst 2">
            <a:extLst>
              <a:ext uri="{FF2B5EF4-FFF2-40B4-BE49-F238E27FC236}">
                <a16:creationId xmlns:a16="http://schemas.microsoft.com/office/drawing/2014/main" id="{2C552BAB-A53D-4C8D-9C04-F5AB5E9CF338}"/>
              </a:ext>
            </a:extLst>
          </p:cNvPr>
          <p:cNvSpPr>
            <a:spLocks noGrp="1"/>
          </p:cNvSpPr>
          <p:nvPr>
            <p:ph type="body" idx="11" hasCustomPrompt="1"/>
          </p:nvPr>
        </p:nvSpPr>
        <p:spPr>
          <a:xfrm>
            <a:off x="827313" y="1794843"/>
            <a:ext cx="10365577" cy="4638614"/>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Tx/>
              <a:buBlip>
                <a:blip r:embed="rId3"/>
              </a:buBlip>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hier om </a:t>
            </a:r>
            <a:r>
              <a:rPr lang="nl-NL" dirty="0" err="1"/>
              <a:t>bullet</a:t>
            </a:r>
            <a:r>
              <a:rPr lang="nl-NL" dirty="0"/>
              <a:t> aan te passen</a:t>
            </a:r>
          </a:p>
        </p:txBody>
      </p:sp>
      <p:grpSp>
        <p:nvGrpSpPr>
          <p:cNvPr id="10" name="Groep 9">
            <a:extLst>
              <a:ext uri="{FF2B5EF4-FFF2-40B4-BE49-F238E27FC236}">
                <a16:creationId xmlns:a16="http://schemas.microsoft.com/office/drawing/2014/main" id="{20C73585-BF98-404C-A94E-B43BFF83A2A7}"/>
              </a:ext>
            </a:extLst>
          </p:cNvPr>
          <p:cNvGrpSpPr/>
          <p:nvPr userDrawn="1"/>
        </p:nvGrpSpPr>
        <p:grpSpPr>
          <a:xfrm>
            <a:off x="9986890" y="6012976"/>
            <a:ext cx="2180039" cy="758229"/>
            <a:chOff x="8503149" y="6012976"/>
            <a:chExt cx="2180039" cy="758229"/>
          </a:xfrm>
        </p:grpSpPr>
        <p:pic>
          <p:nvPicPr>
            <p:cNvPr id="11" name="Afbeelding 10">
              <a:extLst>
                <a:ext uri="{FF2B5EF4-FFF2-40B4-BE49-F238E27FC236}">
                  <a16:creationId xmlns:a16="http://schemas.microsoft.com/office/drawing/2014/main" id="{F2048F38-7F07-4B0B-8309-E02E88DA3C6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1"/>
            <a:stretch/>
          </p:blipFill>
          <p:spPr>
            <a:xfrm>
              <a:off x="9135376" y="6012976"/>
              <a:ext cx="1547812" cy="758229"/>
            </a:xfrm>
            <a:prstGeom prst="rect">
              <a:avLst/>
            </a:prstGeom>
          </p:spPr>
        </p:pic>
        <p:sp>
          <p:nvSpPr>
            <p:cNvPr id="15" name="Tekstvak 14">
              <a:extLst>
                <a:ext uri="{FF2B5EF4-FFF2-40B4-BE49-F238E27FC236}">
                  <a16:creationId xmlns:a16="http://schemas.microsoft.com/office/drawing/2014/main" id="{13FFE8EE-A8CF-4FA1-B803-103D471BB677}"/>
                </a:ext>
              </a:extLst>
            </p:cNvPr>
            <p:cNvSpPr txBox="1"/>
            <p:nvPr userDrawn="1"/>
          </p:nvSpPr>
          <p:spPr>
            <a:xfrm>
              <a:off x="8503149" y="6445852"/>
              <a:ext cx="891958" cy="230832"/>
            </a:xfrm>
            <a:prstGeom prst="rect">
              <a:avLst/>
            </a:prstGeom>
            <a:noFill/>
          </p:spPr>
          <p:txBody>
            <a:bodyPr wrap="square" rtlCol="0">
              <a:spAutoFit/>
            </a:bodyPr>
            <a:lstStyle/>
            <a:p>
              <a:r>
                <a:rPr lang="nl-NL" sz="900" dirty="0" err="1">
                  <a:solidFill>
                    <a:srgbClr val="003350"/>
                  </a:solidFill>
                </a:rPr>
                <a:t>Powered</a:t>
              </a:r>
              <a:r>
                <a:rPr lang="nl-NL" sz="900" dirty="0">
                  <a:solidFill>
                    <a:srgbClr val="003350"/>
                  </a:solidFill>
                </a:rPr>
                <a:t> </a:t>
              </a:r>
              <a:r>
                <a:rPr lang="nl-NL" sz="900" dirty="0" err="1">
                  <a:solidFill>
                    <a:srgbClr val="003350"/>
                  </a:solidFill>
                </a:rPr>
                <a:t>by</a:t>
              </a:r>
              <a:endParaRPr lang="nl-NL" sz="900" dirty="0">
                <a:solidFill>
                  <a:srgbClr val="003350"/>
                </a:solidFill>
              </a:endParaRPr>
            </a:p>
          </p:txBody>
        </p:sp>
      </p:grpSp>
      <p:pic>
        <p:nvPicPr>
          <p:cNvPr id="16" name="Afbeelding 15">
            <a:extLst>
              <a:ext uri="{FF2B5EF4-FFF2-40B4-BE49-F238E27FC236}">
                <a16:creationId xmlns:a16="http://schemas.microsoft.com/office/drawing/2014/main" id="{787CCA61-66B0-4725-8727-67BF104192F6}"/>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105858" y="25505"/>
            <a:ext cx="2335417" cy="1090074"/>
          </a:xfrm>
          <a:prstGeom prst="rect">
            <a:avLst/>
          </a:prstGeom>
        </p:spPr>
      </p:pic>
    </p:spTree>
    <p:extLst>
      <p:ext uri="{BB962C8B-B14F-4D97-AF65-F5344CB8AC3E}">
        <p14:creationId xmlns:p14="http://schemas.microsoft.com/office/powerpoint/2010/main" val="402503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accel="50000" decel="5000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10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tmplLst>
          <p:tmpl lvl="1">
            <p:tnLst>
              <p:par>
                <p:cTn presetID="2" presetClass="entr" presetSubtype="2" accel="50000" decel="50000" fill="hold" nodeType="click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1000" fill="hold"/>
                        <p:tgtEl>
                          <p:spTgt spid="13"/>
                        </p:tgtEl>
                        <p:attrNameLst>
                          <p:attrName>ppt_x</p:attrName>
                        </p:attrNameLst>
                      </p:cBhvr>
                      <p:tavLst>
                        <p:tav tm="0">
                          <p:val>
                            <p:strVal val="1+#ppt_w/2"/>
                          </p:val>
                        </p:tav>
                        <p:tav tm="100000">
                          <p:val>
                            <p:strVal val="#ppt_x"/>
                          </p:val>
                        </p:tav>
                      </p:tavLst>
                    </p:anim>
                    <p:anim calcmode="lin" valueType="num">
                      <p:cBhvr additive="base">
                        <p:cTn dur="1000" fill="hold"/>
                        <p:tgtEl>
                          <p:spTgt spid="13"/>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ekop">
    <p:bg>
      <p:bgPr>
        <a:gradFill>
          <a:gsLst>
            <a:gs pos="0">
              <a:srgbClr val="37607C"/>
            </a:gs>
            <a:gs pos="100000">
              <a:srgbClr val="003350"/>
            </a:gs>
          </a:gsLst>
          <a:lin ang="5400000" scaled="1"/>
        </a:gradFill>
        <a:effectLst/>
      </p:bgPr>
    </p:bg>
    <p:spTree>
      <p:nvGrpSpPr>
        <p:cNvPr id="1" name=""/>
        <p:cNvGrpSpPr/>
        <p:nvPr/>
      </p:nvGrpSpPr>
      <p:grpSpPr>
        <a:xfrm>
          <a:off x="0" y="0"/>
          <a:ext cx="0" cy="0"/>
          <a:chOff x="0" y="0"/>
          <a:chExt cx="0" cy="0"/>
        </a:xfrm>
      </p:grpSpPr>
      <p:sp>
        <p:nvSpPr>
          <p:cNvPr id="7" name="Tijdelijke aanduiding voor afbeelding 7">
            <a:extLst>
              <a:ext uri="{FF2B5EF4-FFF2-40B4-BE49-F238E27FC236}">
                <a16:creationId xmlns:a16="http://schemas.microsoft.com/office/drawing/2014/main" id="{682F3339-4C6A-2148-B273-828DE4717DAB}"/>
              </a:ext>
            </a:extLst>
          </p:cNvPr>
          <p:cNvSpPr>
            <a:spLocks noGrp="1"/>
          </p:cNvSpPr>
          <p:nvPr>
            <p:ph type="pic" sz="quarter" idx="10"/>
          </p:nvPr>
        </p:nvSpPr>
        <p:spPr>
          <a:xfrm>
            <a:off x="0" y="0"/>
            <a:ext cx="12192000" cy="6858000"/>
          </a:xfrm>
          <a:effectLst>
            <a:outerShdw blurRad="50800" dist="50800" dir="5400000" algn="ctr" rotWithShape="0">
              <a:srgbClr val="000000">
                <a:alpha val="15000"/>
              </a:srgbClr>
            </a:outerShdw>
          </a:effectLst>
        </p:spPr>
        <p:txBody>
          <a:bodyPr/>
          <a:lstStyle/>
          <a:p>
            <a:r>
              <a:rPr lang="nl-NL"/>
              <a:t>Klik op het pictogram als u een afbeelding wilt toevoegen</a:t>
            </a:r>
            <a:endParaRPr lang="nl-NL" dirty="0"/>
          </a:p>
        </p:txBody>
      </p:sp>
      <p:pic>
        <p:nvPicPr>
          <p:cNvPr id="29" name="Graphic 28">
            <a:extLst>
              <a:ext uri="{FF2B5EF4-FFF2-40B4-BE49-F238E27FC236}">
                <a16:creationId xmlns:a16="http://schemas.microsoft.com/office/drawing/2014/main" id="{38A31D7B-5E6D-DD4F-A5E0-AD5BA9489B5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3719245"/>
            <a:ext cx="6197600" cy="3138755"/>
          </a:xfrm>
          <a:prstGeom prst="rect">
            <a:avLst/>
          </a:prstGeom>
        </p:spPr>
      </p:pic>
      <p:sp>
        <p:nvSpPr>
          <p:cNvPr id="30" name="Tijdelijke aanduiding voor tekst 2">
            <a:extLst>
              <a:ext uri="{FF2B5EF4-FFF2-40B4-BE49-F238E27FC236}">
                <a16:creationId xmlns:a16="http://schemas.microsoft.com/office/drawing/2014/main" id="{20126890-77DD-FB49-8B76-CDA7308EE7D5}"/>
              </a:ext>
            </a:extLst>
          </p:cNvPr>
          <p:cNvSpPr txBox="1">
            <a:spLocks/>
          </p:cNvSpPr>
          <p:nvPr userDrawn="1"/>
        </p:nvSpPr>
        <p:spPr>
          <a:xfrm>
            <a:off x="767165" y="4786428"/>
            <a:ext cx="5070109" cy="182696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dirty="0"/>
              <a:t>Klikken om de </a:t>
            </a:r>
            <a:br>
              <a:rPr lang="nl-NL" dirty="0"/>
            </a:br>
            <a:r>
              <a:rPr lang="nl-NL" dirty="0"/>
              <a:t>tekststijl te bewerken</a:t>
            </a:r>
          </a:p>
        </p:txBody>
      </p:sp>
      <p:grpSp>
        <p:nvGrpSpPr>
          <p:cNvPr id="31" name="Graphic 7">
            <a:extLst>
              <a:ext uri="{FF2B5EF4-FFF2-40B4-BE49-F238E27FC236}">
                <a16:creationId xmlns:a16="http://schemas.microsoft.com/office/drawing/2014/main" id="{0CEE4B18-F475-5346-BDD5-97FB19008AD2}"/>
              </a:ext>
            </a:extLst>
          </p:cNvPr>
          <p:cNvGrpSpPr/>
          <p:nvPr userDrawn="1"/>
        </p:nvGrpSpPr>
        <p:grpSpPr>
          <a:xfrm>
            <a:off x="11159988" y="5743258"/>
            <a:ext cx="791513" cy="870129"/>
            <a:chOff x="11092753" y="5743258"/>
            <a:chExt cx="791513" cy="870129"/>
          </a:xfrm>
        </p:grpSpPr>
        <p:sp>
          <p:nvSpPr>
            <p:cNvPr id="32" name="Vrije vorm 31">
              <a:extLst>
                <a:ext uri="{FF2B5EF4-FFF2-40B4-BE49-F238E27FC236}">
                  <a16:creationId xmlns:a16="http://schemas.microsoft.com/office/drawing/2014/main" id="{B51BD47F-A607-DE40-BC16-A7A7433E891A}"/>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dirty="0"/>
            </a:p>
          </p:txBody>
        </p:sp>
        <p:sp>
          <p:nvSpPr>
            <p:cNvPr id="33" name="Vrije vorm 32">
              <a:extLst>
                <a:ext uri="{FF2B5EF4-FFF2-40B4-BE49-F238E27FC236}">
                  <a16:creationId xmlns:a16="http://schemas.microsoft.com/office/drawing/2014/main" id="{20064BA1-697E-DC43-B2AF-11714649A92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chemeClr val="bg1"/>
            </a:solidFill>
            <a:ln w="589" cap="flat">
              <a:noFill/>
              <a:prstDash val="solid"/>
              <a:miter/>
            </a:ln>
          </p:spPr>
          <p:txBody>
            <a:bodyPr rtlCol="0" anchor="ctr"/>
            <a:lstStyle/>
            <a:p>
              <a:endParaRPr lang="nl-NL"/>
            </a:p>
          </p:txBody>
        </p:sp>
      </p:grpSp>
      <p:grpSp>
        <p:nvGrpSpPr>
          <p:cNvPr id="34" name="Graphic 12" descr="Aanhalingsteken sluiten">
            <a:extLst>
              <a:ext uri="{FF2B5EF4-FFF2-40B4-BE49-F238E27FC236}">
                <a16:creationId xmlns:a16="http://schemas.microsoft.com/office/drawing/2014/main" id="{3F5594D1-CC43-174C-9C85-EBB7E122733A}"/>
              </a:ext>
            </a:extLst>
          </p:cNvPr>
          <p:cNvGrpSpPr/>
          <p:nvPr userDrawn="1"/>
        </p:nvGrpSpPr>
        <p:grpSpPr>
          <a:xfrm>
            <a:off x="3222540" y="2825787"/>
            <a:ext cx="2519916" cy="2519916"/>
            <a:chOff x="7853032" y="-1415156"/>
            <a:chExt cx="4714652" cy="4714652"/>
          </a:xfrm>
          <a:solidFill>
            <a:srgbClr val="D2ECFC"/>
          </a:solidFill>
        </p:grpSpPr>
        <p:sp>
          <p:nvSpPr>
            <p:cNvPr id="35" name="Vrije vorm 34">
              <a:extLst>
                <a:ext uri="{FF2B5EF4-FFF2-40B4-BE49-F238E27FC236}">
                  <a16:creationId xmlns:a16="http://schemas.microsoft.com/office/drawing/2014/main" id="{116FAFFF-C260-754B-A309-B84DB9A31AA5}"/>
                </a:ext>
              </a:extLst>
            </p:cNvPr>
            <p:cNvSpPr/>
            <p:nvPr/>
          </p:nvSpPr>
          <p:spPr>
            <a:xfrm>
              <a:off x="8982584"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0"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sp>
          <p:nvSpPr>
            <p:cNvPr id="36" name="Vrije vorm 35">
              <a:extLst>
                <a:ext uri="{FF2B5EF4-FFF2-40B4-BE49-F238E27FC236}">
                  <a16:creationId xmlns:a16="http://schemas.microsoft.com/office/drawing/2014/main" id="{8B02314B-A4FB-8B43-9809-D17C7D4A3C0F}"/>
                </a:ext>
              </a:extLst>
            </p:cNvPr>
            <p:cNvSpPr/>
            <p:nvPr/>
          </p:nvSpPr>
          <p:spPr>
            <a:xfrm>
              <a:off x="10455912"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1"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grpSp>
    </p:spTree>
    <p:extLst>
      <p:ext uri="{BB962C8B-B14F-4D97-AF65-F5344CB8AC3E}">
        <p14:creationId xmlns:p14="http://schemas.microsoft.com/office/powerpoint/2010/main" val="130258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ppt_x"/>
                                          </p:val>
                                        </p:tav>
                                        <p:tav tm="100000">
                                          <p:val>
                                            <p:strVal val="#ppt_x"/>
                                          </p:val>
                                        </p:tav>
                                      </p:tavLst>
                                    </p:anim>
                                    <p:anim calcmode="lin" valueType="num">
                                      <p:cBhvr additive="base">
                                        <p:cTn id="8"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1000" fill="hold"/>
                                        <p:tgtEl>
                                          <p:spTgt spid="30"/>
                                        </p:tgtEl>
                                        <p:attrNameLst>
                                          <p:attrName>ppt_x</p:attrName>
                                        </p:attrNameLst>
                                      </p:cBhvr>
                                      <p:tavLst>
                                        <p:tav tm="0">
                                          <p:val>
                                            <p:strVal val="#ppt_x"/>
                                          </p:val>
                                        </p:tav>
                                        <p:tav tm="100000">
                                          <p:val>
                                            <p:strVal val="#ppt_x"/>
                                          </p:val>
                                        </p:tav>
                                      </p:tavLst>
                                    </p:anim>
                                    <p:anim calcmode="lin" valueType="num">
                                      <p:cBhvr additive="base">
                                        <p:cTn id="14"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edankt voor uw aandacht">
    <p:bg>
      <p:bgPr>
        <a:solidFill>
          <a:schemeClr val="bg1"/>
        </a:solidFill>
        <a:effectLst/>
      </p:bgPr>
    </p:bg>
    <p:spTree>
      <p:nvGrpSpPr>
        <p:cNvPr id="1" name=""/>
        <p:cNvGrpSpPr/>
        <p:nvPr/>
      </p:nvGrpSpPr>
      <p:grpSpPr>
        <a:xfrm>
          <a:off x="0" y="0"/>
          <a:ext cx="0" cy="0"/>
          <a:chOff x="0" y="0"/>
          <a:chExt cx="0" cy="0"/>
        </a:xfrm>
      </p:grpSpPr>
      <p:sp>
        <p:nvSpPr>
          <p:cNvPr id="12" name="Afgeronde rechthoek 11">
            <a:extLst>
              <a:ext uri="{FF2B5EF4-FFF2-40B4-BE49-F238E27FC236}">
                <a16:creationId xmlns:a16="http://schemas.microsoft.com/office/drawing/2014/main" id="{2CF90543-FB09-4246-8495-582A2C11BC40}"/>
              </a:ext>
            </a:extLst>
          </p:cNvPr>
          <p:cNvSpPr/>
          <p:nvPr userDrawn="1"/>
        </p:nvSpPr>
        <p:spPr>
          <a:xfrm rot="20849197">
            <a:off x="6095317" y="3140651"/>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Graphic 7">
            <a:extLst>
              <a:ext uri="{FF2B5EF4-FFF2-40B4-BE49-F238E27FC236}">
                <a16:creationId xmlns:a16="http://schemas.microsoft.com/office/drawing/2014/main" id="{FC009DF3-254C-544B-A704-C80AEFCA0D6A}"/>
              </a:ext>
            </a:extLst>
          </p:cNvPr>
          <p:cNvSpPr/>
          <p:nvPr userDrawn="1"/>
        </p:nvSpPr>
        <p:spPr>
          <a:xfrm>
            <a:off x="0" y="0"/>
            <a:ext cx="5519261" cy="6858000"/>
          </a:xfrm>
          <a:custGeom>
            <a:avLst/>
            <a:gdLst>
              <a:gd name="connsiteX0" fmla="*/ 3573392 w 3755288"/>
              <a:gd name="connsiteY0" fmla="*/ 1585991 h 3745837"/>
              <a:gd name="connsiteX1" fmla="*/ 3722429 w 3755288"/>
              <a:gd name="connsiteY1" fmla="*/ 1771822 h 3745837"/>
              <a:gd name="connsiteX2" fmla="*/ 3720327 w 3755288"/>
              <a:gd name="connsiteY2" fmla="*/ 1976587 h 3745837"/>
              <a:gd name="connsiteX3" fmla="*/ 3573392 w 3755288"/>
              <a:gd name="connsiteY3" fmla="*/ 2159847 h 3745837"/>
              <a:gd name="connsiteX4" fmla="*/ 3573392 w 3755288"/>
              <a:gd name="connsiteY4" fmla="*/ 3745838 h 3745837"/>
              <a:gd name="connsiteX5" fmla="*/ 0 w 3755288"/>
              <a:gd name="connsiteY5" fmla="*/ 3745838 h 3745837"/>
              <a:gd name="connsiteX6" fmla="*/ 0 w 3755288"/>
              <a:gd name="connsiteY6" fmla="*/ 0 h 3745837"/>
              <a:gd name="connsiteX7" fmla="*/ 3573392 w 3755288"/>
              <a:gd name="connsiteY7" fmla="*/ 0 h 3745837"/>
              <a:gd name="connsiteX8" fmla="*/ 3573392 w 3755288"/>
              <a:gd name="connsiteY8" fmla="*/ 1585991 h 374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55288" h="3745837">
                <a:moveTo>
                  <a:pt x="3573392" y="1585991"/>
                </a:moveTo>
                <a:lnTo>
                  <a:pt x="3722429" y="1771822"/>
                </a:lnTo>
                <a:cubicBezTo>
                  <a:pt x="3767047" y="1827455"/>
                  <a:pt x="3766113" y="1919552"/>
                  <a:pt x="3720327" y="1976587"/>
                </a:cubicBezTo>
                <a:lnTo>
                  <a:pt x="3573392" y="2159847"/>
                </a:lnTo>
                <a:lnTo>
                  <a:pt x="3573392" y="3745838"/>
                </a:lnTo>
                <a:lnTo>
                  <a:pt x="0" y="3745838"/>
                </a:lnTo>
                <a:lnTo>
                  <a:pt x="0" y="0"/>
                </a:lnTo>
                <a:lnTo>
                  <a:pt x="3573392" y="0"/>
                </a:lnTo>
                <a:lnTo>
                  <a:pt x="3573392" y="1585991"/>
                </a:lnTo>
                <a:close/>
              </a:path>
            </a:pathLst>
          </a:custGeom>
          <a:solidFill>
            <a:srgbClr val="D2ECFC"/>
          </a:solidFill>
          <a:ln w="7194" cap="flat">
            <a:noFill/>
            <a:prstDash val="solid"/>
            <a:miter/>
          </a:ln>
        </p:spPr>
        <p:txBody>
          <a:bodyPr rtlCol="0" anchor="ctr"/>
          <a:lstStyle/>
          <a:p>
            <a:endParaRPr lang="en-US" dirty="0"/>
          </a:p>
        </p:txBody>
      </p:sp>
      <p:sp>
        <p:nvSpPr>
          <p:cNvPr id="27" name="Graphic 70">
            <a:extLst>
              <a:ext uri="{FF2B5EF4-FFF2-40B4-BE49-F238E27FC236}">
                <a16:creationId xmlns:a16="http://schemas.microsoft.com/office/drawing/2014/main" id="{4F1C0E56-AD75-FB4B-A2B6-964E13477C01}"/>
              </a:ext>
            </a:extLst>
          </p:cNvPr>
          <p:cNvSpPr/>
          <p:nvPr userDrawn="1"/>
        </p:nvSpPr>
        <p:spPr>
          <a:xfrm>
            <a:off x="723665" y="4608938"/>
            <a:ext cx="1463651" cy="1463661"/>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6834075" y="3133814"/>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18" name="Graphic 70">
            <a:extLst>
              <a:ext uri="{FF2B5EF4-FFF2-40B4-BE49-F238E27FC236}">
                <a16:creationId xmlns:a16="http://schemas.microsoft.com/office/drawing/2014/main" id="{BE56710C-8DCB-F148-85D3-A0C3CE83B10D}"/>
              </a:ext>
            </a:extLst>
          </p:cNvPr>
          <p:cNvSpPr/>
          <p:nvPr userDrawn="1"/>
        </p:nvSpPr>
        <p:spPr>
          <a:xfrm>
            <a:off x="671313" y="1561166"/>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21" name="Tijdelijke aanduiding voor tekst 2">
            <a:extLst>
              <a:ext uri="{FF2B5EF4-FFF2-40B4-BE49-F238E27FC236}">
                <a16:creationId xmlns:a16="http://schemas.microsoft.com/office/drawing/2014/main" id="{18D0EEB9-0595-604F-BB3F-B7A5370152AE}"/>
              </a:ext>
            </a:extLst>
          </p:cNvPr>
          <p:cNvSpPr>
            <a:spLocks noGrp="1"/>
          </p:cNvSpPr>
          <p:nvPr>
            <p:ph type="body" idx="14" hasCustomPrompt="1"/>
          </p:nvPr>
        </p:nvSpPr>
        <p:spPr>
          <a:xfrm>
            <a:off x="6026560" y="2259382"/>
            <a:ext cx="4996754" cy="458772"/>
          </a:xfrm>
        </p:spPr>
        <p:txBody>
          <a:bodyPr>
            <a:normAutofit/>
          </a:bodyPr>
          <a:lstStyle>
            <a:lvl1pPr marL="0" indent="0">
              <a:buNone/>
              <a:defRPr sz="22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Contactgegevens</a:t>
            </a:r>
          </a:p>
        </p:txBody>
      </p:sp>
      <p:sp>
        <p:nvSpPr>
          <p:cNvPr id="29" name="Tijdelijke aanduiding voor tekst 2">
            <a:extLst>
              <a:ext uri="{FF2B5EF4-FFF2-40B4-BE49-F238E27FC236}">
                <a16:creationId xmlns:a16="http://schemas.microsoft.com/office/drawing/2014/main" id="{42CC460D-FB3C-9248-A9BE-3FC328C686BE}"/>
              </a:ext>
            </a:extLst>
          </p:cNvPr>
          <p:cNvSpPr>
            <a:spLocks noGrp="1"/>
          </p:cNvSpPr>
          <p:nvPr>
            <p:ph type="body" idx="15" hasCustomPrompt="1"/>
          </p:nvPr>
        </p:nvSpPr>
        <p:spPr>
          <a:xfrm>
            <a:off x="723664" y="3731267"/>
            <a:ext cx="3871269" cy="730234"/>
          </a:xfrm>
        </p:spPr>
        <p:txBody>
          <a:bodyPr>
            <a:normAutofit/>
          </a:bodyPr>
          <a:lstStyle>
            <a:lvl1pPr marL="0" indent="0">
              <a:buNone/>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Zijn er nog vragen? </a:t>
            </a:r>
          </a:p>
        </p:txBody>
      </p:sp>
      <p:pic>
        <p:nvPicPr>
          <p:cNvPr id="9" name="Graphic 8" descr="Telefoon">
            <a:extLst>
              <a:ext uri="{FF2B5EF4-FFF2-40B4-BE49-F238E27FC236}">
                <a16:creationId xmlns:a16="http://schemas.microsoft.com/office/drawing/2014/main" id="{8CF9CC9F-A9A1-674C-857D-8D421369D6F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6026560" y="3071894"/>
            <a:ext cx="554831" cy="554831"/>
          </a:xfrm>
          <a:prstGeom prst="rect">
            <a:avLst/>
          </a:prstGeom>
        </p:spPr>
      </p:pic>
      <p:sp>
        <p:nvSpPr>
          <p:cNvPr id="31" name="Afgeronde rechthoek 30">
            <a:extLst>
              <a:ext uri="{FF2B5EF4-FFF2-40B4-BE49-F238E27FC236}">
                <a16:creationId xmlns:a16="http://schemas.microsoft.com/office/drawing/2014/main" id="{A500EEC0-DC99-4143-8575-1CB34FCF3A1A}"/>
              </a:ext>
            </a:extLst>
          </p:cNvPr>
          <p:cNvSpPr/>
          <p:nvPr userDrawn="1"/>
        </p:nvSpPr>
        <p:spPr>
          <a:xfrm rot="20849197">
            <a:off x="6099637" y="3875142"/>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2" name="Graphic 31" descr="Postvak">
            <a:extLst>
              <a:ext uri="{FF2B5EF4-FFF2-40B4-BE49-F238E27FC236}">
                <a16:creationId xmlns:a16="http://schemas.microsoft.com/office/drawing/2014/main" id="{91321FF7-1599-1A4A-931D-326314E167B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030880" y="3806385"/>
            <a:ext cx="554831" cy="554831"/>
          </a:xfrm>
          <a:prstGeom prst="rect">
            <a:avLst/>
          </a:prstGeom>
        </p:spPr>
      </p:pic>
      <p:sp>
        <p:nvSpPr>
          <p:cNvPr id="35" name="Tijdelijke aanduiding voor tekst 2">
            <a:extLst>
              <a:ext uri="{FF2B5EF4-FFF2-40B4-BE49-F238E27FC236}">
                <a16:creationId xmlns:a16="http://schemas.microsoft.com/office/drawing/2014/main" id="{EA46F85F-EE14-DC4F-BC6E-DE2CC2FA3F05}"/>
              </a:ext>
            </a:extLst>
          </p:cNvPr>
          <p:cNvSpPr>
            <a:spLocks noGrp="1"/>
          </p:cNvSpPr>
          <p:nvPr>
            <p:ph type="body" idx="16"/>
          </p:nvPr>
        </p:nvSpPr>
        <p:spPr>
          <a:xfrm>
            <a:off x="6834075" y="3907863"/>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36" name="Afgeronde rechthoek 35">
            <a:extLst>
              <a:ext uri="{FF2B5EF4-FFF2-40B4-BE49-F238E27FC236}">
                <a16:creationId xmlns:a16="http://schemas.microsoft.com/office/drawing/2014/main" id="{D35DBFC1-5FF2-BB47-8352-036C373E23E9}"/>
              </a:ext>
            </a:extLst>
          </p:cNvPr>
          <p:cNvSpPr/>
          <p:nvPr userDrawn="1"/>
        </p:nvSpPr>
        <p:spPr>
          <a:xfrm rot="20849197">
            <a:off x="6099637" y="4649191"/>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7" name="Graphic 36" descr="Huis">
            <a:extLst>
              <a:ext uri="{FF2B5EF4-FFF2-40B4-BE49-F238E27FC236}">
                <a16:creationId xmlns:a16="http://schemas.microsoft.com/office/drawing/2014/main" id="{3907EE0E-3166-A341-9784-B6DE3235AD5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30880" y="4580434"/>
            <a:ext cx="554831" cy="554831"/>
          </a:xfrm>
          <a:prstGeom prst="rect">
            <a:avLst/>
          </a:prstGeom>
        </p:spPr>
      </p:pic>
      <p:sp>
        <p:nvSpPr>
          <p:cNvPr id="38" name="Tijdelijke aanduiding voor tekst 2">
            <a:extLst>
              <a:ext uri="{FF2B5EF4-FFF2-40B4-BE49-F238E27FC236}">
                <a16:creationId xmlns:a16="http://schemas.microsoft.com/office/drawing/2014/main" id="{4BD94D52-9155-E845-B84E-6A313BE97DDE}"/>
              </a:ext>
            </a:extLst>
          </p:cNvPr>
          <p:cNvSpPr>
            <a:spLocks noGrp="1"/>
          </p:cNvSpPr>
          <p:nvPr>
            <p:ph type="body" idx="17"/>
          </p:nvPr>
        </p:nvSpPr>
        <p:spPr>
          <a:xfrm>
            <a:off x="6834075" y="4681912"/>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24" name="Tijdelijke aanduiding voor tekst 2">
            <a:extLst>
              <a:ext uri="{FF2B5EF4-FFF2-40B4-BE49-F238E27FC236}">
                <a16:creationId xmlns:a16="http://schemas.microsoft.com/office/drawing/2014/main" id="{C0BACCDB-C287-724A-B6BC-F01D0874BD61}"/>
              </a:ext>
            </a:extLst>
          </p:cNvPr>
          <p:cNvSpPr>
            <a:spLocks noGrp="1"/>
          </p:cNvSpPr>
          <p:nvPr>
            <p:ph type="body" idx="18" hasCustomPrompt="1"/>
          </p:nvPr>
        </p:nvSpPr>
        <p:spPr>
          <a:xfrm>
            <a:off x="723665" y="2223556"/>
            <a:ext cx="3871269" cy="1273258"/>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Bedankt voor uw aandacht</a:t>
            </a:r>
          </a:p>
        </p:txBody>
      </p:sp>
      <p:grpSp>
        <p:nvGrpSpPr>
          <p:cNvPr id="20" name="Groep 19">
            <a:extLst>
              <a:ext uri="{FF2B5EF4-FFF2-40B4-BE49-F238E27FC236}">
                <a16:creationId xmlns:a16="http://schemas.microsoft.com/office/drawing/2014/main" id="{1D3302A4-8B5F-4898-B4C5-F881266A371E}"/>
              </a:ext>
            </a:extLst>
          </p:cNvPr>
          <p:cNvGrpSpPr/>
          <p:nvPr userDrawn="1"/>
        </p:nvGrpSpPr>
        <p:grpSpPr>
          <a:xfrm>
            <a:off x="9986890" y="6012976"/>
            <a:ext cx="2180039" cy="758229"/>
            <a:chOff x="8503149" y="6012976"/>
            <a:chExt cx="2180039" cy="758229"/>
          </a:xfrm>
        </p:grpSpPr>
        <p:pic>
          <p:nvPicPr>
            <p:cNvPr id="22" name="Afbeelding 21">
              <a:extLst>
                <a:ext uri="{FF2B5EF4-FFF2-40B4-BE49-F238E27FC236}">
                  <a16:creationId xmlns:a16="http://schemas.microsoft.com/office/drawing/2014/main" id="{5D64DA25-67B9-42B2-967A-1AF25C4B6AF7}"/>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r="-1"/>
            <a:stretch/>
          </p:blipFill>
          <p:spPr>
            <a:xfrm>
              <a:off x="9135376" y="6012976"/>
              <a:ext cx="1547812" cy="758229"/>
            </a:xfrm>
            <a:prstGeom prst="rect">
              <a:avLst/>
            </a:prstGeom>
          </p:spPr>
        </p:pic>
        <p:sp>
          <p:nvSpPr>
            <p:cNvPr id="23" name="Tekstvak 22">
              <a:extLst>
                <a:ext uri="{FF2B5EF4-FFF2-40B4-BE49-F238E27FC236}">
                  <a16:creationId xmlns:a16="http://schemas.microsoft.com/office/drawing/2014/main" id="{C719641E-EB74-4DB3-B3D3-2A62FC2FB3E3}"/>
                </a:ext>
              </a:extLst>
            </p:cNvPr>
            <p:cNvSpPr txBox="1"/>
            <p:nvPr userDrawn="1"/>
          </p:nvSpPr>
          <p:spPr>
            <a:xfrm>
              <a:off x="8503149" y="6445852"/>
              <a:ext cx="891958" cy="230832"/>
            </a:xfrm>
            <a:prstGeom prst="rect">
              <a:avLst/>
            </a:prstGeom>
            <a:noFill/>
          </p:spPr>
          <p:txBody>
            <a:bodyPr wrap="square" rtlCol="0">
              <a:spAutoFit/>
            </a:bodyPr>
            <a:lstStyle/>
            <a:p>
              <a:r>
                <a:rPr lang="nl-NL" sz="900" dirty="0" err="1">
                  <a:solidFill>
                    <a:srgbClr val="003350"/>
                  </a:solidFill>
                </a:rPr>
                <a:t>Powered</a:t>
              </a:r>
              <a:r>
                <a:rPr lang="nl-NL" sz="900" dirty="0">
                  <a:solidFill>
                    <a:srgbClr val="003350"/>
                  </a:solidFill>
                </a:rPr>
                <a:t> </a:t>
              </a:r>
              <a:r>
                <a:rPr lang="nl-NL" sz="900" dirty="0" err="1">
                  <a:solidFill>
                    <a:srgbClr val="003350"/>
                  </a:solidFill>
                </a:rPr>
                <a:t>by</a:t>
              </a:r>
              <a:endParaRPr lang="nl-NL" sz="900" dirty="0">
                <a:solidFill>
                  <a:srgbClr val="003350"/>
                </a:solidFill>
              </a:endParaRPr>
            </a:p>
          </p:txBody>
        </p:sp>
      </p:grpSp>
    </p:spTree>
    <p:extLst>
      <p:ext uri="{BB962C8B-B14F-4D97-AF65-F5344CB8AC3E}">
        <p14:creationId xmlns:p14="http://schemas.microsoft.com/office/powerpoint/2010/main" val="4084119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62DC039-18B2-CC45-BB1D-FA5580DD08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50F541E0-8C84-8844-A881-E944A005BB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10302546"/>
      </p:ext>
    </p:extLst>
  </p:cSld>
  <p:clrMap bg1="lt1" tx1="dk1" bg2="lt2" tx2="dk2" accent1="accent1" accent2="accent2" accent3="accent3" accent4="accent4" accent5="accent5" accent6="accent6" hlink="hlink" folHlink="folHlink"/>
  <p:sldLayoutIdLst>
    <p:sldLayoutId id="2147483670" r:id="rId1"/>
    <p:sldLayoutId id="2147483649" r:id="rId2"/>
    <p:sldLayoutId id="2147483656" r:id="rId3"/>
    <p:sldLayoutId id="2147483652" r:id="rId4"/>
    <p:sldLayoutId id="2147483654" r:id="rId5"/>
    <p:sldLayoutId id="2147483651" r:id="rId6"/>
    <p:sldLayoutId id="2147483655" r:id="rId7"/>
  </p:sldLayoutIdLst>
  <p:txStyles>
    <p:titleStyle>
      <a:lvl1pPr algn="l" defTabSz="914400" rtl="0" eaLnBrk="1" latinLnBrk="0" hangingPunct="1">
        <a:lnSpc>
          <a:spcPct val="90000"/>
        </a:lnSpc>
        <a:spcBef>
          <a:spcPct val="0"/>
        </a:spcBef>
        <a:buNone/>
        <a:defRPr sz="4400" b="1" kern="1200">
          <a:solidFill>
            <a:srgbClr val="003350"/>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350"/>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350"/>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350"/>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hyperlink" Target="https://start.zienvooronderwijs.nl/zienvo/app/login"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12.sv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chrome.google.com/webstore/category/extensions?hl=nl"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9F219AB-7E84-4360-B885-0C90369E01E4}"/>
              </a:ext>
            </a:extLst>
          </p:cNvPr>
          <p:cNvSpPr>
            <a:spLocks noGrp="1"/>
          </p:cNvSpPr>
          <p:nvPr>
            <p:ph type="body" idx="1"/>
          </p:nvPr>
        </p:nvSpPr>
        <p:spPr>
          <a:xfrm>
            <a:off x="445373" y="5030610"/>
            <a:ext cx="3301437" cy="1211627"/>
          </a:xfrm>
        </p:spPr>
        <p:txBody>
          <a:bodyPr/>
          <a:lstStyle/>
          <a:p>
            <a:r>
              <a:rPr lang="nl-NL" i="1"/>
              <a:t>Instructie digitaal invullen</a:t>
            </a:r>
          </a:p>
        </p:txBody>
      </p:sp>
      <p:sp>
        <p:nvSpPr>
          <p:cNvPr id="3" name="Titel 2">
            <a:extLst>
              <a:ext uri="{FF2B5EF4-FFF2-40B4-BE49-F238E27FC236}">
                <a16:creationId xmlns:a16="http://schemas.microsoft.com/office/drawing/2014/main" id="{7F1F9814-6AC1-4FBC-B042-0333BE7FB054}"/>
              </a:ext>
            </a:extLst>
          </p:cNvPr>
          <p:cNvSpPr>
            <a:spLocks noGrp="1"/>
          </p:cNvSpPr>
          <p:nvPr>
            <p:ph type="title"/>
          </p:nvPr>
        </p:nvSpPr>
        <p:spPr>
          <a:xfrm>
            <a:off x="445373" y="3135966"/>
            <a:ext cx="9676001" cy="1677772"/>
          </a:xfrm>
        </p:spPr>
        <p:txBody>
          <a:bodyPr>
            <a:noAutofit/>
          </a:bodyPr>
          <a:lstStyle/>
          <a:p>
            <a:r>
              <a:rPr lang="nl-NL" dirty="0"/>
              <a:t>Zien!vo </a:t>
            </a:r>
            <a:br>
              <a:rPr lang="nl-NL" dirty="0"/>
            </a:br>
            <a:r>
              <a:rPr lang="nl-NL" dirty="0"/>
              <a:t>Leerlingvragenlijst</a:t>
            </a:r>
          </a:p>
        </p:txBody>
      </p:sp>
      <p:pic>
        <p:nvPicPr>
          <p:cNvPr id="7" name="Afbeelding 6">
            <a:extLst>
              <a:ext uri="{FF2B5EF4-FFF2-40B4-BE49-F238E27FC236}">
                <a16:creationId xmlns:a16="http://schemas.microsoft.com/office/drawing/2014/main" id="{8A6BE56B-5A68-CF80-DCB8-1E65003765DA}"/>
              </a:ext>
            </a:extLst>
          </p:cNvPr>
          <p:cNvPicPr>
            <a:picLocks noChangeAspect="1"/>
          </p:cNvPicPr>
          <p:nvPr/>
        </p:nvPicPr>
        <p:blipFill>
          <a:blip r:embed="rId3"/>
          <a:srcRect/>
          <a:stretch/>
        </p:blipFill>
        <p:spPr>
          <a:xfrm>
            <a:off x="6436896" y="2170697"/>
            <a:ext cx="4713246" cy="3142164"/>
          </a:xfrm>
          <a:prstGeom prst="rect">
            <a:avLst/>
          </a:prstGeom>
        </p:spPr>
      </p:pic>
    </p:spTree>
    <p:extLst>
      <p:ext uri="{BB962C8B-B14F-4D97-AF65-F5344CB8AC3E}">
        <p14:creationId xmlns:p14="http://schemas.microsoft.com/office/powerpoint/2010/main" val="2922795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BBEA2596-E260-41BE-B4FA-F4AB58444AF5}"/>
              </a:ext>
            </a:extLst>
          </p:cNvPr>
          <p:cNvSpPr>
            <a:spLocks noGrp="1"/>
          </p:cNvSpPr>
          <p:nvPr>
            <p:ph type="title"/>
          </p:nvPr>
        </p:nvSpPr>
        <p:spPr>
          <a:xfrm>
            <a:off x="558581" y="3110347"/>
            <a:ext cx="6577479" cy="1985153"/>
          </a:xfrm>
        </p:spPr>
        <p:txBody>
          <a:bodyPr/>
          <a:lstStyle/>
          <a:p>
            <a:r>
              <a:rPr lang="nl-NL" dirty="0"/>
              <a:t>Waarom deze vragenlijst?</a:t>
            </a:r>
          </a:p>
        </p:txBody>
      </p:sp>
      <p:pic>
        <p:nvPicPr>
          <p:cNvPr id="12" name="Afbeelding 11">
            <a:extLst>
              <a:ext uri="{FF2B5EF4-FFF2-40B4-BE49-F238E27FC236}">
                <a16:creationId xmlns:a16="http://schemas.microsoft.com/office/drawing/2014/main" id="{C525E5CF-2600-449B-94F5-1AABC3CAA0AD}"/>
              </a:ext>
            </a:extLst>
          </p:cNvPr>
          <p:cNvPicPr>
            <a:picLocks noChangeAspect="1"/>
          </p:cNvPicPr>
          <p:nvPr/>
        </p:nvPicPr>
        <p:blipFill>
          <a:blip r:embed="rId3"/>
          <a:stretch>
            <a:fillRect/>
          </a:stretch>
        </p:blipFill>
        <p:spPr>
          <a:xfrm>
            <a:off x="5850282" y="2464396"/>
            <a:ext cx="6001588" cy="3277057"/>
          </a:xfrm>
          <a:prstGeom prst="rect">
            <a:avLst/>
          </a:prstGeom>
        </p:spPr>
      </p:pic>
    </p:spTree>
    <p:extLst>
      <p:ext uri="{BB962C8B-B14F-4D97-AF65-F5344CB8AC3E}">
        <p14:creationId xmlns:p14="http://schemas.microsoft.com/office/powerpoint/2010/main" val="793725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a:extLst>
              <a:ext uri="{FF2B5EF4-FFF2-40B4-BE49-F238E27FC236}">
                <a16:creationId xmlns:a16="http://schemas.microsoft.com/office/drawing/2014/main" id="{17940E2D-B4D2-374A-A7EE-B4E662005BAC}"/>
              </a:ext>
            </a:extLst>
          </p:cNvPr>
          <p:cNvSpPr>
            <a:spLocks noGrp="1"/>
          </p:cNvSpPr>
          <p:nvPr>
            <p:ph type="body" idx="11"/>
          </p:nvPr>
        </p:nvSpPr>
        <p:spPr>
          <a:xfrm>
            <a:off x="827314" y="2144109"/>
            <a:ext cx="4564494" cy="4289347"/>
          </a:xfrm>
        </p:spPr>
        <p:txBody>
          <a:bodyPr/>
          <a:lstStyle/>
          <a:p>
            <a:pPr marL="0" indent="0">
              <a:buNone/>
            </a:pPr>
            <a:r>
              <a:rPr lang="nl-NL" sz="3200" b="0" dirty="0"/>
              <a:t>Als ik in een groepje werk, denk en praat ik mee.</a:t>
            </a:r>
            <a:endParaRPr lang="nl-NL" sz="2000" b="0" dirty="0"/>
          </a:p>
        </p:txBody>
      </p:sp>
      <p:pic>
        <p:nvPicPr>
          <p:cNvPr id="6" name="Tijdelijke aanduiding voor inhoud 3" descr="H:\huisstijlfoto's\Onderwijsadvies\Primair onderwijs - Julianaschool - Gouda\Lage resolutie\DSC_3783.jpg">
            <a:extLst>
              <a:ext uri="{FF2B5EF4-FFF2-40B4-BE49-F238E27FC236}">
                <a16:creationId xmlns:a16="http://schemas.microsoft.com/office/drawing/2014/main" id="{FF86E4C6-F6C7-4B81-8868-0DA87D2E34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auto">
          <a:xfrm>
            <a:off x="3699640" y="3290142"/>
            <a:ext cx="4818065" cy="3266114"/>
          </a:xfrm>
          <a:prstGeom prst="rect">
            <a:avLst/>
          </a:prstGeom>
          <a:ln>
            <a:noFill/>
          </a:ln>
          <a:effectLst>
            <a:outerShdw blurRad="292100" dist="139700" dir="2700000" algn="tl" rotWithShape="0">
              <a:srgbClr val="333333">
                <a:alpha val="65000"/>
              </a:srgbClr>
            </a:outerShdw>
          </a:effectLst>
        </p:spPr>
      </p:pic>
      <p:sp>
        <p:nvSpPr>
          <p:cNvPr id="2" name="Tijdelijke aanduiding voor tekst 6">
            <a:extLst>
              <a:ext uri="{FF2B5EF4-FFF2-40B4-BE49-F238E27FC236}">
                <a16:creationId xmlns:a16="http://schemas.microsoft.com/office/drawing/2014/main" id="{E7429631-B03D-B0B5-18B7-1218C744EACD}"/>
              </a:ext>
            </a:extLst>
          </p:cNvPr>
          <p:cNvSpPr txBox="1">
            <a:spLocks/>
          </p:cNvSpPr>
          <p:nvPr/>
        </p:nvSpPr>
        <p:spPr>
          <a:xfrm>
            <a:off x="6422283" y="2109253"/>
            <a:ext cx="4564494" cy="4289347"/>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Tx/>
              <a:buBlip>
                <a:blip r:embed="rId4"/>
              </a:buBlip>
              <a:tabLst/>
              <a:defRPr sz="2000"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indent="0">
              <a:buFontTx/>
              <a:buNone/>
            </a:pPr>
            <a:r>
              <a:rPr lang="nl-NL" sz="3200" dirty="0"/>
              <a:t>Als ik in een groepje werk, denk en praat ik niet mee.</a:t>
            </a:r>
            <a:endParaRPr lang="nl-NL" dirty="0"/>
          </a:p>
        </p:txBody>
      </p:sp>
      <p:sp>
        <p:nvSpPr>
          <p:cNvPr id="4" name="Tijdelijke aanduiding voor tekst 3">
            <a:extLst>
              <a:ext uri="{FF2B5EF4-FFF2-40B4-BE49-F238E27FC236}">
                <a16:creationId xmlns:a16="http://schemas.microsoft.com/office/drawing/2014/main" id="{EDD97DF7-34D6-4426-1405-BAF36E959BFB}"/>
              </a:ext>
            </a:extLst>
          </p:cNvPr>
          <p:cNvSpPr>
            <a:spLocks noGrp="1"/>
          </p:cNvSpPr>
          <p:nvPr>
            <p:ph type="body" idx="14"/>
          </p:nvPr>
        </p:nvSpPr>
        <p:spPr>
          <a:xfrm>
            <a:off x="827314" y="1178976"/>
            <a:ext cx="10365577" cy="807477"/>
          </a:xfrm>
        </p:spPr>
        <p:txBody>
          <a:bodyPr/>
          <a:lstStyle/>
          <a:p>
            <a:r>
              <a:rPr lang="nl-NL" dirty="0"/>
              <a:t>Voorbeeld</a:t>
            </a:r>
          </a:p>
        </p:txBody>
      </p:sp>
    </p:spTree>
    <p:extLst>
      <p:ext uri="{BB962C8B-B14F-4D97-AF65-F5344CB8AC3E}">
        <p14:creationId xmlns:p14="http://schemas.microsoft.com/office/powerpoint/2010/main" val="300369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C6CB7BB-8363-35E8-FF42-2A8A7AC1A23A}"/>
              </a:ext>
            </a:extLst>
          </p:cNvPr>
          <p:cNvSpPr>
            <a:spLocks noGrp="1"/>
          </p:cNvSpPr>
          <p:nvPr>
            <p:ph type="body" idx="14"/>
          </p:nvPr>
        </p:nvSpPr>
        <p:spPr>
          <a:xfrm>
            <a:off x="827314" y="1301170"/>
            <a:ext cx="10365577" cy="807477"/>
          </a:xfrm>
        </p:spPr>
        <p:txBody>
          <a:bodyPr/>
          <a:lstStyle/>
          <a:p>
            <a:r>
              <a:rPr lang="nl-NL" dirty="0"/>
              <a:t>Wanneer kies je welke antwoordoptie?</a:t>
            </a:r>
          </a:p>
        </p:txBody>
      </p:sp>
      <p:sp>
        <p:nvSpPr>
          <p:cNvPr id="3" name="Tijdelijke aanduiding voor tekst 2">
            <a:extLst>
              <a:ext uri="{FF2B5EF4-FFF2-40B4-BE49-F238E27FC236}">
                <a16:creationId xmlns:a16="http://schemas.microsoft.com/office/drawing/2014/main" id="{55B9E312-486D-71AA-EC64-02D04BC1866D}"/>
              </a:ext>
            </a:extLst>
          </p:cNvPr>
          <p:cNvSpPr>
            <a:spLocks noGrp="1"/>
          </p:cNvSpPr>
          <p:nvPr>
            <p:ph type="body" idx="11"/>
          </p:nvPr>
        </p:nvSpPr>
        <p:spPr>
          <a:xfrm>
            <a:off x="827313" y="2123089"/>
            <a:ext cx="10365577" cy="4310367"/>
          </a:xfrm>
        </p:spPr>
        <p:txBody>
          <a:bodyPr/>
          <a:lstStyle/>
          <a:p>
            <a:r>
              <a:rPr lang="nl-NL" dirty="0"/>
              <a:t>Denk aan de afgelopen weken. </a:t>
            </a:r>
          </a:p>
          <a:p>
            <a:pPr lvl="1"/>
            <a:r>
              <a:rPr lang="nl-NL" i="1" dirty="0"/>
              <a:t>Dus niet alleen aan de afgelopen dagen en denk ook niet aan dingen die vorig jaar of eerder zijn gebeurd. </a:t>
            </a:r>
            <a:endParaRPr lang="nl-NL" dirty="0"/>
          </a:p>
          <a:p>
            <a:pPr lvl="0"/>
            <a:r>
              <a:rPr lang="nl-NL" dirty="0"/>
              <a:t>Kies je meer voor de positieve stelling links, of de negatieve stelling rechts? </a:t>
            </a:r>
          </a:p>
          <a:p>
            <a:pPr marL="0" indent="0">
              <a:buNone/>
            </a:pPr>
            <a:endParaRPr lang="nl-NL" dirty="0"/>
          </a:p>
        </p:txBody>
      </p:sp>
      <p:pic>
        <p:nvPicPr>
          <p:cNvPr id="6" name="Afbeelding 5">
            <a:extLst>
              <a:ext uri="{FF2B5EF4-FFF2-40B4-BE49-F238E27FC236}">
                <a16:creationId xmlns:a16="http://schemas.microsoft.com/office/drawing/2014/main" id="{C32A69AA-955F-EAD7-8909-874C68B2B533}"/>
              </a:ext>
            </a:extLst>
          </p:cNvPr>
          <p:cNvPicPr>
            <a:picLocks noChangeAspect="1"/>
          </p:cNvPicPr>
          <p:nvPr/>
        </p:nvPicPr>
        <p:blipFill>
          <a:blip r:embed="rId3"/>
          <a:stretch>
            <a:fillRect/>
          </a:stretch>
        </p:blipFill>
        <p:spPr>
          <a:xfrm>
            <a:off x="999110" y="3820283"/>
            <a:ext cx="9147367" cy="2318112"/>
          </a:xfrm>
          <a:prstGeom prst="rect">
            <a:avLst/>
          </a:prstGeom>
        </p:spPr>
      </p:pic>
    </p:spTree>
    <p:extLst>
      <p:ext uri="{BB962C8B-B14F-4D97-AF65-F5344CB8AC3E}">
        <p14:creationId xmlns:p14="http://schemas.microsoft.com/office/powerpoint/2010/main" val="3724548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194DE-6AF5-06EE-6DC6-C8D580AFC596}"/>
            </a:ext>
          </a:extLst>
        </p:cNvPr>
        <p:cNvGrpSpPr/>
        <p:nvPr/>
      </p:nvGrpSpPr>
      <p:grpSpPr>
        <a:xfrm>
          <a:off x="0" y="0"/>
          <a:ext cx="0" cy="0"/>
          <a:chOff x="0" y="0"/>
          <a:chExt cx="0" cy="0"/>
        </a:xfrm>
      </p:grpSpPr>
      <p:sp>
        <p:nvSpPr>
          <p:cNvPr id="7" name="Tijdelijke aanduiding voor tekst 6">
            <a:extLst>
              <a:ext uri="{FF2B5EF4-FFF2-40B4-BE49-F238E27FC236}">
                <a16:creationId xmlns:a16="http://schemas.microsoft.com/office/drawing/2014/main" id="{EC045BC6-6CF2-26BD-B05C-98704D0A46AD}"/>
              </a:ext>
            </a:extLst>
          </p:cNvPr>
          <p:cNvSpPr>
            <a:spLocks noGrp="1"/>
          </p:cNvSpPr>
          <p:nvPr>
            <p:ph type="body" idx="11"/>
          </p:nvPr>
        </p:nvSpPr>
        <p:spPr>
          <a:xfrm>
            <a:off x="827314" y="2091559"/>
            <a:ext cx="4564494" cy="4341898"/>
          </a:xfrm>
        </p:spPr>
        <p:txBody>
          <a:bodyPr/>
          <a:lstStyle/>
          <a:p>
            <a:pPr marL="0" indent="0">
              <a:buNone/>
            </a:pPr>
            <a:r>
              <a:rPr lang="nl-NL" sz="3200" b="0" dirty="0"/>
              <a:t>Als ik in een groepje werk, denk en praat ik mee.</a:t>
            </a:r>
            <a:endParaRPr lang="nl-NL" sz="2000" b="0" dirty="0"/>
          </a:p>
        </p:txBody>
      </p:sp>
      <p:sp>
        <p:nvSpPr>
          <p:cNvPr id="2" name="Tijdelijke aanduiding voor tekst 6">
            <a:extLst>
              <a:ext uri="{FF2B5EF4-FFF2-40B4-BE49-F238E27FC236}">
                <a16:creationId xmlns:a16="http://schemas.microsoft.com/office/drawing/2014/main" id="{E1AC9962-E170-4251-390F-4F33E701CAEB}"/>
              </a:ext>
            </a:extLst>
          </p:cNvPr>
          <p:cNvSpPr txBox="1">
            <a:spLocks/>
          </p:cNvSpPr>
          <p:nvPr/>
        </p:nvSpPr>
        <p:spPr>
          <a:xfrm>
            <a:off x="6422283" y="2091559"/>
            <a:ext cx="4564494" cy="4307042"/>
          </a:xfrm>
          <a:prstGeom prst="rect">
            <a:avLst/>
          </a:prstGeom>
        </p:spPr>
        <p:txBody>
          <a:bodyPr vert="horz" lIns="91440" tIns="45720" rIns="91440" bIns="45720" rtlCol="0">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Tx/>
              <a:buBlip>
                <a:blip r:embed="rId3"/>
              </a:buBlip>
              <a:tabLst/>
              <a:defRPr sz="2000"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indent="0">
              <a:buFontTx/>
              <a:buNone/>
            </a:pPr>
            <a:r>
              <a:rPr lang="nl-NL" sz="3200" dirty="0"/>
              <a:t>Als ik in een groepje werk, denk en praat ik niet mee.</a:t>
            </a:r>
            <a:endParaRPr lang="nl-NL" dirty="0"/>
          </a:p>
        </p:txBody>
      </p:sp>
      <p:sp>
        <p:nvSpPr>
          <p:cNvPr id="4" name="Tijdelijke aanduiding voor tekst 3">
            <a:extLst>
              <a:ext uri="{FF2B5EF4-FFF2-40B4-BE49-F238E27FC236}">
                <a16:creationId xmlns:a16="http://schemas.microsoft.com/office/drawing/2014/main" id="{74D15CD9-6CCB-F392-85E9-4C26796F7196}"/>
              </a:ext>
            </a:extLst>
          </p:cNvPr>
          <p:cNvSpPr>
            <a:spLocks noGrp="1"/>
          </p:cNvSpPr>
          <p:nvPr>
            <p:ph type="body" idx="14"/>
          </p:nvPr>
        </p:nvSpPr>
        <p:spPr>
          <a:xfrm>
            <a:off x="827314" y="1162717"/>
            <a:ext cx="10365577" cy="807477"/>
          </a:xfrm>
        </p:spPr>
        <p:txBody>
          <a:bodyPr/>
          <a:lstStyle/>
          <a:p>
            <a:r>
              <a:rPr lang="nl-NL" dirty="0"/>
              <a:t>Voorbeeld</a:t>
            </a:r>
          </a:p>
        </p:txBody>
      </p:sp>
      <p:pic>
        <p:nvPicPr>
          <p:cNvPr id="5" name="Afbeelding 4">
            <a:extLst>
              <a:ext uri="{FF2B5EF4-FFF2-40B4-BE49-F238E27FC236}">
                <a16:creationId xmlns:a16="http://schemas.microsoft.com/office/drawing/2014/main" id="{51977AB9-42A9-2405-263A-CBD2CB531991}"/>
              </a:ext>
            </a:extLst>
          </p:cNvPr>
          <p:cNvPicPr>
            <a:picLocks noChangeAspect="1"/>
          </p:cNvPicPr>
          <p:nvPr/>
        </p:nvPicPr>
        <p:blipFill>
          <a:blip r:embed="rId4"/>
          <a:stretch>
            <a:fillRect/>
          </a:stretch>
        </p:blipFill>
        <p:spPr>
          <a:xfrm>
            <a:off x="999110" y="3347317"/>
            <a:ext cx="10473146" cy="2654089"/>
          </a:xfrm>
          <a:prstGeom prst="rect">
            <a:avLst/>
          </a:prstGeom>
        </p:spPr>
      </p:pic>
    </p:spTree>
    <p:extLst>
      <p:ext uri="{BB962C8B-B14F-4D97-AF65-F5344CB8AC3E}">
        <p14:creationId xmlns:p14="http://schemas.microsoft.com/office/powerpoint/2010/main" val="2614013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EFFBD-E8A7-934C-98FD-8A5FFBB99EFD}"/>
            </a:ext>
          </a:extLst>
        </p:cNvPr>
        <p:cNvGrpSpPr/>
        <p:nvPr/>
      </p:nvGrpSpPr>
      <p:grpSpPr>
        <a:xfrm>
          <a:off x="0" y="0"/>
          <a:ext cx="0" cy="0"/>
          <a:chOff x="0" y="0"/>
          <a:chExt cx="0" cy="0"/>
        </a:xfrm>
      </p:grpSpPr>
      <p:grpSp>
        <p:nvGrpSpPr>
          <p:cNvPr id="9" name="Groep 8">
            <a:extLst>
              <a:ext uri="{FF2B5EF4-FFF2-40B4-BE49-F238E27FC236}">
                <a16:creationId xmlns:a16="http://schemas.microsoft.com/office/drawing/2014/main" id="{66AAAF5A-0595-F2FC-AEB5-2CA9A4946864}"/>
              </a:ext>
            </a:extLst>
          </p:cNvPr>
          <p:cNvGrpSpPr/>
          <p:nvPr/>
        </p:nvGrpSpPr>
        <p:grpSpPr>
          <a:xfrm>
            <a:off x="1336533" y="1187669"/>
            <a:ext cx="9518934" cy="4701519"/>
            <a:chOff x="1064983" y="780680"/>
            <a:chExt cx="9890234" cy="5192591"/>
          </a:xfrm>
        </p:grpSpPr>
        <p:pic>
          <p:nvPicPr>
            <p:cNvPr id="6" name="Afbeelding 5">
              <a:extLst>
                <a:ext uri="{FF2B5EF4-FFF2-40B4-BE49-F238E27FC236}">
                  <a16:creationId xmlns:a16="http://schemas.microsoft.com/office/drawing/2014/main" id="{54427A6B-9FFB-317A-7DEB-C753EEDD6149}"/>
                </a:ext>
              </a:extLst>
            </p:cNvPr>
            <p:cNvPicPr>
              <a:picLocks noChangeAspect="1"/>
            </p:cNvPicPr>
            <p:nvPr/>
          </p:nvPicPr>
          <p:blipFill>
            <a:blip r:embed="rId3"/>
            <a:stretch>
              <a:fillRect/>
            </a:stretch>
          </p:blipFill>
          <p:spPr>
            <a:xfrm>
              <a:off x="1811715" y="3801837"/>
              <a:ext cx="8568570" cy="2171434"/>
            </a:xfrm>
            <a:prstGeom prst="rect">
              <a:avLst/>
            </a:prstGeom>
          </p:spPr>
        </p:pic>
        <p:pic>
          <p:nvPicPr>
            <p:cNvPr id="5" name="Afbeelding 4">
              <a:extLst>
                <a:ext uri="{FF2B5EF4-FFF2-40B4-BE49-F238E27FC236}">
                  <a16:creationId xmlns:a16="http://schemas.microsoft.com/office/drawing/2014/main" id="{F5167146-4B50-74A3-E9CA-F64B20213EF7}"/>
                </a:ext>
              </a:extLst>
            </p:cNvPr>
            <p:cNvPicPr>
              <a:picLocks noChangeAspect="1"/>
            </p:cNvPicPr>
            <p:nvPr/>
          </p:nvPicPr>
          <p:blipFill>
            <a:blip r:embed="rId4"/>
            <a:stretch>
              <a:fillRect/>
            </a:stretch>
          </p:blipFill>
          <p:spPr>
            <a:xfrm>
              <a:off x="1064983" y="780680"/>
              <a:ext cx="9890234" cy="3021157"/>
            </a:xfrm>
            <a:prstGeom prst="rect">
              <a:avLst/>
            </a:prstGeom>
          </p:spPr>
        </p:pic>
      </p:grpSp>
    </p:spTree>
    <p:extLst>
      <p:ext uri="{BB962C8B-B14F-4D97-AF65-F5344CB8AC3E}">
        <p14:creationId xmlns:p14="http://schemas.microsoft.com/office/powerpoint/2010/main" val="1584739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a:xfrm>
            <a:off x="827314" y="1252229"/>
            <a:ext cx="10365577" cy="807477"/>
          </a:xfrm>
        </p:spPr>
        <p:txBody>
          <a:bodyPr/>
          <a:lstStyle/>
          <a:p>
            <a:r>
              <a:rPr lang="nl-NL" dirty="0"/>
              <a:t>Voor welke docent?</a:t>
            </a:r>
          </a:p>
        </p:txBody>
      </p:sp>
      <p:sp>
        <p:nvSpPr>
          <p:cNvPr id="6" name="Tijdelijke aanduiding voor inhoud 2">
            <a:extLst>
              <a:ext uri="{FF2B5EF4-FFF2-40B4-BE49-F238E27FC236}">
                <a16:creationId xmlns:a16="http://schemas.microsoft.com/office/drawing/2014/main" id="{DC474592-2D29-468C-80BA-DEFA172E008A}"/>
              </a:ext>
            </a:extLst>
          </p:cNvPr>
          <p:cNvSpPr txBox="1">
            <a:spLocks/>
          </p:cNvSpPr>
          <p:nvPr/>
        </p:nvSpPr>
        <p:spPr>
          <a:xfrm>
            <a:off x="827314" y="2166708"/>
            <a:ext cx="6002167" cy="3439063"/>
          </a:xfrm>
        </p:spPr>
        <p:txBody>
          <a:bodyPr vert="horz" lIns="91440" tIns="45720" rIns="91440" bIns="45720" rtlCol="0">
            <a:normAutofit/>
          </a:bodyPr>
          <a:lstStyle>
            <a:lvl1pPr marL="342900" marR="0" indent="-342900" fontAlgn="auto">
              <a:lnSpc>
                <a:spcPct val="90000"/>
              </a:lnSpc>
              <a:spcBef>
                <a:spcPts val="1000"/>
              </a:spcBef>
              <a:spcAft>
                <a:spcPts val="0"/>
              </a:spcAft>
              <a:buClr>
                <a:srgbClr val="003350"/>
              </a:buClr>
              <a:buSzTx/>
              <a:buFont typeface="Wingdings" pitchFamily="2" charset="2"/>
              <a:buChar char="ü"/>
              <a:tabLst/>
              <a:defRPr sz="2000">
                <a:solidFill>
                  <a:srgbClr val="003350"/>
                </a:solidFill>
                <a:latin typeface="Calibri" panose="020F0502020204030204" pitchFamily="34" charset="0"/>
                <a:cs typeface="Calibri" panose="020F0502020204030204" pitchFamily="34" charset="0"/>
              </a:defRPr>
            </a:lvl1pPr>
            <a:lvl2pPr indent="0">
              <a:lnSpc>
                <a:spcPct val="90000"/>
              </a:lnSpc>
              <a:spcBef>
                <a:spcPts val="500"/>
              </a:spcBef>
              <a:buFont typeface="Arial" panose="020B0604020202020204" pitchFamily="34" charset="0"/>
              <a:buNone/>
              <a:defRPr sz="2000">
                <a:solidFill>
                  <a:schemeClr val="tx1">
                    <a:tint val="75000"/>
                  </a:schemeClr>
                </a:solidFill>
                <a:latin typeface="Calibri" panose="020F0502020204030204" pitchFamily="34" charset="0"/>
                <a:cs typeface="Calibri" panose="020F0502020204030204" pitchFamily="34" charset="0"/>
              </a:defRPr>
            </a:lvl2pPr>
            <a:lvl3pPr indent="0">
              <a:lnSpc>
                <a:spcPct val="90000"/>
              </a:lnSpc>
              <a:spcBef>
                <a:spcPts val="500"/>
              </a:spcBef>
              <a:buFont typeface="Arial" panose="020B0604020202020204" pitchFamily="34" charset="0"/>
              <a:buNone/>
              <a:defRPr>
                <a:solidFill>
                  <a:schemeClr val="tx1">
                    <a:tint val="75000"/>
                  </a:schemeClr>
                </a:solidFill>
                <a:latin typeface="Calibri" panose="020F0502020204030204" pitchFamily="34" charset="0"/>
                <a:cs typeface="Calibri" panose="020F0502020204030204" pitchFamily="34" charset="0"/>
              </a:defRPr>
            </a:lvl3pPr>
            <a:lvl4pPr indent="0">
              <a:lnSpc>
                <a:spcPct val="90000"/>
              </a:lnSpc>
              <a:spcBef>
                <a:spcPts val="500"/>
              </a:spcBef>
              <a:buFont typeface="Arial" panose="020B0604020202020204" pitchFamily="34" charset="0"/>
              <a:buNone/>
              <a:defRPr sz="1600">
                <a:solidFill>
                  <a:schemeClr val="tx1">
                    <a:tint val="75000"/>
                  </a:schemeClr>
                </a:solidFill>
                <a:latin typeface="Calibri" panose="020F0502020204030204" pitchFamily="34" charset="0"/>
                <a:cs typeface="Calibri" panose="020F0502020204030204" pitchFamily="34" charset="0"/>
              </a:defRPr>
            </a:lvl4pPr>
            <a:lvl5pPr indent="0">
              <a:lnSpc>
                <a:spcPct val="90000"/>
              </a:lnSpc>
              <a:spcBef>
                <a:spcPts val="500"/>
              </a:spcBef>
              <a:buFont typeface="Arial" panose="020B0604020202020204" pitchFamily="34" charset="0"/>
              <a:buNone/>
              <a:defRPr sz="1600">
                <a:solidFill>
                  <a:schemeClr val="tx1">
                    <a:tint val="75000"/>
                  </a:schemeClr>
                </a:solidFill>
                <a:latin typeface="Calibri" panose="020F0502020204030204" pitchFamily="34" charset="0"/>
                <a:cs typeface="Calibri" panose="020F0502020204030204" pitchFamily="34" charset="0"/>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endParaRPr lang="nl-NL" dirty="0"/>
          </a:p>
          <a:p>
            <a:pPr marL="0" indent="0">
              <a:buNone/>
            </a:pPr>
            <a:r>
              <a:rPr lang="nl-NL" sz="3200" dirty="0"/>
              <a:t>Soms worden er vragen gesteld over een docent.</a:t>
            </a:r>
          </a:p>
          <a:p>
            <a:pPr marL="0" indent="0">
              <a:buNone/>
            </a:pPr>
            <a:r>
              <a:rPr lang="nl-NL" sz="3200" dirty="0"/>
              <a:t>Deze vraag vul je in voor…..</a:t>
            </a:r>
          </a:p>
        </p:txBody>
      </p:sp>
      <p:pic>
        <p:nvPicPr>
          <p:cNvPr id="7" name="Afbeelding 6">
            <a:extLst>
              <a:ext uri="{FF2B5EF4-FFF2-40B4-BE49-F238E27FC236}">
                <a16:creationId xmlns:a16="http://schemas.microsoft.com/office/drawing/2014/main" id="{DD7D59FF-8D91-4121-86CC-92E9C4F375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5" name="Afbeelding 4">
            <a:extLst>
              <a:ext uri="{FF2B5EF4-FFF2-40B4-BE49-F238E27FC236}">
                <a16:creationId xmlns:a16="http://schemas.microsoft.com/office/drawing/2014/main" id="{6BF41616-C3A6-5C9A-54C7-FEDBAAA74BF0}"/>
              </a:ext>
            </a:extLst>
          </p:cNvPr>
          <p:cNvPicPr>
            <a:picLocks noChangeAspect="1"/>
          </p:cNvPicPr>
          <p:nvPr/>
        </p:nvPicPr>
        <p:blipFill>
          <a:blip r:embed="rId4"/>
          <a:srcRect/>
          <a:stretch/>
        </p:blipFill>
        <p:spPr>
          <a:xfrm>
            <a:off x="7048535" y="2176448"/>
            <a:ext cx="4537936" cy="3297919"/>
          </a:xfrm>
          <a:prstGeom prst="rect">
            <a:avLst/>
          </a:prstGeom>
        </p:spPr>
      </p:pic>
    </p:spTree>
    <p:extLst>
      <p:ext uri="{BB962C8B-B14F-4D97-AF65-F5344CB8AC3E}">
        <p14:creationId xmlns:p14="http://schemas.microsoft.com/office/powerpoint/2010/main" val="2818648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92A0141-A9DA-6941-0655-9814DDD4D741}"/>
              </a:ext>
            </a:extLst>
          </p:cNvPr>
          <p:cNvSpPr>
            <a:spLocks noGrp="1"/>
          </p:cNvSpPr>
          <p:nvPr>
            <p:ph type="body" idx="14"/>
          </p:nvPr>
        </p:nvSpPr>
        <p:spPr>
          <a:xfrm>
            <a:off x="827314" y="1204816"/>
            <a:ext cx="10365577" cy="807477"/>
          </a:xfrm>
        </p:spPr>
        <p:txBody>
          <a:bodyPr/>
          <a:lstStyle/>
          <a:p>
            <a:r>
              <a:rPr lang="nl-NL" dirty="0"/>
              <a:t>Hoe werkt het invullen van de vragenlijst?</a:t>
            </a:r>
          </a:p>
        </p:txBody>
      </p:sp>
      <p:sp>
        <p:nvSpPr>
          <p:cNvPr id="3" name="Tijdelijke aanduiding voor tekst 2">
            <a:extLst>
              <a:ext uri="{FF2B5EF4-FFF2-40B4-BE49-F238E27FC236}">
                <a16:creationId xmlns:a16="http://schemas.microsoft.com/office/drawing/2014/main" id="{C808F4CE-01ED-F946-85D1-08D131D94588}"/>
              </a:ext>
            </a:extLst>
          </p:cNvPr>
          <p:cNvSpPr>
            <a:spLocks noGrp="1"/>
          </p:cNvSpPr>
          <p:nvPr>
            <p:ph type="body" idx="11"/>
          </p:nvPr>
        </p:nvSpPr>
        <p:spPr>
          <a:xfrm>
            <a:off x="827313" y="2207171"/>
            <a:ext cx="10365577" cy="4226285"/>
          </a:xfrm>
        </p:spPr>
        <p:txBody>
          <a:bodyPr/>
          <a:lstStyle/>
          <a:p>
            <a:r>
              <a:rPr lang="nl-NL" dirty="0"/>
              <a:t>Ga naar </a:t>
            </a:r>
            <a:r>
              <a:rPr lang="nl-NL" dirty="0">
                <a:hlinkClick r:id="rId3"/>
              </a:rPr>
              <a:t>start.zienvooronderwijs.nl</a:t>
            </a:r>
            <a:r>
              <a:rPr lang="nl-NL" dirty="0"/>
              <a:t> </a:t>
            </a:r>
          </a:p>
          <a:p>
            <a:r>
              <a:rPr lang="nl-NL" dirty="0"/>
              <a:t>log in met je gebruikersnaam, wachtwoord en de naam van de school.</a:t>
            </a:r>
          </a:p>
          <a:p>
            <a:endParaRPr lang="nl-NL" dirty="0"/>
          </a:p>
          <a:p>
            <a:pPr marL="0" indent="0">
              <a:buNone/>
            </a:pPr>
            <a:endParaRPr lang="nl-NL" dirty="0"/>
          </a:p>
        </p:txBody>
      </p:sp>
      <p:pic>
        <p:nvPicPr>
          <p:cNvPr id="5" name="Afbeelding 4">
            <a:extLst>
              <a:ext uri="{FF2B5EF4-FFF2-40B4-BE49-F238E27FC236}">
                <a16:creationId xmlns:a16="http://schemas.microsoft.com/office/drawing/2014/main" id="{FBE7B5EB-AA6B-6A3A-171F-78D8231480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55549" y="3438373"/>
            <a:ext cx="5602604" cy="2800205"/>
          </a:xfrm>
          <a:prstGeom prst="rect">
            <a:avLst/>
          </a:prstGeom>
        </p:spPr>
      </p:pic>
      <p:pic>
        <p:nvPicPr>
          <p:cNvPr id="8" name="Afbeelding 7">
            <a:extLst>
              <a:ext uri="{FF2B5EF4-FFF2-40B4-BE49-F238E27FC236}">
                <a16:creationId xmlns:a16="http://schemas.microsoft.com/office/drawing/2014/main" id="{82EA2BDC-E335-6174-DB5B-A639C598EF97}"/>
              </a:ext>
            </a:extLst>
          </p:cNvPr>
          <p:cNvPicPr>
            <a:picLocks noChangeAspect="1"/>
          </p:cNvPicPr>
          <p:nvPr/>
        </p:nvPicPr>
        <p:blipFill>
          <a:blip r:embed="rId5"/>
          <a:stretch>
            <a:fillRect/>
          </a:stretch>
        </p:blipFill>
        <p:spPr>
          <a:xfrm>
            <a:off x="7767777" y="3438373"/>
            <a:ext cx="4114800" cy="904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6389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55375A65-C33C-414A-BAD0-882F8FD4DC4D}"/>
              </a:ext>
            </a:extLst>
          </p:cNvPr>
          <p:cNvSpPr>
            <a:spLocks noGrp="1"/>
          </p:cNvSpPr>
          <p:nvPr>
            <p:ph type="body" idx="14"/>
          </p:nvPr>
        </p:nvSpPr>
        <p:spPr>
          <a:xfrm>
            <a:off x="827314" y="1219210"/>
            <a:ext cx="10365577" cy="807477"/>
          </a:xfrm>
        </p:spPr>
        <p:txBody>
          <a:bodyPr/>
          <a:lstStyle/>
          <a:p>
            <a:r>
              <a:rPr lang="nl-NL" dirty="0"/>
              <a:t>Je ontvangt een mail met gebruikersnaam en wachtwoord</a:t>
            </a:r>
          </a:p>
        </p:txBody>
      </p:sp>
      <p:pic>
        <p:nvPicPr>
          <p:cNvPr id="1026" name="Afbeelding 7">
            <a:extLst>
              <a:ext uri="{FF2B5EF4-FFF2-40B4-BE49-F238E27FC236}">
                <a16:creationId xmlns:a16="http://schemas.microsoft.com/office/drawing/2014/main" id="{937AF8B7-1FDA-46AE-A050-FE06D123F1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8402" y="2181225"/>
            <a:ext cx="8043598" cy="451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183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A823D13-B9BE-10E3-6710-8ED6253D911C}"/>
              </a:ext>
            </a:extLst>
          </p:cNvPr>
          <p:cNvSpPr>
            <a:spLocks noGrp="1"/>
          </p:cNvSpPr>
          <p:nvPr>
            <p:ph type="body" idx="14"/>
          </p:nvPr>
        </p:nvSpPr>
        <p:spPr>
          <a:xfrm>
            <a:off x="684191" y="1223490"/>
            <a:ext cx="10835951" cy="807477"/>
          </a:xfrm>
        </p:spPr>
        <p:txBody>
          <a:bodyPr/>
          <a:lstStyle/>
          <a:p>
            <a:r>
              <a:rPr lang="nl-NL" dirty="0"/>
              <a:t>Bovenaan staan de lijsten die je moet invullen</a:t>
            </a:r>
          </a:p>
        </p:txBody>
      </p:sp>
      <p:sp>
        <p:nvSpPr>
          <p:cNvPr id="3" name="Tijdelijke aanduiding voor tekst 2">
            <a:extLst>
              <a:ext uri="{FF2B5EF4-FFF2-40B4-BE49-F238E27FC236}">
                <a16:creationId xmlns:a16="http://schemas.microsoft.com/office/drawing/2014/main" id="{77F6515B-5E66-96D9-3A0B-CE447BC0FA95}"/>
              </a:ext>
            </a:extLst>
          </p:cNvPr>
          <p:cNvSpPr>
            <a:spLocks noGrp="1"/>
          </p:cNvSpPr>
          <p:nvPr>
            <p:ph type="body" idx="11"/>
          </p:nvPr>
        </p:nvSpPr>
        <p:spPr>
          <a:xfrm>
            <a:off x="684191" y="5456804"/>
            <a:ext cx="10365577" cy="602974"/>
          </a:xfrm>
        </p:spPr>
        <p:txBody>
          <a:bodyPr/>
          <a:lstStyle/>
          <a:p>
            <a:pPr marL="0" indent="0">
              <a:buNone/>
            </a:pPr>
            <a:r>
              <a:rPr lang="nl-NL" dirty="0"/>
              <a:t>Onderaan de lijsten die je al hebt ingevuld</a:t>
            </a:r>
          </a:p>
        </p:txBody>
      </p:sp>
      <p:pic>
        <p:nvPicPr>
          <p:cNvPr id="5" name="Afbeelding 4">
            <a:extLst>
              <a:ext uri="{FF2B5EF4-FFF2-40B4-BE49-F238E27FC236}">
                <a16:creationId xmlns:a16="http://schemas.microsoft.com/office/drawing/2014/main" id="{BDA48062-274E-B8F7-F897-3E2BA6655A41}"/>
              </a:ext>
            </a:extLst>
          </p:cNvPr>
          <p:cNvPicPr>
            <a:picLocks noChangeAspect="1"/>
          </p:cNvPicPr>
          <p:nvPr/>
        </p:nvPicPr>
        <p:blipFill>
          <a:blip r:embed="rId3"/>
          <a:stretch>
            <a:fillRect/>
          </a:stretch>
        </p:blipFill>
        <p:spPr>
          <a:xfrm>
            <a:off x="73573" y="2201063"/>
            <a:ext cx="12192000" cy="1444858"/>
          </a:xfrm>
          <a:prstGeom prst="rect">
            <a:avLst/>
          </a:prstGeom>
        </p:spPr>
      </p:pic>
      <p:pic>
        <p:nvPicPr>
          <p:cNvPr id="8" name="Afbeelding 7">
            <a:extLst>
              <a:ext uri="{FF2B5EF4-FFF2-40B4-BE49-F238E27FC236}">
                <a16:creationId xmlns:a16="http://schemas.microsoft.com/office/drawing/2014/main" id="{94AB3A5B-C7EC-BAA9-27A9-3BC040515463}"/>
              </a:ext>
            </a:extLst>
          </p:cNvPr>
          <p:cNvPicPr>
            <a:picLocks noChangeAspect="1"/>
          </p:cNvPicPr>
          <p:nvPr/>
        </p:nvPicPr>
        <p:blipFill>
          <a:blip r:embed="rId4"/>
          <a:stretch>
            <a:fillRect/>
          </a:stretch>
        </p:blipFill>
        <p:spPr>
          <a:xfrm>
            <a:off x="73573" y="3790879"/>
            <a:ext cx="12192000" cy="1520966"/>
          </a:xfrm>
          <a:prstGeom prst="rect">
            <a:avLst/>
          </a:prstGeom>
        </p:spPr>
      </p:pic>
    </p:spTree>
    <p:extLst>
      <p:ext uri="{BB962C8B-B14F-4D97-AF65-F5344CB8AC3E}">
        <p14:creationId xmlns:p14="http://schemas.microsoft.com/office/powerpoint/2010/main" val="2091723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525DFE1-BFEB-3DAB-C33A-5C9C9E114DBF}"/>
              </a:ext>
            </a:extLst>
          </p:cNvPr>
          <p:cNvSpPr>
            <a:spLocks noGrp="1"/>
          </p:cNvSpPr>
          <p:nvPr>
            <p:ph type="body" idx="14"/>
          </p:nvPr>
        </p:nvSpPr>
        <p:spPr/>
        <p:txBody>
          <a:bodyPr/>
          <a:lstStyle/>
          <a:p>
            <a:endParaRPr lang="nl-NL"/>
          </a:p>
        </p:txBody>
      </p:sp>
      <p:sp>
        <p:nvSpPr>
          <p:cNvPr id="3" name="Tijdelijke aanduiding voor tekst 2">
            <a:extLst>
              <a:ext uri="{FF2B5EF4-FFF2-40B4-BE49-F238E27FC236}">
                <a16:creationId xmlns:a16="http://schemas.microsoft.com/office/drawing/2014/main" id="{FF7C6DEB-2148-C9E4-A28F-91B40395130C}"/>
              </a:ext>
            </a:extLst>
          </p:cNvPr>
          <p:cNvSpPr>
            <a:spLocks noGrp="1"/>
          </p:cNvSpPr>
          <p:nvPr>
            <p:ph type="body" idx="11"/>
          </p:nvPr>
        </p:nvSpPr>
        <p:spPr/>
        <p:txBody>
          <a:bodyPr/>
          <a:lstStyle/>
          <a:p>
            <a:endParaRPr lang="nl-NL"/>
          </a:p>
        </p:txBody>
      </p:sp>
      <p:pic>
        <p:nvPicPr>
          <p:cNvPr id="6" name="Afbeelding 5">
            <a:extLst>
              <a:ext uri="{FF2B5EF4-FFF2-40B4-BE49-F238E27FC236}">
                <a16:creationId xmlns:a16="http://schemas.microsoft.com/office/drawing/2014/main" id="{96CD1CC5-7FF2-728B-ACC6-7EEB54287C55}"/>
              </a:ext>
            </a:extLst>
          </p:cNvPr>
          <p:cNvPicPr>
            <a:picLocks noChangeAspect="1"/>
          </p:cNvPicPr>
          <p:nvPr/>
        </p:nvPicPr>
        <p:blipFill>
          <a:blip r:embed="rId3"/>
          <a:stretch>
            <a:fillRect/>
          </a:stretch>
        </p:blipFill>
        <p:spPr>
          <a:xfrm>
            <a:off x="207045" y="155606"/>
            <a:ext cx="10429435" cy="6539484"/>
          </a:xfrm>
          <a:prstGeom prst="rect">
            <a:avLst/>
          </a:prstGeom>
        </p:spPr>
      </p:pic>
    </p:spTree>
    <p:extLst>
      <p:ext uri="{BB962C8B-B14F-4D97-AF65-F5344CB8AC3E}">
        <p14:creationId xmlns:p14="http://schemas.microsoft.com/office/powerpoint/2010/main" val="2410344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DAEBAC0-CC84-45F6-432A-EDA1E2F9A538}"/>
              </a:ext>
            </a:extLst>
          </p:cNvPr>
          <p:cNvPicPr>
            <a:picLocks noChangeAspect="1"/>
          </p:cNvPicPr>
          <p:nvPr/>
        </p:nvPicPr>
        <p:blipFill>
          <a:blip r:embed="rId3"/>
          <a:stretch>
            <a:fillRect/>
          </a:stretch>
        </p:blipFill>
        <p:spPr>
          <a:xfrm>
            <a:off x="2394374" y="336331"/>
            <a:ext cx="8141502" cy="6185338"/>
          </a:xfrm>
          <a:prstGeom prst="rect">
            <a:avLst/>
          </a:prstGeom>
        </p:spPr>
      </p:pic>
    </p:spTree>
    <p:extLst>
      <p:ext uri="{BB962C8B-B14F-4D97-AF65-F5344CB8AC3E}">
        <p14:creationId xmlns:p14="http://schemas.microsoft.com/office/powerpoint/2010/main" val="2359521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C0D035B-0F66-9BFB-0029-086C72FE68AF}"/>
              </a:ext>
            </a:extLst>
          </p:cNvPr>
          <p:cNvSpPr>
            <a:spLocks noGrp="1"/>
          </p:cNvSpPr>
          <p:nvPr>
            <p:ph type="body" idx="14"/>
          </p:nvPr>
        </p:nvSpPr>
        <p:spPr/>
        <p:txBody>
          <a:bodyPr/>
          <a:lstStyle/>
          <a:p>
            <a:endParaRPr lang="nl-NL"/>
          </a:p>
        </p:txBody>
      </p:sp>
      <p:sp>
        <p:nvSpPr>
          <p:cNvPr id="3" name="Tijdelijke aanduiding voor tekst 2">
            <a:extLst>
              <a:ext uri="{FF2B5EF4-FFF2-40B4-BE49-F238E27FC236}">
                <a16:creationId xmlns:a16="http://schemas.microsoft.com/office/drawing/2014/main" id="{F182C371-04B6-8BE8-339E-CD94CBE7469E}"/>
              </a:ext>
            </a:extLst>
          </p:cNvPr>
          <p:cNvSpPr>
            <a:spLocks noGrp="1"/>
          </p:cNvSpPr>
          <p:nvPr>
            <p:ph type="body" idx="11"/>
          </p:nvPr>
        </p:nvSpPr>
        <p:spPr/>
        <p:txBody>
          <a:bodyPr/>
          <a:lstStyle/>
          <a:p>
            <a:endParaRPr lang="nl-NL"/>
          </a:p>
        </p:txBody>
      </p:sp>
      <p:pic>
        <p:nvPicPr>
          <p:cNvPr id="6" name="Afbeelding 5">
            <a:extLst>
              <a:ext uri="{FF2B5EF4-FFF2-40B4-BE49-F238E27FC236}">
                <a16:creationId xmlns:a16="http://schemas.microsoft.com/office/drawing/2014/main" id="{DEC34AE7-197E-2198-3D58-7ACC69F4D00F}"/>
              </a:ext>
            </a:extLst>
          </p:cNvPr>
          <p:cNvPicPr>
            <a:picLocks noChangeAspect="1"/>
          </p:cNvPicPr>
          <p:nvPr/>
        </p:nvPicPr>
        <p:blipFill>
          <a:blip r:embed="rId3"/>
          <a:srcRect l="8152" t="12454"/>
          <a:stretch>
            <a:fillRect/>
          </a:stretch>
        </p:blipFill>
        <p:spPr>
          <a:xfrm>
            <a:off x="8839200" y="5803392"/>
            <a:ext cx="2073690" cy="8423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Afbeelding 6">
            <a:extLst>
              <a:ext uri="{FF2B5EF4-FFF2-40B4-BE49-F238E27FC236}">
                <a16:creationId xmlns:a16="http://schemas.microsoft.com/office/drawing/2014/main" id="{7FAFFC84-B50B-B3BF-05EB-1C3B8730D994}"/>
              </a:ext>
            </a:extLst>
          </p:cNvPr>
          <p:cNvPicPr>
            <a:picLocks noChangeAspect="1"/>
          </p:cNvPicPr>
          <p:nvPr/>
        </p:nvPicPr>
        <p:blipFill>
          <a:blip r:embed="rId4"/>
          <a:stretch>
            <a:fillRect/>
          </a:stretch>
        </p:blipFill>
        <p:spPr>
          <a:xfrm>
            <a:off x="1681216" y="0"/>
            <a:ext cx="8829568" cy="6858000"/>
          </a:xfrm>
          <a:prstGeom prst="rect">
            <a:avLst/>
          </a:prstGeom>
        </p:spPr>
      </p:pic>
    </p:spTree>
    <p:extLst>
      <p:ext uri="{BB962C8B-B14F-4D97-AF65-F5344CB8AC3E}">
        <p14:creationId xmlns:p14="http://schemas.microsoft.com/office/powerpoint/2010/main" val="2136619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55EA0D2-15A5-7328-3822-8CDE04CBA4F3}"/>
              </a:ext>
            </a:extLst>
          </p:cNvPr>
          <p:cNvPicPr>
            <a:picLocks noChangeAspect="1"/>
          </p:cNvPicPr>
          <p:nvPr/>
        </p:nvPicPr>
        <p:blipFill>
          <a:blip r:embed="rId3"/>
          <a:srcRect t="30800"/>
          <a:stretch>
            <a:fillRect/>
          </a:stretch>
        </p:blipFill>
        <p:spPr>
          <a:xfrm>
            <a:off x="2714153" y="2249213"/>
            <a:ext cx="6763694" cy="4252027"/>
          </a:xfrm>
          <a:prstGeom prst="rect">
            <a:avLst/>
          </a:prstGeom>
        </p:spPr>
      </p:pic>
      <p:sp>
        <p:nvSpPr>
          <p:cNvPr id="2" name="Tijdelijke aanduiding voor tekst 1">
            <a:extLst>
              <a:ext uri="{FF2B5EF4-FFF2-40B4-BE49-F238E27FC236}">
                <a16:creationId xmlns:a16="http://schemas.microsoft.com/office/drawing/2014/main" id="{DB3AE9B8-5229-4BB3-FA34-DF4F65601C83}"/>
              </a:ext>
            </a:extLst>
          </p:cNvPr>
          <p:cNvSpPr>
            <a:spLocks noGrp="1"/>
          </p:cNvSpPr>
          <p:nvPr>
            <p:ph type="body" idx="14"/>
          </p:nvPr>
        </p:nvSpPr>
        <p:spPr>
          <a:xfrm>
            <a:off x="827312" y="1323320"/>
            <a:ext cx="10365577" cy="807477"/>
          </a:xfrm>
        </p:spPr>
        <p:txBody>
          <a:bodyPr/>
          <a:lstStyle/>
          <a:p>
            <a:r>
              <a:rPr lang="nl-NL" dirty="0"/>
              <a:t>De vragenlijst op papier</a:t>
            </a:r>
          </a:p>
        </p:txBody>
      </p:sp>
    </p:spTree>
    <p:extLst>
      <p:ext uri="{BB962C8B-B14F-4D97-AF65-F5344CB8AC3E}">
        <p14:creationId xmlns:p14="http://schemas.microsoft.com/office/powerpoint/2010/main" val="942938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jdelijke aanduiding voor tekst 11">
            <a:extLst>
              <a:ext uri="{FF2B5EF4-FFF2-40B4-BE49-F238E27FC236}">
                <a16:creationId xmlns:a16="http://schemas.microsoft.com/office/drawing/2014/main" id="{9A84A3FA-D578-AB67-7326-A701D9F476CF}"/>
              </a:ext>
            </a:extLst>
          </p:cNvPr>
          <p:cNvSpPr>
            <a:spLocks noGrp="1"/>
          </p:cNvSpPr>
          <p:nvPr>
            <p:ph type="body" idx="14"/>
          </p:nvPr>
        </p:nvSpPr>
        <p:spPr>
          <a:xfrm>
            <a:off x="827314" y="651642"/>
            <a:ext cx="10365577" cy="1108346"/>
          </a:xfrm>
        </p:spPr>
        <p:txBody>
          <a:bodyPr/>
          <a:lstStyle/>
          <a:p>
            <a:pPr algn="ctr"/>
            <a:r>
              <a:rPr lang="nl-NL" dirty="0"/>
              <a:t>Instructieblad</a:t>
            </a:r>
          </a:p>
        </p:txBody>
      </p:sp>
      <p:pic>
        <p:nvPicPr>
          <p:cNvPr id="3" name="Afbeelding 2">
            <a:extLst>
              <a:ext uri="{FF2B5EF4-FFF2-40B4-BE49-F238E27FC236}">
                <a16:creationId xmlns:a16="http://schemas.microsoft.com/office/drawing/2014/main" id="{71FE57AF-86F1-6E70-AC9E-879925BE72AF}"/>
              </a:ext>
            </a:extLst>
          </p:cNvPr>
          <p:cNvPicPr>
            <a:picLocks noChangeAspect="1"/>
          </p:cNvPicPr>
          <p:nvPr/>
        </p:nvPicPr>
        <p:blipFill>
          <a:blip r:embed="rId3"/>
          <a:stretch>
            <a:fillRect/>
          </a:stretch>
        </p:blipFill>
        <p:spPr>
          <a:xfrm>
            <a:off x="1944413" y="1322260"/>
            <a:ext cx="7246226" cy="5367575"/>
          </a:xfrm>
          <a:prstGeom prst="rect">
            <a:avLst/>
          </a:prstGeom>
        </p:spPr>
      </p:pic>
    </p:spTree>
    <p:extLst>
      <p:ext uri="{BB962C8B-B14F-4D97-AF65-F5344CB8AC3E}">
        <p14:creationId xmlns:p14="http://schemas.microsoft.com/office/powerpoint/2010/main" val="2690681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afbeelding 12">
            <a:extLst>
              <a:ext uri="{FF2B5EF4-FFF2-40B4-BE49-F238E27FC236}">
                <a16:creationId xmlns:a16="http://schemas.microsoft.com/office/drawing/2014/main" id="{09DE3D5C-FCE8-6147-9873-6402827A8441}"/>
              </a:ext>
            </a:extLst>
          </p:cNvPr>
          <p:cNvPicPr>
            <a:picLocks noGrp="1" noChangeAspect="1"/>
          </p:cNvPicPr>
          <p:nvPr>
            <p:ph type="pic" sz="quarter" idx="10"/>
          </p:nvPr>
        </p:nvPicPr>
        <p:blipFill>
          <a:blip r:embed="rId3" cstate="email">
            <a:alphaModFix/>
            <a:extLst>
              <a:ext uri="{28A0092B-C50C-407E-A947-70E740481C1C}">
                <a14:useLocalDpi xmlns:a14="http://schemas.microsoft.com/office/drawing/2010/main"/>
              </a:ext>
            </a:extLst>
          </a:blip>
          <a:srcRect/>
          <a:stretch>
            <a:fillRect/>
          </a:stretch>
        </p:blipFill>
        <p:spPr>
          <a:effectLst>
            <a:outerShdw blurRad="50800" dist="50800" dir="5400000" algn="ctr" rotWithShape="0">
              <a:srgbClr val="000000">
                <a:alpha val="0"/>
              </a:srgbClr>
            </a:outerShdw>
          </a:effectLst>
        </p:spPr>
      </p:pic>
      <p:sp>
        <p:nvSpPr>
          <p:cNvPr id="3" name="Tijdelijke aanduiding voor tekst 2">
            <a:extLst>
              <a:ext uri="{FF2B5EF4-FFF2-40B4-BE49-F238E27FC236}">
                <a16:creationId xmlns:a16="http://schemas.microsoft.com/office/drawing/2014/main" id="{2A2EF11A-5E84-E34D-AF15-6EE105C05CEC}"/>
              </a:ext>
            </a:extLst>
          </p:cNvPr>
          <p:cNvSpPr>
            <a:spLocks noGrp="1"/>
          </p:cNvSpPr>
          <p:nvPr>
            <p:ph type="body" idx="4294967295"/>
          </p:nvPr>
        </p:nvSpPr>
        <p:spPr>
          <a:xfrm>
            <a:off x="767165" y="4786428"/>
            <a:ext cx="5070109" cy="1826960"/>
          </a:xfrm>
        </p:spPr>
        <p:txBody>
          <a:bodyPr/>
          <a:lstStyle/>
          <a:p>
            <a:endParaRPr lang="nl-NL"/>
          </a:p>
        </p:txBody>
      </p:sp>
      <p:pic>
        <p:nvPicPr>
          <p:cNvPr id="4" name="Graphic 3">
            <a:extLst>
              <a:ext uri="{FF2B5EF4-FFF2-40B4-BE49-F238E27FC236}">
                <a16:creationId xmlns:a16="http://schemas.microsoft.com/office/drawing/2014/main" id="{F8479BCE-D999-FE46-B66A-DB2F7D93DF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3731437"/>
            <a:ext cx="6197600" cy="3138755"/>
          </a:xfrm>
          <a:prstGeom prst="rect">
            <a:avLst/>
          </a:prstGeom>
        </p:spPr>
      </p:pic>
      <p:sp>
        <p:nvSpPr>
          <p:cNvPr id="5" name="Tijdelijke aanduiding voor tekst 2">
            <a:extLst>
              <a:ext uri="{FF2B5EF4-FFF2-40B4-BE49-F238E27FC236}">
                <a16:creationId xmlns:a16="http://schemas.microsoft.com/office/drawing/2014/main" id="{BC5174EE-BB76-A149-9110-14C282B2CECC}"/>
              </a:ext>
            </a:extLst>
          </p:cNvPr>
          <p:cNvSpPr txBox="1">
            <a:spLocks/>
          </p:cNvSpPr>
          <p:nvPr/>
        </p:nvSpPr>
        <p:spPr>
          <a:xfrm>
            <a:off x="334943" y="4579808"/>
            <a:ext cx="5502331" cy="182696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sz="3600" dirty="0"/>
              <a:t>Dankjewel voor het</a:t>
            </a:r>
          </a:p>
          <a:p>
            <a:r>
              <a:rPr lang="nl-NL" sz="3600" dirty="0"/>
              <a:t>invullen van de vragenlijst!</a:t>
            </a:r>
          </a:p>
        </p:txBody>
      </p:sp>
      <p:grpSp>
        <p:nvGrpSpPr>
          <p:cNvPr id="6" name="Graphic 7">
            <a:extLst>
              <a:ext uri="{FF2B5EF4-FFF2-40B4-BE49-F238E27FC236}">
                <a16:creationId xmlns:a16="http://schemas.microsoft.com/office/drawing/2014/main" id="{0F453B3F-6257-5C4D-9950-7558F6090600}"/>
              </a:ext>
            </a:extLst>
          </p:cNvPr>
          <p:cNvGrpSpPr/>
          <p:nvPr/>
        </p:nvGrpSpPr>
        <p:grpSpPr>
          <a:xfrm>
            <a:off x="11159988" y="5743258"/>
            <a:ext cx="791513" cy="870129"/>
            <a:chOff x="11092753" y="5743258"/>
            <a:chExt cx="791513" cy="870129"/>
          </a:xfrm>
        </p:grpSpPr>
        <p:sp>
          <p:nvSpPr>
            <p:cNvPr id="7" name="Vrije vorm 6">
              <a:extLst>
                <a:ext uri="{FF2B5EF4-FFF2-40B4-BE49-F238E27FC236}">
                  <a16:creationId xmlns:a16="http://schemas.microsoft.com/office/drawing/2014/main" id="{506A225A-53CB-E944-8603-0F7C3DD9E845}"/>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8" name="Vrije vorm 7">
              <a:extLst>
                <a:ext uri="{FF2B5EF4-FFF2-40B4-BE49-F238E27FC236}">
                  <a16:creationId xmlns:a16="http://schemas.microsoft.com/office/drawing/2014/main" id="{E7A2A455-AECC-0041-8F8A-C65642A5D12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chemeClr val="bg1"/>
            </a:solidFill>
            <a:ln w="589" cap="flat">
              <a:noFill/>
              <a:prstDash val="solid"/>
              <a:miter/>
            </a:ln>
          </p:spPr>
          <p:txBody>
            <a:bodyPr rtlCol="0" anchor="ctr"/>
            <a:lstStyle/>
            <a:p>
              <a:endParaRPr lang="nl-NL"/>
            </a:p>
          </p:txBody>
        </p:sp>
      </p:grpSp>
      <p:grpSp>
        <p:nvGrpSpPr>
          <p:cNvPr id="9" name="Graphic 12" descr="Aanhalingsteken sluiten">
            <a:extLst>
              <a:ext uri="{FF2B5EF4-FFF2-40B4-BE49-F238E27FC236}">
                <a16:creationId xmlns:a16="http://schemas.microsoft.com/office/drawing/2014/main" id="{8B51234F-F508-A04D-8826-7050CC94C400}"/>
              </a:ext>
            </a:extLst>
          </p:cNvPr>
          <p:cNvGrpSpPr/>
          <p:nvPr/>
        </p:nvGrpSpPr>
        <p:grpSpPr>
          <a:xfrm>
            <a:off x="3222540" y="2825787"/>
            <a:ext cx="2519916" cy="2519916"/>
            <a:chOff x="7853032" y="-1415156"/>
            <a:chExt cx="4714652" cy="4714652"/>
          </a:xfrm>
          <a:solidFill>
            <a:srgbClr val="D2ECFC"/>
          </a:solidFill>
        </p:grpSpPr>
        <p:sp>
          <p:nvSpPr>
            <p:cNvPr id="10" name="Vrije vorm 9">
              <a:extLst>
                <a:ext uri="{FF2B5EF4-FFF2-40B4-BE49-F238E27FC236}">
                  <a16:creationId xmlns:a16="http://schemas.microsoft.com/office/drawing/2014/main" id="{2ACD87F9-2C11-B44E-9F4B-B900AB4A93FA}"/>
                </a:ext>
              </a:extLst>
            </p:cNvPr>
            <p:cNvSpPr/>
            <p:nvPr/>
          </p:nvSpPr>
          <p:spPr>
            <a:xfrm>
              <a:off x="8982584"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0"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sp>
          <p:nvSpPr>
            <p:cNvPr id="11" name="Vrije vorm 10">
              <a:extLst>
                <a:ext uri="{FF2B5EF4-FFF2-40B4-BE49-F238E27FC236}">
                  <a16:creationId xmlns:a16="http://schemas.microsoft.com/office/drawing/2014/main" id="{95AB3528-C47C-1E42-9836-E4C268AEBB19}"/>
                </a:ext>
              </a:extLst>
            </p:cNvPr>
            <p:cNvSpPr/>
            <p:nvPr/>
          </p:nvSpPr>
          <p:spPr>
            <a:xfrm>
              <a:off x="10455912"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1"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grpSp>
      <p:sp>
        <p:nvSpPr>
          <p:cNvPr id="18" name="Tijdelijke aanduiding voor tekst 3">
            <a:extLst>
              <a:ext uri="{FF2B5EF4-FFF2-40B4-BE49-F238E27FC236}">
                <a16:creationId xmlns:a16="http://schemas.microsoft.com/office/drawing/2014/main" id="{70A96B7E-8200-4C31-A5B2-006C99F80CA2}"/>
              </a:ext>
            </a:extLst>
          </p:cNvPr>
          <p:cNvSpPr txBox="1">
            <a:spLocks/>
          </p:cNvSpPr>
          <p:nvPr/>
        </p:nvSpPr>
        <p:spPr>
          <a:xfrm>
            <a:off x="2188009" y="6027580"/>
            <a:ext cx="3009892" cy="7302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350"/>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350"/>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350"/>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dirty="0"/>
              <a:t>Zijn er nog vragen?</a:t>
            </a:r>
          </a:p>
        </p:txBody>
      </p:sp>
      <p:pic>
        <p:nvPicPr>
          <p:cNvPr id="19" name="Afbeelding 18">
            <a:extLst>
              <a:ext uri="{FF2B5EF4-FFF2-40B4-BE49-F238E27FC236}">
                <a16:creationId xmlns:a16="http://schemas.microsoft.com/office/drawing/2014/main" id="{DF6895AB-3AF5-4721-8FD9-EAE017D36A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164" y="5566440"/>
            <a:ext cx="1801951" cy="1211626"/>
          </a:xfrm>
          <a:prstGeom prst="rect">
            <a:avLst/>
          </a:prstGeom>
        </p:spPr>
      </p:pic>
    </p:spTree>
    <p:extLst>
      <p:ext uri="{BB962C8B-B14F-4D97-AF65-F5344CB8AC3E}">
        <p14:creationId xmlns:p14="http://schemas.microsoft.com/office/powerpoint/2010/main" val="349673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01A6101-FA5C-E61C-1F9E-08CE9B11B497}"/>
              </a:ext>
            </a:extLst>
          </p:cNvPr>
          <p:cNvSpPr>
            <a:spLocks noGrp="1"/>
          </p:cNvSpPr>
          <p:nvPr>
            <p:ph type="body" idx="11"/>
          </p:nvPr>
        </p:nvSpPr>
        <p:spPr>
          <a:xfrm>
            <a:off x="827312" y="1299774"/>
            <a:ext cx="10365577" cy="5552392"/>
          </a:xfrm>
        </p:spPr>
        <p:txBody>
          <a:bodyPr>
            <a:normAutofit fontScale="85000" lnSpcReduction="20000"/>
          </a:bodyPr>
          <a:lstStyle/>
          <a:p>
            <a:pPr marL="0" indent="0">
              <a:buNone/>
            </a:pPr>
            <a:r>
              <a:rPr lang="nl-NL" dirty="0"/>
              <a:t>De volgende dia kun je met je leerlingen bespreken als jullie het gratis programmaatje ‘</a:t>
            </a:r>
            <a:r>
              <a:rPr lang="nl-NL" dirty="0" err="1"/>
              <a:t>read</a:t>
            </a:r>
            <a:r>
              <a:rPr lang="nl-NL" dirty="0"/>
              <a:t> aloud’ hebben geïnstalleerd. </a:t>
            </a:r>
          </a:p>
          <a:p>
            <a:pPr marL="0" indent="0">
              <a:buNone/>
            </a:pPr>
            <a:endParaRPr lang="nl-NL" dirty="0"/>
          </a:p>
          <a:p>
            <a:pPr marL="0" indent="0">
              <a:buNone/>
            </a:pPr>
            <a:r>
              <a:rPr lang="nl-NL" dirty="0"/>
              <a:t>Zie de handleiding van Zien! hoe dat werkt. </a:t>
            </a:r>
          </a:p>
          <a:p>
            <a:pPr marL="0" indent="0">
              <a:buNone/>
            </a:pPr>
            <a:endParaRPr lang="nl-NL" dirty="0"/>
          </a:p>
          <a:p>
            <a:pPr marL="0" indent="0">
              <a:buNone/>
            </a:pPr>
            <a:r>
              <a:rPr lang="nl-NL" b="1" dirty="0"/>
              <a:t>Voorleesfunctie in Google Chrome inschakelen</a:t>
            </a:r>
          </a:p>
          <a:p>
            <a:pPr marL="0" indent="0">
              <a:buNone/>
            </a:pPr>
            <a:endParaRPr lang="nl-NL" dirty="0"/>
          </a:p>
          <a:p>
            <a:pPr marL="0" indent="0">
              <a:buNone/>
            </a:pPr>
            <a:r>
              <a:rPr lang="nl-NL" dirty="0"/>
              <a:t>1.	Ga naar de Chrome Web Store Extensies: </a:t>
            </a:r>
            <a:r>
              <a:rPr lang="nl-NL" dirty="0">
                <a:hlinkClick r:id="rId2"/>
              </a:rPr>
              <a:t>https://chrome.google.com/webstore/category/extensions?hl=nl</a:t>
            </a:r>
            <a:r>
              <a:rPr lang="nl-NL" dirty="0"/>
              <a:t>  </a:t>
            </a:r>
          </a:p>
          <a:p>
            <a:pPr marL="0" indent="0">
              <a:buNone/>
            </a:pPr>
            <a:endParaRPr lang="nl-NL" dirty="0"/>
          </a:p>
          <a:p>
            <a:pPr marL="0" indent="0">
              <a:buNone/>
            </a:pPr>
            <a:r>
              <a:rPr lang="nl-NL" dirty="0"/>
              <a:t>2.	Typ in het zoekvenster Webwinkel doorzoeken: Read Aloud</a:t>
            </a:r>
          </a:p>
          <a:p>
            <a:pPr marL="0" indent="0">
              <a:buNone/>
            </a:pPr>
            <a:endParaRPr lang="nl-NL" dirty="0"/>
          </a:p>
          <a:p>
            <a:pPr marL="0" indent="0">
              <a:buNone/>
            </a:pPr>
            <a:r>
              <a:rPr lang="nl-NL" dirty="0"/>
              <a:t>3.	Klik op Read Aloud: A </a:t>
            </a:r>
            <a:r>
              <a:rPr lang="nl-NL" dirty="0" err="1"/>
              <a:t>Text</a:t>
            </a:r>
            <a:r>
              <a:rPr lang="nl-NL" dirty="0"/>
              <a:t> </a:t>
            </a:r>
            <a:r>
              <a:rPr lang="nl-NL" dirty="0" err="1"/>
              <a:t>to</a:t>
            </a:r>
            <a:r>
              <a:rPr lang="nl-NL" dirty="0"/>
              <a:t> Speech Voice Reader</a:t>
            </a:r>
          </a:p>
          <a:p>
            <a:pPr marL="0" indent="0">
              <a:buNone/>
            </a:pPr>
            <a:r>
              <a:rPr lang="nl-NL" dirty="0"/>
              <a:t> </a:t>
            </a:r>
          </a:p>
          <a:p>
            <a:pPr marL="0" indent="0">
              <a:buNone/>
            </a:pPr>
            <a:r>
              <a:rPr lang="nl-NL" dirty="0"/>
              <a:t>4.	Klik op: Toevoegen aan Chrome en vervolgens op Extensie toevoegen</a:t>
            </a:r>
          </a:p>
          <a:p>
            <a:pPr marL="0" indent="0">
              <a:buNone/>
            </a:pPr>
            <a:endParaRPr lang="nl-NL" dirty="0"/>
          </a:p>
          <a:p>
            <a:pPr marL="0" indent="0">
              <a:buNone/>
            </a:pPr>
            <a:r>
              <a:rPr lang="nl-NL" dirty="0"/>
              <a:t>5.	Klik nu op het puzzelstukje rechts bovenin Google Chrome. </a:t>
            </a:r>
          </a:p>
          <a:p>
            <a:pPr marL="0" indent="0">
              <a:buNone/>
            </a:pPr>
            <a:r>
              <a:rPr lang="nl-NL" dirty="0"/>
              <a:t>Hier zie je als het goed is Read Aloud tussen staan. Klik op de punaise om de extensie vast te pinnen zodat het altijd naast de adresbalk te vinden is. </a:t>
            </a:r>
          </a:p>
          <a:p>
            <a:pPr marL="0" indent="0">
              <a:buNone/>
            </a:pPr>
            <a:endParaRPr lang="nl-NL" dirty="0"/>
          </a:p>
          <a:p>
            <a:pPr marL="0" indent="0">
              <a:buNone/>
            </a:pPr>
            <a:endParaRPr lang="nl-NL" dirty="0"/>
          </a:p>
          <a:p>
            <a:endParaRPr lang="nl-NL" dirty="0"/>
          </a:p>
        </p:txBody>
      </p:sp>
      <p:pic>
        <p:nvPicPr>
          <p:cNvPr id="8" name="Afbeelding 7" descr="Afbeelding met tekst&#10;&#10;Automatisch gegenereerde beschrijving">
            <a:extLst>
              <a:ext uri="{FF2B5EF4-FFF2-40B4-BE49-F238E27FC236}">
                <a16:creationId xmlns:a16="http://schemas.microsoft.com/office/drawing/2014/main" id="{5931CA74-D5CB-BE1A-BEFF-E95C6458E8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0100" y="1872512"/>
            <a:ext cx="5760720" cy="1058545"/>
          </a:xfrm>
          <a:prstGeom prst="rect">
            <a:avLst/>
          </a:prstGeom>
        </p:spPr>
      </p:pic>
    </p:spTree>
    <p:extLst>
      <p:ext uri="{BB962C8B-B14F-4D97-AF65-F5344CB8AC3E}">
        <p14:creationId xmlns:p14="http://schemas.microsoft.com/office/powerpoint/2010/main" val="2778001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D3E2017-1517-F92F-2A3A-E75F4AE9346B}"/>
              </a:ext>
            </a:extLst>
          </p:cNvPr>
          <p:cNvSpPr>
            <a:spLocks noGrp="1"/>
          </p:cNvSpPr>
          <p:nvPr>
            <p:ph type="body" idx="14"/>
          </p:nvPr>
        </p:nvSpPr>
        <p:spPr/>
        <p:txBody>
          <a:bodyPr/>
          <a:lstStyle/>
          <a:p>
            <a:r>
              <a:rPr lang="nl-NL"/>
              <a:t>Wil je dat een vraag wordt voorgelezen? </a:t>
            </a:r>
          </a:p>
        </p:txBody>
      </p:sp>
      <p:sp>
        <p:nvSpPr>
          <p:cNvPr id="3" name="Tijdelijke aanduiding voor tekst 2">
            <a:extLst>
              <a:ext uri="{FF2B5EF4-FFF2-40B4-BE49-F238E27FC236}">
                <a16:creationId xmlns:a16="http://schemas.microsoft.com/office/drawing/2014/main" id="{D89A0C8F-10A8-3122-42C7-88FF3C0C73DA}"/>
              </a:ext>
            </a:extLst>
          </p:cNvPr>
          <p:cNvSpPr>
            <a:spLocks noGrp="1"/>
          </p:cNvSpPr>
          <p:nvPr>
            <p:ph type="body" idx="11"/>
          </p:nvPr>
        </p:nvSpPr>
        <p:spPr/>
        <p:txBody>
          <a:bodyPr/>
          <a:lstStyle/>
          <a:p>
            <a:r>
              <a:rPr lang="nl-NL"/>
              <a:t>Selecteer met je muis de vraag en klik daarna rechtsbovenaan het scherm op dit knopje: </a:t>
            </a:r>
          </a:p>
        </p:txBody>
      </p:sp>
      <p:pic>
        <p:nvPicPr>
          <p:cNvPr id="6" name="Afbeelding 5">
            <a:extLst>
              <a:ext uri="{FF2B5EF4-FFF2-40B4-BE49-F238E27FC236}">
                <a16:creationId xmlns:a16="http://schemas.microsoft.com/office/drawing/2014/main" id="{06725E43-CBC6-42C1-3AA7-4EDCB34AC488}"/>
              </a:ext>
            </a:extLst>
          </p:cNvPr>
          <p:cNvPicPr>
            <a:picLocks noChangeAspect="1"/>
          </p:cNvPicPr>
          <p:nvPr/>
        </p:nvPicPr>
        <p:blipFill>
          <a:blip r:embed="rId2"/>
          <a:stretch>
            <a:fillRect/>
          </a:stretch>
        </p:blipFill>
        <p:spPr>
          <a:xfrm>
            <a:off x="8533571" y="2353798"/>
            <a:ext cx="1338519" cy="1301338"/>
          </a:xfrm>
          <a:prstGeom prst="rect">
            <a:avLst/>
          </a:prstGeom>
        </p:spPr>
      </p:pic>
      <p:pic>
        <p:nvPicPr>
          <p:cNvPr id="11" name="Afbeelding 10">
            <a:extLst>
              <a:ext uri="{FF2B5EF4-FFF2-40B4-BE49-F238E27FC236}">
                <a16:creationId xmlns:a16="http://schemas.microsoft.com/office/drawing/2014/main" id="{71AC15D9-2219-C9A1-9D2B-A744122E11F9}"/>
              </a:ext>
            </a:extLst>
          </p:cNvPr>
          <p:cNvPicPr>
            <a:picLocks noChangeAspect="1"/>
          </p:cNvPicPr>
          <p:nvPr/>
        </p:nvPicPr>
        <p:blipFill>
          <a:blip r:embed="rId3"/>
          <a:stretch>
            <a:fillRect/>
          </a:stretch>
        </p:blipFill>
        <p:spPr>
          <a:xfrm>
            <a:off x="2604092" y="2231760"/>
            <a:ext cx="5929479" cy="4626240"/>
          </a:xfrm>
          <a:prstGeom prst="rect">
            <a:avLst/>
          </a:prstGeom>
        </p:spPr>
      </p:pic>
    </p:spTree>
    <p:extLst>
      <p:ext uri="{BB962C8B-B14F-4D97-AF65-F5344CB8AC3E}">
        <p14:creationId xmlns:p14="http://schemas.microsoft.com/office/powerpoint/2010/main" val="2941002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3E703A2-E744-7BF5-DEA3-1E1754A3099D}"/>
              </a:ext>
            </a:extLst>
          </p:cNvPr>
          <p:cNvSpPr>
            <a:spLocks noGrp="1"/>
          </p:cNvSpPr>
          <p:nvPr>
            <p:ph type="body" idx="14"/>
          </p:nvPr>
        </p:nvSpPr>
        <p:spPr>
          <a:xfrm>
            <a:off x="827313" y="1246924"/>
            <a:ext cx="10365577" cy="2043353"/>
          </a:xfrm>
        </p:spPr>
        <p:txBody>
          <a:bodyPr/>
          <a:lstStyle/>
          <a:p>
            <a:r>
              <a:rPr lang="nl-NL" dirty="0"/>
              <a:t>Hierna volgen slides waarin alle Zien! ontwikkelpunten worden toegelicht met een foto. </a:t>
            </a:r>
          </a:p>
        </p:txBody>
      </p:sp>
      <p:sp>
        <p:nvSpPr>
          <p:cNvPr id="3" name="Tijdelijke aanduiding voor tekst 2">
            <a:extLst>
              <a:ext uri="{FF2B5EF4-FFF2-40B4-BE49-F238E27FC236}">
                <a16:creationId xmlns:a16="http://schemas.microsoft.com/office/drawing/2014/main" id="{A122B75B-B0E5-DF1D-C0FF-CA891A5E1B08}"/>
              </a:ext>
            </a:extLst>
          </p:cNvPr>
          <p:cNvSpPr>
            <a:spLocks noGrp="1"/>
          </p:cNvSpPr>
          <p:nvPr>
            <p:ph type="body" idx="11"/>
          </p:nvPr>
        </p:nvSpPr>
        <p:spPr>
          <a:xfrm>
            <a:off x="827313" y="3290277"/>
            <a:ext cx="10365577" cy="3143180"/>
          </a:xfrm>
        </p:spPr>
        <p:txBody>
          <a:bodyPr>
            <a:normAutofit/>
          </a:bodyPr>
          <a:lstStyle/>
          <a:p>
            <a:pPr marL="0" indent="0">
              <a:buNone/>
            </a:pPr>
            <a:r>
              <a:rPr lang="nl-NL" sz="2800" dirty="0">
                <a:solidFill>
                  <a:schemeClr val="dk1"/>
                </a:solidFill>
                <a:latin typeface="Calibri"/>
                <a:ea typeface="Calibri"/>
                <a:cs typeface="Calibri"/>
                <a:sym typeface="Calibri"/>
              </a:rPr>
              <a:t>Deze zijn te gebruiken om de leerlingen op weg te helpen bij het invullen, maar kunnen ook gebruikt worden wanneer je op een later moment met een leerling door wilt praten over een stelling of stellingen.</a:t>
            </a:r>
          </a:p>
          <a:p>
            <a:endParaRPr lang="nl-NL" sz="2800" dirty="0"/>
          </a:p>
        </p:txBody>
      </p:sp>
    </p:spTree>
    <p:extLst>
      <p:ext uri="{BB962C8B-B14F-4D97-AF65-F5344CB8AC3E}">
        <p14:creationId xmlns:p14="http://schemas.microsoft.com/office/powerpoint/2010/main" val="2293173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Betrokkenheid</a:t>
            </a:r>
          </a:p>
        </p:txBody>
      </p:sp>
      <p:pic>
        <p:nvPicPr>
          <p:cNvPr id="4" name="Tijdelijke aanduiding voor inhoud 3" descr="H:\huisstijlfoto's\Onderwijsadvies\Voortgezet onderwijs - Nuborgh College\Lage resolutie\©JL_1315.jpg">
            <a:extLst>
              <a:ext uri="{FF2B5EF4-FFF2-40B4-BE49-F238E27FC236}">
                <a16:creationId xmlns:a16="http://schemas.microsoft.com/office/drawing/2014/main" id="{86F029B7-3CD1-4F22-9814-D4C9243EBA71}"/>
              </a:ext>
            </a:extLst>
          </p:cNvPr>
          <p:cNvPicPr>
            <a:picLocks/>
          </p:cNvPicPr>
          <p:nvPr/>
        </p:nvPicPr>
        <p:blipFill>
          <a:blip r:embed="rId3" cstate="screen">
            <a:extLst>
              <a:ext uri="{28A0092B-C50C-407E-A947-70E740481C1C}">
                <a14:useLocalDpi xmlns:a14="http://schemas.microsoft.com/office/drawing/2010/main"/>
              </a:ext>
            </a:extLst>
          </a:blip>
          <a:stretch>
            <a:fillRect/>
          </a:stretch>
        </p:blipFill>
        <p:spPr bwMode="auto">
          <a:xfrm>
            <a:off x="2933682" y="2179529"/>
            <a:ext cx="6324636" cy="42115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2836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Autonomiebeleving</a:t>
            </a:r>
          </a:p>
        </p:txBody>
      </p:sp>
      <p:pic>
        <p:nvPicPr>
          <p:cNvPr id="5" name="Tijdelijke aanduiding voor inhoud 3" descr="H:\huisstijlfoto's\Onderwijsadvies\Voortgezet onderwijs - Altena College\Lage resolutie\©JL-4016.jpg">
            <a:extLst>
              <a:ext uri="{FF2B5EF4-FFF2-40B4-BE49-F238E27FC236}">
                <a16:creationId xmlns:a16="http://schemas.microsoft.com/office/drawing/2014/main" id="{D6F89AE7-D214-4003-8A13-39AFB799809A}"/>
              </a:ext>
            </a:extLst>
          </p:cNvPr>
          <p:cNvPicPr>
            <a:picLocks/>
          </p:cNvPicPr>
          <p:nvPr/>
        </p:nvPicPr>
        <p:blipFill>
          <a:blip r:embed="rId3" cstate="screen">
            <a:extLst>
              <a:ext uri="{28A0092B-C50C-407E-A947-70E740481C1C}">
                <a14:useLocalDpi xmlns:a14="http://schemas.microsoft.com/office/drawing/2010/main"/>
              </a:ext>
            </a:extLst>
          </a:blip>
          <a:stretch>
            <a:fillRect/>
          </a:stretch>
        </p:blipFill>
        <p:spPr bwMode="auto">
          <a:xfrm>
            <a:off x="2994227" y="2141951"/>
            <a:ext cx="6031750" cy="39832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45383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Welbevinden - zelfvertrouwen</a:t>
            </a:r>
          </a:p>
        </p:txBody>
      </p:sp>
      <p:pic>
        <p:nvPicPr>
          <p:cNvPr id="5" name="Afbeelding 4" descr="Afbeelding met tekst&#10;&#10;Automatisch gegenereerde beschrijving">
            <a:extLst>
              <a:ext uri="{FF2B5EF4-FFF2-40B4-BE49-F238E27FC236}">
                <a16:creationId xmlns:a16="http://schemas.microsoft.com/office/drawing/2014/main" id="{192A10BA-D880-4B71-BD7C-3A821ABA08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4892" y="2054269"/>
            <a:ext cx="6642215" cy="44281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2381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Welbevinden – relatie docent</a:t>
            </a:r>
          </a:p>
        </p:txBody>
      </p:sp>
      <p:pic>
        <p:nvPicPr>
          <p:cNvPr id="5" name="Tijdelijke aanduiding voor afbeelding 7">
            <a:extLst>
              <a:ext uri="{FF2B5EF4-FFF2-40B4-BE49-F238E27FC236}">
                <a16:creationId xmlns:a16="http://schemas.microsoft.com/office/drawing/2014/main" id="{BAF6C6CE-9411-4C67-B4F6-C09B07D6406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383546" y="2054269"/>
            <a:ext cx="5424908" cy="43484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1239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Welbevinden – relatie leerlingen</a:t>
            </a:r>
          </a:p>
        </p:txBody>
      </p:sp>
      <p:pic>
        <p:nvPicPr>
          <p:cNvPr id="4" name="Tijdelijke aanduiding voor inhoud 3" descr="H:\huisstijlfoto's\Onderwijsadvies\Primair onderwijs - Julianaschool - Gouda\Lage resolutie\DSC_3783.jpg">
            <a:extLst>
              <a:ext uri="{FF2B5EF4-FFF2-40B4-BE49-F238E27FC236}">
                <a16:creationId xmlns:a16="http://schemas.microsoft.com/office/drawing/2014/main" id="{4388C3E2-47C2-4887-A15D-F900F9C32CD3}"/>
              </a:ext>
            </a:extLst>
          </p:cNvPr>
          <p:cNvPicPr>
            <a:picLocks/>
          </p:cNvPicPr>
          <p:nvPr/>
        </p:nvPicPr>
        <p:blipFill>
          <a:blip r:embed="rId3" cstate="screen">
            <a:extLst>
              <a:ext uri="{28A0092B-C50C-407E-A947-70E740481C1C}">
                <a14:useLocalDpi xmlns:a14="http://schemas.microsoft.com/office/drawing/2010/main"/>
              </a:ext>
            </a:extLst>
          </a:blip>
          <a:stretch>
            <a:fillRect/>
          </a:stretch>
        </p:blipFill>
        <p:spPr bwMode="auto">
          <a:xfrm>
            <a:off x="2926789" y="2188297"/>
            <a:ext cx="6166625" cy="40628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0489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Sociaal initiatief</a:t>
            </a:r>
          </a:p>
        </p:txBody>
      </p:sp>
      <p:pic>
        <p:nvPicPr>
          <p:cNvPr id="4" name="Afbeelding 3" descr="Afbeelding met lucht, persoon, buiten, gras&#10;&#10;Automatisch gegenereerde beschrijving">
            <a:extLst>
              <a:ext uri="{FF2B5EF4-FFF2-40B4-BE49-F238E27FC236}">
                <a16:creationId xmlns:a16="http://schemas.microsoft.com/office/drawing/2014/main" id="{EBC873CF-63EB-4A06-AC35-22A9FBFB08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10394" y="2227811"/>
            <a:ext cx="6571211" cy="43808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05542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Sociale autonomie</a:t>
            </a:r>
          </a:p>
        </p:txBody>
      </p:sp>
      <p:pic>
        <p:nvPicPr>
          <p:cNvPr id="4" name="Afbeelding 3" descr="Afbeelding met buiten, persoon&#10;&#10;Automatisch gegenereerde beschrijving">
            <a:extLst>
              <a:ext uri="{FF2B5EF4-FFF2-40B4-BE49-F238E27FC236}">
                <a16:creationId xmlns:a16="http://schemas.microsoft.com/office/drawing/2014/main" id="{D6D2E5F3-8386-4750-BCBC-4DDFDAC5B1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07010" y="2054269"/>
            <a:ext cx="6777980" cy="45245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204000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Impulsbeheersing</a:t>
            </a:r>
          </a:p>
        </p:txBody>
      </p:sp>
      <p:pic>
        <p:nvPicPr>
          <p:cNvPr id="4" name="Afbeelding 3" descr="Afbeelding met persoon, binnen, vrouw, muur&#10;&#10;Automatisch gegenereerde beschrijving">
            <a:extLst>
              <a:ext uri="{FF2B5EF4-FFF2-40B4-BE49-F238E27FC236}">
                <a16:creationId xmlns:a16="http://schemas.microsoft.com/office/drawing/2014/main" id="{6005FD2F-4467-4927-93D0-F96E3BD6AB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03813" y="2054269"/>
            <a:ext cx="6584373" cy="43895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74734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Sociale flexibiliteit</a:t>
            </a:r>
          </a:p>
        </p:txBody>
      </p:sp>
      <p:pic>
        <p:nvPicPr>
          <p:cNvPr id="5" name="Afbeelding 4" descr="Afbeelding met tekst, tafel, eettafel&#10;&#10;Automatisch gegenereerde beschrijving">
            <a:extLst>
              <a:ext uri="{FF2B5EF4-FFF2-40B4-BE49-F238E27FC236}">
                <a16:creationId xmlns:a16="http://schemas.microsoft.com/office/drawing/2014/main" id="{488AFC07-2B68-409E-A339-25CEF101B2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15138" y="2194560"/>
            <a:ext cx="6551568" cy="43735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217060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Inlevingsvermogen</a:t>
            </a:r>
          </a:p>
        </p:txBody>
      </p:sp>
      <p:pic>
        <p:nvPicPr>
          <p:cNvPr id="4" name="Afbeelding 3" descr="Afbeelding met persoon, binnen&#10;&#10;Automatisch gegenereerde beschrijving">
            <a:extLst>
              <a:ext uri="{FF2B5EF4-FFF2-40B4-BE49-F238E27FC236}">
                <a16:creationId xmlns:a16="http://schemas.microsoft.com/office/drawing/2014/main" id="{5609C1CD-4910-47B0-8BB7-8CC2CCFF64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72723" y="2054269"/>
            <a:ext cx="6246554" cy="41700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4806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Aanpakgedrag</a:t>
            </a:r>
          </a:p>
        </p:txBody>
      </p:sp>
      <p:pic>
        <p:nvPicPr>
          <p:cNvPr id="6" name="Afbeelding 5" descr="Afbeelding met tekst, persoon, binnen, muur&#10;&#10;Automatisch gegenereerde beschrijving">
            <a:extLst>
              <a:ext uri="{FF2B5EF4-FFF2-40B4-BE49-F238E27FC236}">
                <a16:creationId xmlns:a16="http://schemas.microsoft.com/office/drawing/2014/main" id="{0794EEB4-7ABC-4AC2-9E2E-CF936AD9D3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35851" y="2054269"/>
            <a:ext cx="6548502" cy="43656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3445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Digitale vaardigheden</a:t>
            </a:r>
          </a:p>
        </p:txBody>
      </p:sp>
      <p:pic>
        <p:nvPicPr>
          <p:cNvPr id="4" name="Afbeelding 3" descr="Afbeelding met tekst, computer, persoon, binnen&#10;&#10;Automatisch gegenereerde beschrijving">
            <a:extLst>
              <a:ext uri="{FF2B5EF4-FFF2-40B4-BE49-F238E27FC236}">
                <a16:creationId xmlns:a16="http://schemas.microsoft.com/office/drawing/2014/main" id="{274BEC3F-0BFC-45B1-8C6F-40FF751AC0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94212" y="2194560"/>
            <a:ext cx="6603576" cy="44023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72682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Creativiteit</a:t>
            </a:r>
          </a:p>
        </p:txBody>
      </p:sp>
      <p:pic>
        <p:nvPicPr>
          <p:cNvPr id="4" name="Afbeelding 3" descr="Afbeelding met boom, persoon, lucht, buiten&#10;&#10;Automatisch gegenereerde beschrijving">
            <a:extLst>
              <a:ext uri="{FF2B5EF4-FFF2-40B4-BE49-F238E27FC236}">
                <a16:creationId xmlns:a16="http://schemas.microsoft.com/office/drawing/2014/main" id="{A1A738FB-6B2D-4BB1-A5C7-82C1CE3C0E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17893" y="2054269"/>
            <a:ext cx="6956214" cy="46374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70672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Aantasting veiligheid</a:t>
            </a:r>
          </a:p>
        </p:txBody>
      </p:sp>
      <p:pic>
        <p:nvPicPr>
          <p:cNvPr id="6" name="Afbeelding 5" descr="Afbeelding met grond, persoon, buiten, gang&#10;&#10;Automatisch gegenereerde beschrijving">
            <a:extLst>
              <a:ext uri="{FF2B5EF4-FFF2-40B4-BE49-F238E27FC236}">
                <a16:creationId xmlns:a16="http://schemas.microsoft.com/office/drawing/2014/main" id="{16250A53-7955-46B0-9658-96C700FFE8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59726" y="2054269"/>
            <a:ext cx="6700751" cy="44671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58190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6931D6F-BCA9-4EA2-B436-575284FF682F}"/>
              </a:ext>
            </a:extLst>
          </p:cNvPr>
          <p:cNvSpPr>
            <a:spLocks noGrp="1"/>
          </p:cNvSpPr>
          <p:nvPr>
            <p:ph type="body" idx="14"/>
          </p:nvPr>
        </p:nvSpPr>
        <p:spPr>
          <a:xfrm>
            <a:off x="827314" y="1265129"/>
            <a:ext cx="10365577" cy="789140"/>
          </a:xfrm>
        </p:spPr>
        <p:txBody>
          <a:bodyPr/>
          <a:lstStyle/>
          <a:p>
            <a:r>
              <a:rPr lang="nl-NL" dirty="0"/>
              <a:t>Veiligheidsbeleving</a:t>
            </a:r>
          </a:p>
        </p:txBody>
      </p:sp>
      <p:pic>
        <p:nvPicPr>
          <p:cNvPr id="4" name="Afbeelding 3" descr="Afbeelding met platform, weg, gang, ondergrondse&#10;&#10;Automatisch gegenereerde beschrijving">
            <a:extLst>
              <a:ext uri="{FF2B5EF4-FFF2-40B4-BE49-F238E27FC236}">
                <a16:creationId xmlns:a16="http://schemas.microsoft.com/office/drawing/2014/main" id="{0430E286-D41C-402C-AD62-E923840B71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31683" y="2170647"/>
            <a:ext cx="6556837" cy="43770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8958629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Zien!vo" id="{4CF1BC6B-CC0D-492D-8035-3913D79AD067}" vid="{AEDAC02F-0FD1-4180-AAC3-DB6CE626AB08}"/>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af11faee-4ddf-430e-91bd-6f8a3bbce85b" xsi:nil="true"/>
    <lcf76f155ced4ddcb4097134ff3c332f xmlns="c31e3bd6-984f-4fb6-bec7-9b2ee5166a4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0ECFA641DD7345AA426FFF09E7B489" ma:contentTypeVersion="20" ma:contentTypeDescription="Een nieuw document maken." ma:contentTypeScope="" ma:versionID="b532c69a4d2e4082ae2f6c5f4fdfa9ae">
  <xsd:schema xmlns:xsd="http://www.w3.org/2001/XMLSchema" xmlns:xs="http://www.w3.org/2001/XMLSchema" xmlns:p="http://schemas.microsoft.com/office/2006/metadata/properties" xmlns:ns1="http://schemas.microsoft.com/sharepoint/v3" xmlns:ns2="c31e3bd6-984f-4fb6-bec7-9b2ee5166a42" xmlns:ns3="af11faee-4ddf-430e-91bd-6f8a3bbce85b" targetNamespace="http://schemas.microsoft.com/office/2006/metadata/properties" ma:root="true" ma:fieldsID="f34c8c94d9666a3a8d911bd4c88e0b26" ns1:_="" ns2:_="" ns3:_="">
    <xsd:import namespace="http://schemas.microsoft.com/sharepoint/v3"/>
    <xsd:import namespace="c31e3bd6-984f-4fb6-bec7-9b2ee5166a42"/>
    <xsd:import namespace="af11faee-4ddf-430e-91bd-6f8a3bbce85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1:_ip_UnifiedCompliancePolicyProperties" minOccurs="0"/>
                <xsd:element ref="ns1:_ip_UnifiedCompliancePolicyUIAc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Eigenschappen van het geïntegreerd beleid voor naleving" ma:hidden="true" ma:internalName="_ip_UnifiedCompliancePolicyProperties">
      <xsd:simpleType>
        <xsd:restriction base="dms:Note"/>
      </xsd:simpleType>
    </xsd:element>
    <xsd:element name="_ip_UnifiedCompliancePolicyUIAction" ma:index="14" nillable="true" ma:displayName="Actie van de gebruikersinterface van het geïntegreerd beleid voor naleving"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1e3bd6-984f-4fb6-bec7-9b2ee5166a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f11faee-4ddf-430e-91bd-6f8a3bbce85b"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element name="TaxCatchAll" ma:index="24" nillable="true" ma:displayName="Taxonomy Catch All Column" ma:hidden="true" ma:list="{c9b63901-6837-48ed-ad68-5b220b1e43fb}" ma:internalName="TaxCatchAll" ma:showField="CatchAllData" ma:web="af11faee-4ddf-430e-91bd-6f8a3bbce8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0AE9DA-F385-42EB-AC43-52EFD5BD8627}">
  <ds:schemaRefs>
    <ds:schemaRef ds:uri="http://schemas.microsoft.com/office/2006/documentManagement/types"/>
    <ds:schemaRef ds:uri="http://purl.org/dc/terms/"/>
    <ds:schemaRef ds:uri="http://schemas.openxmlformats.org/package/2006/metadata/core-properties"/>
    <ds:schemaRef ds:uri="http://purl.org/dc/elements/1.1/"/>
    <ds:schemaRef ds:uri="a012aacf-99b9-4dfa-95bd-5c6a35a5c92e"/>
    <ds:schemaRef ds:uri="http://www.w3.org/XML/1998/namespace"/>
    <ds:schemaRef ds:uri="http://schemas.microsoft.com/office/infopath/2007/PartnerControls"/>
    <ds:schemaRef ds:uri="2eba3bf3-3458-490d-80b9-e075e15d3d2c"/>
    <ds:schemaRef ds:uri="http://schemas.microsoft.com/office/2006/metadata/properties"/>
    <ds:schemaRef ds:uri="http://purl.org/dc/dcmitype/"/>
    <ds:schemaRef ds:uri="http://schemas.microsoft.com/sharepoint/v3"/>
    <ds:schemaRef ds:uri="af11faee-4ddf-430e-91bd-6f8a3bbce85b"/>
    <ds:schemaRef ds:uri="c31e3bd6-984f-4fb6-bec7-9b2ee5166a42"/>
  </ds:schemaRefs>
</ds:datastoreItem>
</file>

<file path=customXml/itemProps2.xml><?xml version="1.0" encoding="utf-8"?>
<ds:datastoreItem xmlns:ds="http://schemas.openxmlformats.org/officeDocument/2006/customXml" ds:itemID="{4B93B65F-B749-4132-82E5-5E00F7869253}">
  <ds:schemaRefs>
    <ds:schemaRef ds:uri="http://schemas.microsoft.com/sharepoint/v3/contenttype/forms"/>
  </ds:schemaRefs>
</ds:datastoreItem>
</file>

<file path=customXml/itemProps3.xml><?xml version="1.0" encoding="utf-8"?>
<ds:datastoreItem xmlns:ds="http://schemas.openxmlformats.org/officeDocument/2006/customXml" ds:itemID="{12FC125E-9CC8-4BB4-8192-B4185475E3F7}"/>
</file>

<file path=docProps/app.xml><?xml version="1.0" encoding="utf-8"?>
<Properties xmlns="http://schemas.openxmlformats.org/officeDocument/2006/extended-properties" xmlns:vt="http://schemas.openxmlformats.org/officeDocument/2006/docPropsVTypes">
  <Template>Zien!vo</Template>
  <TotalTime>841</TotalTime>
  <Words>4336</Words>
  <Application>Microsoft Office PowerPoint</Application>
  <PresentationFormat>Breedbeeld</PresentationFormat>
  <Paragraphs>307</Paragraphs>
  <Slides>34</Slides>
  <Notes>31</Notes>
  <HiddenSlides>4</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34</vt:i4>
      </vt:variant>
    </vt:vector>
  </HeadingPairs>
  <TitlesOfParts>
    <vt:vector size="38" baseType="lpstr">
      <vt:lpstr>Arial</vt:lpstr>
      <vt:lpstr>Calibri</vt:lpstr>
      <vt:lpstr>Wingdings</vt:lpstr>
      <vt:lpstr>Kantoorthema</vt:lpstr>
      <vt:lpstr>Zien!vo  Leerlingvragenlijst</vt:lpstr>
      <vt:lpstr>Waarom deze vragenlijst?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C.P.</dc:creator>
  <cp:lastModifiedBy>Jansen-Tigchelaar, Doreanne | Gouwe Academie</cp:lastModifiedBy>
  <cp:revision>1</cp:revision>
  <dcterms:created xsi:type="dcterms:W3CDTF">2021-11-04T13:13:24Z</dcterms:created>
  <dcterms:modified xsi:type="dcterms:W3CDTF">2026-10-14T13:13:13Z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0x010100DE0ECFA641DD7345AA426FFF09E7B489</vt:lpwstr>
  </property>
  <property fmtid="{D5CDD505-2E9C-101B-9397-08002B2CF9AE}" pid="3" name="MediaServiceImageTags">
    <vt:lpwstr/>
  </property>
</Properties>
</file>